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8CD0-931F-4C00-A89B-445E0BBCD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9151-DF8B-4E87-9561-A38381D9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33CC-DB99-4058-8B41-9854D19A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B5B5-8759-4387-9C98-3CB48AD5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7285-31E7-4380-8815-4E8F8FA9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920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B18D-FFFB-453C-8D2C-B45C7AFC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7DFAA-F739-40F7-B67E-0D9AF382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D881-3ACD-4970-AEF8-5E73255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A47F-EB3F-4E6C-AA9C-DFFCE0A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8848-A6FC-42F3-9CEE-303228F9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250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7289A-3ABC-45C7-8EC0-72614AA2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983CC-4715-4B06-8F74-DB824A7B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9560-F615-4516-8605-8836F69C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3BB3-8044-4D6A-9C01-B004584A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CA1E-5FC4-4A7D-A3EE-13A4D16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903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14E2-51FD-4672-BEE7-70D72C1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7529-4CFE-4DA5-B33C-0B06237C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E638-B7A1-48B1-ACB8-B2F39F1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BE27-A76F-49EB-8BBF-E4DFAB40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7907-A27D-4F4D-90EC-C5CDB1EE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57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E0C0-C316-43F2-BBC9-3BCFE08E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9010-C4E3-4B3C-9D9B-E592382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4B2D-3900-45AA-A5E6-66BE1396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7F2A-D0E3-47B5-B02B-C122C10C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8057-1565-468D-A76C-2CCA1195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704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D7CC-B207-4ED9-BF3B-D01F230C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6704-9414-4699-8FB9-BD0638525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6963F-E2FE-48BC-B398-6104EC17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5109E-25D1-4FC8-9675-BAF54988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A6AF-8E04-4509-AF9A-0328A141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9360-C817-4414-A644-7004330E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75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B17E-C636-4180-BC98-1034FD1C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35B4-94EA-4F13-915B-D9C5760E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C944-370B-40CB-A887-B46F7E5A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8607A-57CA-473C-998C-B4F41336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0F135-DDE8-4010-9443-470091EA3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8683-96ED-4E19-874C-3AD2243F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FD016-9389-402A-AB56-DAF31D1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D8B55-775D-4943-B220-94E08E1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055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684F-6287-46E1-8A54-42BDF4CB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7716E-C9D6-4C32-9A2E-86DCC801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DD785-55F8-4189-B1FD-CA36F3B4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EDBB5-0159-443A-8F70-6134E5F9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8595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474E2-7C79-4266-9420-C1D666DA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9F2B3-7BCE-4393-AAD1-35F1A0D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0AE0-0100-41BA-923A-39B02864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845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1597-1091-49B9-B4A2-0B29D6FB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6765-F822-46B3-9BFE-8875D547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F814-A98B-4C4E-9177-184F3DCA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2541-2C37-4A66-A975-B831998A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13B44-ADDE-4832-B951-3F98CDA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45A7-0451-4F4F-88C0-0B2FD5E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17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8DC4-15C4-428A-860C-BB7C3A74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304E7-349B-4D65-AF03-4B70153C6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5D56-6BCD-442F-BBEB-48E2A37A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576AD-2BF7-44C8-86C3-3519D1D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5C6FB-D56E-4CB5-96BF-FF05C3B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0F4F-889A-4A6D-8264-F334C26E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A10E0-4675-4E87-9D18-D27243DB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D5EC-AB8B-446E-8F93-F3BD0270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C00A-98DF-4B74-90BB-ABDE1F83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5558-8618-4480-81B0-6A7BDB9C9537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D2BB-6918-49A3-99F8-CA1E58867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67BC-0BF9-481E-BD90-E4288C86B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A7E1-0D66-4865-BD85-080E3090393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024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44F9-E04A-46E9-ABF6-4F3C7AD9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Environments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E0CC-C4D4-4A46-B46F-9FFC324F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237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Tools for developing mobile apps on various platforms. Each platform has its own advantages and disadvantages. Choosing a platform depends on business goals, device features, and hardware limitations. Yuan Yua02 uses criteria like general productivity features to assess mobile interactive development environments (MIDEs).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2227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FC70-D877-4AE6-8151-279BF54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KE" altLang="en-K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features of a Mobile Interactive Development Environment (MIDE):</a:t>
            </a:r>
            <a:br>
              <a:rPr kumimoji="0" lang="en-KE" altLang="en-K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848FC-6BCD-4E2A-8587-11B11277B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2664263"/>
            <a:ext cx="1208890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productivity features: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tools to support editing, project management, debugging, architecture design, documentation and </a:t>
            </a:r>
            <a:r>
              <a:rPr kumimoji="0" lang="en-US" altLang="en-KE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testing.</a:t>
            </a:r>
            <a:endParaRPr kumimoji="0" lang="en-US" altLang="en-K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SDK integration: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seamless integration with various network and cloud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Post-compilation tools: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Optimizes app source code for specific mobile devices and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Over-the-air deployment support: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testing of deployed apps within the development environment.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mobile application development: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developers to create, test, and deploy entire mobile projects on a desktop.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and tutorials: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clear and comprehensive support materials.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builders: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visual construction and testing of user screens.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Mobility Environments</vt:lpstr>
      <vt:lpstr>Key features of a Mobile Interactive Development Environment (MIDE):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3</cp:revision>
  <dcterms:created xsi:type="dcterms:W3CDTF">2024-10-17T05:58:02Z</dcterms:created>
  <dcterms:modified xsi:type="dcterms:W3CDTF">2024-10-17T06:08:55Z</dcterms:modified>
</cp:coreProperties>
</file>