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b0e364e7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b0e364e7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b0e364e7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b0e364e7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832675" y="94525"/>
            <a:ext cx="6297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17.1 Major Attributes of Quality for WebApps</a:t>
            </a:r>
            <a:endParaRPr b="1" sz="4300" u="sng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540625"/>
            <a:ext cx="7035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User perceptions of "goodness" vary widely among WebApp users.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Importance of balancing user preferences with technical characteristics of quality. 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Quality Attributes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Usability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Ease of use and user-friendliness.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Accessibility for diverse user groups.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Functionality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Features and capabilities that meet user needs.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Appropriate tools and content for tasks.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Reliability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Consistent performance and uptime.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Error handling and recovery mechanisms.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Resource optimization for better performance.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Fast load times and minimal resource consumption.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Maintainability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Ease of updates, enhancements, and bug fixes.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Clear documentation and modular design.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6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Extended Attributes</a:t>
            </a:r>
            <a:endParaRPr b="1" sz="16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6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Security</a:t>
            </a:r>
            <a:endParaRPr b="1" sz="16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6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Protection of sensitive data and user privacy.</a:t>
            </a:r>
            <a:endParaRPr b="1" sz="16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6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Compliance with security protocols and standards.</a:t>
            </a:r>
            <a:endParaRPr b="1" sz="16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6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 comprehensive approach to designing and maintaining WebApps that incorporates these attributes can lead to high-quality systems that are well-received by users.</a:t>
            </a:r>
            <a:endParaRPr sz="16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2283700"/>
            <a:ext cx="43815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0" y="40900"/>
            <a:ext cx="9144000" cy="5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117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Quality Attributes</a:t>
            </a:r>
            <a:endParaRPr b="1" sz="1117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Usability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Ease of use and user-friendliness.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Accessibility for diverse user groups.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Functionality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Features that fulfill user needs.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Appropriate tools and content.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Reliability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Consistent performance and uptime.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Robust error handling and recovery.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Efficiency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Resource optimization for better performance.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Fast load times and minimal resource use.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Maintainability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Ease of updates and bug fixes.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Clear documentation and modularity.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Security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Protecting sensitive customer information.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Rebuffing unauthorized access and thwarting attacks.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Availability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Measure of time the WebApp is operational.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Scalability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Ability to handle growing user volumes efficiently.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Ensuring responsiveness under varying loads.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Time-to-Market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Speed of deployment as a business quality measure.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The first WebApp in a market segment often captures more users.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Emphasizing these attributes in the design and delivery of WebApps will enhance user satisfaction and overall success in the competitive digital landscape.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