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11a19c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11a19c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87200" y="77300"/>
            <a:ext cx="64056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18.1 </a:t>
            </a:r>
            <a:r>
              <a:rPr lang="en" sz="20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Mobile App Development</a:t>
            </a:r>
            <a:endParaRPr sz="20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7150" y="472425"/>
            <a:ext cx="9089700" cy="4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Expectations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Diverse Perceptions of Features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Users expect different functionalities based on their previous experiences (desktop vs mobile).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Some desire full-featured apps, while others appreciate simplified versions.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Unique experiences are often sought, not always achievable on traditional platforms.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Considerations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**Complex Platforms**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Android and iOS platforms contain over 12 million lines of code.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Variability in operating systems complicates development.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Interface Design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Attention required for smaller, varied screen sizes.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Content display may need to be limited for mobile environments.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Connectivity Issues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Apps must manage intermittent connectivity and optimize for battery life.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Nomadic networks require sophisticated coordination for maintaining connectivity.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Development Trade-offs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Balance expressive power of the app with security and performance.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Need for energy-efficient algorithms to conserve battery life.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User Experience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Must leverage device characteristics and context-aware functionality.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Nonfunctional requirements (security, performance, usability) differ from WebApps or desktop apps.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7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latin typeface="Arial"/>
                <a:ea typeface="Arial"/>
                <a:cs typeface="Arial"/>
                <a:sym typeface="Arial"/>
              </a:rPr>
              <a:t>Challenges in Mobile App Development</a:t>
            </a:r>
            <a:endParaRPr sz="20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55375"/>
            <a:ext cx="4499400" cy="4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Considerations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Multiple Platforms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Apps may need to function across various hardware and software configurations.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Increases both development costs and complexity.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Frameworks and Programming Languages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Development involves different languages (Java, Objective C, C#) and frameworks (Android, iOS, others).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Limited opportunities for direct on-device development; relies on emulators.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t/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Mobile app development presents unique challenges that require careful consideration of user needs, technical limitations, and effective design strategies to ensure success in a rapidly evolving environment.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t/>
            </a:r>
            <a:endParaRPr sz="142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