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2352-EDA6-4220-9E8A-25DB9762E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7EAE7-3DFE-4877-A99C-43B30047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6ADB-6808-4900-96DD-C097CD9F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AC17-99E3-4C0E-AA64-A01A9DEC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3CB7-2C3C-446A-B00D-E0EE9081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3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160A-D902-4D99-BBFB-8F30BE0C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F8ACD-7D03-4908-AFD6-4A5604091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320C-82D2-4E5D-B3CC-B8C7FCC7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0DB6-3CF2-4C9D-AB4C-46AD6A34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540E-198E-49F1-A270-EF2B942C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15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21381-EC1F-4C94-A835-7EEBD1FD7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9224D-B731-4B2D-8B95-800ED4B8C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6E54F-F3BE-45E4-B47D-14B400F4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4099-6BC3-425C-B60C-85ED087F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FD1F-897D-40BC-A4C5-D5BE4C81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19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1457-0802-47E3-8630-8271952F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3E23-8CFC-4232-BFC6-83469E74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F83F-C34F-4163-898C-47F1D72C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7851-C6F7-45C7-A44C-5B2EBD2C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E1E1-1FCD-4392-955C-1E283DFC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8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614C-9C7A-470F-AFF3-74D8F2CE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9639D-0ACB-43CA-B9A2-240E64C58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B1F1-24BE-4083-82DE-92F7189F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0F73-79B0-4683-ACF6-1B1FFE9F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25CC-C7B1-4750-B4B2-8A7580E5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36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7908-53E7-457D-832D-ED98491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3218-7054-4A39-A081-5B5ED63A4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9DEFE-1495-43E1-AC89-EFA591E1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306E1-32CE-455F-9F55-893FF71D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C71DF-0AED-4552-8AD8-87332D1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A58F6-4D74-43DA-99A6-E1C55FDB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67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877B-6D73-4717-9700-D7F5BD26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04A8-C2B0-4264-BB8F-3979B978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9D9B7-8B0E-431C-9A21-91779B2C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D750B-9100-4708-B2F7-A4E9D8C79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D90BD-7C17-4C0C-93D8-3475EAA2E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D60A9-B6E1-4E59-B0D4-D92D151B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70199-3F1D-46A7-9A0F-8A841EA3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096DE-EAD5-4487-81E6-66C893A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57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E78-C4CD-4B41-AA09-9FC6D2E7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55227-A784-4903-B563-1962F420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38F31-9EEC-46C8-960A-F53963F2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85782-E34E-4FA3-82E1-4F957A9C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76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0280F-15AA-4A67-A877-D8A960FC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3F5A6-8BB8-41B8-84D8-8D741FDA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D85D-7A9A-433E-AC3E-6596B3EA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1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4689-1B2D-4987-98E9-167BA0C9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64E3-9C36-4B41-85D2-7CBA451B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A7F15-5DA8-4E69-872F-4F51CA9B8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E4C7A-09DA-4FA9-BE7F-EDE67628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AC24-7865-41F8-B272-D94EFAE5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7DBCC-B943-44DA-94D4-09BCE54C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0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A177-DAF5-489E-9EB5-52C439F0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19671-741B-4F3E-85B6-A438D1C9A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94163-6A0C-465B-8C2E-AACE664D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4909-7DA4-4524-AEA0-0119DECD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4B317-1DDB-4F6F-AE07-44DAFB16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F0247-984E-4DC6-AC04-E4F3BF1B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2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00230-FC92-4C2C-AE10-D01D5C41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4140-3221-42E6-AF53-CBFC7002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3059-2379-46D7-BA73-CE06D6B39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B4E5-6908-4DFB-A44D-BAAF4C31AA08}" type="datetimeFigureOut">
              <a:rPr lang="en-SG" smtClean="0"/>
              <a:t>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794B-93C1-4706-BAD6-79899A844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961C-CA37-4490-9488-ECB00F26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4BC25-DF71-4B67-AEA6-B53B2D372E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293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88381-CC25-479C-AF22-B0CC83504510}"/>
              </a:ext>
            </a:extLst>
          </p:cNvPr>
          <p:cNvSpPr txBox="1"/>
          <p:nvPr/>
        </p:nvSpPr>
        <p:spPr>
          <a:xfrm>
            <a:off x="696867" y="746512"/>
            <a:ext cx="8288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Section 3 - System Architecture</a:t>
            </a:r>
            <a:endParaRPr lang="en-SG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5F186-24ED-4EE2-A263-B70C6D2BB327}"/>
              </a:ext>
            </a:extLst>
          </p:cNvPr>
          <p:cNvSpPr txBox="1"/>
          <p:nvPr/>
        </p:nvSpPr>
        <p:spPr>
          <a:xfrm>
            <a:off x="696867" y="1368696"/>
            <a:ext cx="97809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Hosted on AWS ecosystem</a:t>
            </a:r>
            <a:r>
              <a:rPr lang="en-SG" sz="2400" dirty="0"/>
              <a:t>:</a:t>
            </a:r>
          </a:p>
          <a:p>
            <a:endParaRPr lang="en-SG" sz="2400" dirty="0"/>
          </a:p>
          <a:p>
            <a:r>
              <a:rPr lang="en-SG" sz="2400" dirty="0"/>
              <a:t>Images are uploaded by the user to a web app</a:t>
            </a:r>
          </a:p>
          <a:p>
            <a:endParaRPr lang="en-SG" sz="2400" dirty="0"/>
          </a:p>
          <a:p>
            <a:r>
              <a:rPr lang="en-US" sz="2400" dirty="0"/>
              <a:t>Data is sent to AWS S3 bucket, which holds raw images</a:t>
            </a:r>
          </a:p>
          <a:p>
            <a:endParaRPr lang="en-US" sz="2400" dirty="0"/>
          </a:p>
          <a:p>
            <a:r>
              <a:rPr lang="en-US" sz="2400" dirty="0"/>
              <a:t>Raw images taken by AWS Lambda to do the following: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Send to S3 bucket (archive bucket), which retain for at least 7 days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Process image, and send to another S3 bucket (processed bucket)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Get statistics and send to Redshift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Send to </a:t>
            </a:r>
            <a:r>
              <a:rPr lang="en-US" sz="2400" dirty="0" err="1"/>
              <a:t>Rekognition</a:t>
            </a:r>
            <a:r>
              <a:rPr lang="en-US" sz="2400" dirty="0"/>
              <a:t> for analysis</a:t>
            </a:r>
          </a:p>
        </p:txBody>
      </p:sp>
    </p:spTree>
    <p:extLst>
      <p:ext uri="{BB962C8B-B14F-4D97-AF65-F5344CB8AC3E}">
        <p14:creationId xmlns:p14="http://schemas.microsoft.com/office/powerpoint/2010/main" val="31832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88381-CC25-479C-AF22-B0CC83504510}"/>
              </a:ext>
            </a:extLst>
          </p:cNvPr>
          <p:cNvSpPr txBox="1"/>
          <p:nvPr/>
        </p:nvSpPr>
        <p:spPr>
          <a:xfrm>
            <a:off x="696867" y="746512"/>
            <a:ext cx="8288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Section 3 - System Architecture</a:t>
            </a:r>
            <a:endParaRPr lang="en-S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599CA-371E-4590-8419-3D990C618B2D}"/>
              </a:ext>
            </a:extLst>
          </p:cNvPr>
          <p:cNvSpPr txBox="1"/>
          <p:nvPr/>
        </p:nvSpPr>
        <p:spPr>
          <a:xfrm>
            <a:off x="696867" y="1368696"/>
            <a:ext cx="9780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Processed image S3 bucket connects to Kafka stream (Amazon MSK)</a:t>
            </a:r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Separate web app takes from MSK, for image streaming purposes</a:t>
            </a:r>
          </a:p>
          <a:p>
            <a:endParaRPr lang="en-SG" sz="2400" dirty="0"/>
          </a:p>
          <a:p>
            <a:r>
              <a:rPr lang="en-SG" sz="2400" dirty="0"/>
              <a:t>Redshift stores data, for use in BI via </a:t>
            </a:r>
            <a:r>
              <a:rPr lang="en-SG" sz="2400" dirty="0" err="1"/>
              <a:t>QuickSight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48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88381-CC25-479C-AF22-B0CC83504510}"/>
              </a:ext>
            </a:extLst>
          </p:cNvPr>
          <p:cNvSpPr txBox="1"/>
          <p:nvPr/>
        </p:nvSpPr>
        <p:spPr>
          <a:xfrm>
            <a:off x="696867" y="746512"/>
            <a:ext cx="8288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Section 3 - System Architecture</a:t>
            </a:r>
            <a:endParaRPr lang="en-S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599CA-371E-4590-8419-3D990C618B2D}"/>
              </a:ext>
            </a:extLst>
          </p:cNvPr>
          <p:cNvSpPr txBox="1"/>
          <p:nvPr/>
        </p:nvSpPr>
        <p:spPr>
          <a:xfrm>
            <a:off x="696867" y="1368696"/>
            <a:ext cx="10477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Images sent are automatically compressed if they exceed a fixed size (10MB)</a:t>
            </a:r>
          </a:p>
          <a:p>
            <a:pPr marL="457200" indent="-457200">
              <a:buAutoNum type="arabicPeriod"/>
            </a:pPr>
            <a:r>
              <a:rPr lang="en-US" sz="2400" dirty="0"/>
              <a:t>Users only </a:t>
            </a:r>
            <a:r>
              <a:rPr lang="en-US" sz="2400"/>
              <a:t>send images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8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F890C59-0F61-4DF1-BC5E-16398A7E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3"/>
            <a:ext cx="10905066" cy="44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2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Tan Wee Liang</dc:creator>
  <cp:lastModifiedBy>Daniel Tan Wee Liang</cp:lastModifiedBy>
  <cp:revision>3</cp:revision>
  <dcterms:created xsi:type="dcterms:W3CDTF">2022-03-04T17:32:27Z</dcterms:created>
  <dcterms:modified xsi:type="dcterms:W3CDTF">2022-03-04T18:24:45Z</dcterms:modified>
</cp:coreProperties>
</file>