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E283-0ECF-46FC-BA91-0B004F1AF673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E7B0-5DF4-4B56-AE81-37230CE52F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2014-10-29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content;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143248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 smtClean="0"/>
              <a:t>NODE *n1 = new NODE;</a:t>
            </a:r>
          </a:p>
          <a:p>
            <a:r>
              <a:rPr lang="pt-BR" altLang="zh-CN" dirty="0" smtClean="0"/>
              <a:t>n1-&gt;content = 1;</a:t>
            </a:r>
          </a:p>
          <a:p>
            <a:endParaRPr lang="pt-BR" altLang="zh-CN" dirty="0" smtClean="0"/>
          </a:p>
          <a:p>
            <a:r>
              <a:rPr lang="pt-BR" altLang="zh-CN" dirty="0" smtClean="0"/>
              <a:t>NODE *n2 = new NODE;</a:t>
            </a:r>
          </a:p>
          <a:p>
            <a:r>
              <a:rPr lang="pt-BR" altLang="zh-CN" dirty="0" smtClean="0"/>
              <a:t>n2-&gt;content = 2;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488" y="1928802"/>
            <a:ext cx="2000264" cy="2928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29322" y="1928802"/>
            <a:ext cx="2000264" cy="2928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810" y="15716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768" y="15716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9322" y="2214554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24" y="2214554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2" idx="1"/>
          </p:cNvCxnSpPr>
          <p:nvPr/>
        </p:nvCxnSpPr>
        <p:spPr>
          <a:xfrm flipV="1">
            <a:off x="4857752" y="2393149"/>
            <a:ext cx="1071570" cy="2286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29322" y="2214554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7752" y="45005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29322" y="3286124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01024" y="3286124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7752" y="41433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n2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1"/>
            <a:endCxn id="19" idx="1"/>
          </p:cNvCxnSpPr>
          <p:nvPr/>
        </p:nvCxnSpPr>
        <p:spPr>
          <a:xfrm rot="10800000" flipH="1">
            <a:off x="4857752" y="3464720"/>
            <a:ext cx="1071570" cy="8633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929322" y="3286124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57488" y="4500570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857488" y="4143380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57488" y="4143380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bffff22c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2857488" y="4500570"/>
            <a:ext cx="2000264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7" grpId="0" animBg="1"/>
      <p:bldP spid="18" grpId="0"/>
      <p:bldP spid="19" grpId="0" animBg="1"/>
      <p:bldP spid="22" grpId="0"/>
      <p:bldP spid="25" grpId="0" animBg="1"/>
      <p:bldP spid="2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1802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0760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2" y="4929198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 </a:t>
            </a:r>
            <a:r>
              <a:rPr lang="en-US" altLang="zh-CN" dirty="0" err="1" smtClean="0"/>
              <a:t>stack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stack.top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push(stack,1);</a:t>
            </a:r>
          </a:p>
          <a:p>
            <a:r>
              <a:rPr lang="en-US" altLang="zh-CN" dirty="0" smtClean="0"/>
              <a:t>push(stack,2);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00174"/>
            <a:ext cx="4143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push(STACK&amp; stack,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NODE* p = new NODE;</a:t>
            </a:r>
          </a:p>
          <a:p>
            <a:r>
              <a:rPr lang="en-US" altLang="zh-CN" dirty="0" smtClean="0"/>
              <a:t>  p-&gt;content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p-&gt;next = NULL;</a:t>
            </a:r>
          </a:p>
          <a:p>
            <a:r>
              <a:rPr lang="en-US" altLang="zh-CN" dirty="0" smtClean="0"/>
              <a:t>  if(!</a:t>
            </a:r>
            <a:r>
              <a:rPr lang="en-US" altLang="zh-CN" dirty="0" err="1" smtClean="0"/>
              <a:t>stack.top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stack.top</a:t>
            </a:r>
            <a:r>
              <a:rPr lang="en-US" altLang="zh-CN" dirty="0" smtClean="0"/>
              <a:t> = p;</a:t>
            </a:r>
          </a:p>
          <a:p>
            <a:r>
              <a:rPr lang="en-US" altLang="zh-CN" dirty="0" smtClean="0"/>
              <a:t>      else{</a:t>
            </a:r>
          </a:p>
          <a:p>
            <a:r>
              <a:rPr lang="en-US" altLang="zh-CN" dirty="0" smtClean="0"/>
              <a:t> 	p-&gt;next = </a:t>
            </a:r>
            <a:r>
              <a:rPr lang="en-US" altLang="zh-CN" dirty="0" err="1" smtClean="0"/>
              <a:t>stack.top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stack.top</a:t>
            </a:r>
            <a:r>
              <a:rPr lang="en-US" altLang="zh-CN" dirty="0" smtClean="0"/>
              <a:t> = p;</a:t>
            </a:r>
          </a:p>
          <a:p>
            <a:r>
              <a:rPr lang="en-US" altLang="zh-CN" dirty="0" smtClean="0"/>
              <a:t>         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64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 NODE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content;</a:t>
            </a:r>
          </a:p>
          <a:p>
            <a:r>
              <a:rPr lang="en-US" altLang="zh-CN" dirty="0" smtClean="0"/>
              <a:t>     NODE* next;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7356" y="0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STACK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NODE* top;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71802" y="500063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top(0x00000000)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1802" y="464344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14942" y="46434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00760" y="2428868"/>
            <a:ext cx="2143140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43900" y="2428868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1"/>
          </p:cNvCxnSpPr>
          <p:nvPr/>
        </p:nvCxnSpPr>
        <p:spPr>
          <a:xfrm rot="10800000" flipH="1">
            <a:off x="5214942" y="2571744"/>
            <a:ext cx="785818" cy="2256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1802" y="500063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5214942" y="2643182"/>
            <a:ext cx="785818" cy="25360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00760" y="3714752"/>
            <a:ext cx="214314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43900" y="3714752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464344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bffff22c</a:t>
            </a:r>
            <a:endParaRPr lang="zh-CN" altLang="en-US" b="1" dirty="0"/>
          </a:p>
        </p:txBody>
      </p:sp>
      <p:cxnSp>
        <p:nvCxnSpPr>
          <p:cNvPr id="25" name="直接箭头连接符 24"/>
          <p:cNvCxnSpPr>
            <a:stCxn id="23" idx="3"/>
            <a:endCxn id="21" idx="1"/>
          </p:cNvCxnSpPr>
          <p:nvPr/>
        </p:nvCxnSpPr>
        <p:spPr>
          <a:xfrm flipV="1">
            <a:off x="5214942" y="4071942"/>
            <a:ext cx="785818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000760" y="3714752"/>
            <a:ext cx="214314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071802" y="500063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bffff22c</a:t>
            </a:r>
            <a:endParaRPr lang="zh-CN" altLang="en-US" b="1" dirty="0"/>
          </a:p>
        </p:txBody>
      </p:sp>
      <p:cxnSp>
        <p:nvCxnSpPr>
          <p:cNvPr id="29" name="直接箭头连接符 28"/>
          <p:cNvCxnSpPr>
            <a:stCxn id="27" idx="3"/>
            <a:endCxn id="26" idx="1"/>
          </p:cNvCxnSpPr>
          <p:nvPr/>
        </p:nvCxnSpPr>
        <p:spPr>
          <a:xfrm flipV="1">
            <a:off x="5214942" y="4071942"/>
            <a:ext cx="785818" cy="1107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3"/>
            <a:endCxn id="14" idx="3"/>
          </p:cNvCxnSpPr>
          <p:nvPr/>
        </p:nvCxnSpPr>
        <p:spPr>
          <a:xfrm flipV="1">
            <a:off x="8143900" y="2821777"/>
            <a:ext cx="1588" cy="1250165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0"/>
      <p:bldP spid="14" grpId="1" animBg="1"/>
      <p:bldP spid="15" grpId="1"/>
      <p:bldP spid="18" grpId="0" animBg="1"/>
      <p:bldP spid="23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28736"/>
            <a:ext cx="3357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pop(STACK&amp; stack)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NODE* p = </a:t>
            </a:r>
            <a:r>
              <a:rPr lang="en-US" altLang="zh-CN" dirty="0" err="1" smtClean="0"/>
              <a:t>stack.top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if (p==NULL) return -1;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ret = p-&gt;content;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stack.top</a:t>
            </a:r>
            <a:r>
              <a:rPr lang="en-US" altLang="zh-CN" dirty="0" smtClean="0"/>
              <a:t> = p-&gt;next;</a:t>
            </a:r>
          </a:p>
          <a:p>
            <a:r>
              <a:rPr lang="en-US" altLang="zh-CN" dirty="0" smtClean="0"/>
              <a:t>   delete p;</a:t>
            </a:r>
          </a:p>
          <a:p>
            <a:r>
              <a:rPr lang="en-US" altLang="zh-CN" dirty="0" smtClean="0"/>
              <a:t>   p = NULL;</a:t>
            </a:r>
          </a:p>
          <a:p>
            <a:r>
              <a:rPr lang="en-US" altLang="zh-CN" dirty="0" smtClean="0"/>
              <a:t>   return ret;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14818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pop(stack);</a:t>
            </a:r>
          </a:p>
          <a:p>
            <a:r>
              <a:rPr lang="en-US" altLang="zh-CN" dirty="0" smtClean="0"/>
              <a:t>pop(stack);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1802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0760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71802" y="4929198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top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071802" y="4572008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14942" y="45720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00760" y="2428868"/>
            <a:ext cx="2143140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43900" y="2428868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00760" y="3714752"/>
            <a:ext cx="214314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  <p:cxnSp>
        <p:nvCxnSpPr>
          <p:cNvPr id="14" name="肘形连接符 13"/>
          <p:cNvCxnSpPr>
            <a:stCxn id="13" idx="3"/>
            <a:endCxn id="11" idx="3"/>
          </p:cNvCxnSpPr>
          <p:nvPr/>
        </p:nvCxnSpPr>
        <p:spPr>
          <a:xfrm flipV="1">
            <a:off x="8143900" y="2821777"/>
            <a:ext cx="1588" cy="1250165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43900" y="3714752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214942" y="4071942"/>
            <a:ext cx="785818" cy="1107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71802" y="4572008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bffff22c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stCxn id="17" idx="3"/>
            <a:endCxn id="13" idx="1"/>
          </p:cNvCxnSpPr>
          <p:nvPr/>
        </p:nvCxnSpPr>
        <p:spPr>
          <a:xfrm flipV="1">
            <a:off x="5214942" y="4071942"/>
            <a:ext cx="785818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</p:cNvCxnSpPr>
          <p:nvPr/>
        </p:nvCxnSpPr>
        <p:spPr>
          <a:xfrm flipV="1">
            <a:off x="5214942" y="2643182"/>
            <a:ext cx="857256" cy="2500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71802" y="4572008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0" idx="1"/>
            <a:endCxn id="11" idx="1"/>
          </p:cNvCxnSpPr>
          <p:nvPr/>
        </p:nvCxnSpPr>
        <p:spPr>
          <a:xfrm rot="10800000" flipH="1">
            <a:off x="5214942" y="2821778"/>
            <a:ext cx="785818" cy="1934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1802" y="4572008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71802" y="5000636"/>
            <a:ext cx="2143140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top(0x00000000)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  <p:bldP spid="22" grpId="0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1414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QUEUE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NODE* first;</a:t>
            </a:r>
          </a:p>
          <a:p>
            <a:r>
              <a:rPr lang="en-US" altLang="zh-CN" dirty="0" smtClean="0"/>
              <a:t>   NODE* last;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1428736"/>
            <a:ext cx="40719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(QUEUE&amp; queue,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NODE* p = new NODE;</a:t>
            </a:r>
          </a:p>
          <a:p>
            <a:r>
              <a:rPr lang="en-US" altLang="zh-CN" dirty="0" smtClean="0"/>
              <a:t>p-&gt;content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p-&gt;next = NULL;</a:t>
            </a:r>
          </a:p>
          <a:p>
            <a:r>
              <a:rPr lang="en-US" altLang="zh-CN" dirty="0" smtClean="0"/>
              <a:t>if(!</a:t>
            </a:r>
            <a:r>
              <a:rPr lang="en-US" altLang="zh-CN" dirty="0" err="1" smtClean="0"/>
              <a:t>queue.first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queue.first</a:t>
            </a:r>
            <a:r>
              <a:rPr lang="en-US" altLang="zh-CN" dirty="0" smtClean="0"/>
              <a:t> = p;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queue.last</a:t>
            </a:r>
            <a:r>
              <a:rPr lang="en-US" altLang="zh-CN" dirty="0" smtClean="0"/>
              <a:t> = p;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else{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queue.last</a:t>
            </a:r>
            <a:r>
              <a:rPr lang="en-US" altLang="zh-CN" dirty="0" smtClean="0"/>
              <a:t>-&gt;next = p; 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queue.last</a:t>
            </a:r>
            <a:r>
              <a:rPr lang="en-US" altLang="zh-CN" dirty="0" smtClean="0"/>
              <a:t> = p;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1802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00760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52" y="5143512"/>
            <a:ext cx="2571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QUEUE </a:t>
            </a:r>
            <a:r>
              <a:rPr lang="en-US" altLang="zh-CN" dirty="0" err="1" smtClean="0"/>
              <a:t>queue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queue.first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err="1" smtClean="0"/>
              <a:t>queue.last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err="1" smtClean="0"/>
              <a:t>Push_back</a:t>
            </a:r>
            <a:r>
              <a:rPr lang="en-US" altLang="zh-CN" dirty="0" smtClean="0"/>
              <a:t>(queue,1);</a:t>
            </a:r>
          </a:p>
          <a:p>
            <a:r>
              <a:rPr lang="en-US" altLang="zh-CN" dirty="0" err="1" smtClean="0"/>
              <a:t>Push_back</a:t>
            </a:r>
            <a:r>
              <a:rPr lang="en-US" altLang="zh-CN" dirty="0" smtClean="0"/>
              <a:t>(queue,2);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1802" y="4929198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first(0x00000000)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71802" y="4500570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last(0x00000000)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71802" y="4071942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0760" y="2428868"/>
            <a:ext cx="214314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6000760" y="3929066"/>
            <a:ext cx="214314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5214942" y="2750339"/>
            <a:ext cx="785818" cy="1535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2" idx="1"/>
          </p:cNvCxnSpPr>
          <p:nvPr/>
        </p:nvCxnSpPr>
        <p:spPr>
          <a:xfrm flipV="1">
            <a:off x="5214942" y="2750339"/>
            <a:ext cx="785818" cy="19645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2" idx="1"/>
          </p:cNvCxnSpPr>
          <p:nvPr/>
        </p:nvCxnSpPr>
        <p:spPr>
          <a:xfrm flipV="1">
            <a:off x="5214942" y="2750339"/>
            <a:ext cx="785818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43900" y="250030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43900" y="392906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4500570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last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071802" y="4929198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first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11" idx="3"/>
            <a:endCxn id="13" idx="1"/>
          </p:cNvCxnSpPr>
          <p:nvPr/>
        </p:nvCxnSpPr>
        <p:spPr>
          <a:xfrm flipV="1">
            <a:off x="5214942" y="4250537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1" idx="1"/>
            <a:endCxn id="22" idx="1"/>
          </p:cNvCxnSpPr>
          <p:nvPr/>
        </p:nvCxnSpPr>
        <p:spPr>
          <a:xfrm rot="10800000" flipV="1">
            <a:off x="8143900" y="2684972"/>
            <a:ext cx="1588" cy="1428760"/>
          </a:xfrm>
          <a:prstGeom prst="bentConnector3">
            <a:avLst>
              <a:gd name="adj1" fmla="val -273978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00760" y="2428868"/>
            <a:ext cx="214314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bffff22c</a:t>
            </a:r>
            <a:endParaRPr lang="zh-CN" altLang="en-US" b="1" dirty="0"/>
          </a:p>
        </p:txBody>
      </p:sp>
      <p:cxnSp>
        <p:nvCxnSpPr>
          <p:cNvPr id="32" name="直接箭头连接符 31"/>
          <p:cNvCxnSpPr>
            <a:stCxn id="23" idx="3"/>
          </p:cNvCxnSpPr>
          <p:nvPr/>
        </p:nvCxnSpPr>
        <p:spPr>
          <a:xfrm flipV="1">
            <a:off x="5214942" y="4357694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 animBg="1"/>
      <p:bldP spid="2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1802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0760" y="2000240"/>
            <a:ext cx="2143140" cy="3357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4071942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71802" y="4500570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1802" y="4929198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first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0760" y="3929066"/>
            <a:ext cx="214314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cxnSp>
        <p:nvCxnSpPr>
          <p:cNvPr id="10" name="肘形连接符 9"/>
          <p:cNvCxnSpPr/>
          <p:nvPr/>
        </p:nvCxnSpPr>
        <p:spPr>
          <a:xfrm rot="10800000" flipV="1">
            <a:off x="8143900" y="2684972"/>
            <a:ext cx="1588" cy="1428760"/>
          </a:xfrm>
          <a:prstGeom prst="bentConnector3">
            <a:avLst>
              <a:gd name="adj1" fmla="val -273978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00760" y="2428868"/>
            <a:ext cx="214314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bffff22c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43900" y="250030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43900" y="392906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214942" y="4357694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214942" y="2750339"/>
            <a:ext cx="785818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428604"/>
            <a:ext cx="3143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pop_front</a:t>
            </a:r>
            <a:r>
              <a:rPr lang="en-US" altLang="zh-CN" dirty="0" smtClean="0"/>
              <a:t>(QUEUE&amp; queue)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if(!</a:t>
            </a:r>
            <a:r>
              <a:rPr lang="en-US" altLang="zh-CN" dirty="0" err="1" smtClean="0"/>
              <a:t>queue.first</a:t>
            </a:r>
            <a:r>
              <a:rPr lang="en-US" altLang="zh-CN" dirty="0" smtClean="0"/>
              <a:t>) return -1;</a:t>
            </a:r>
          </a:p>
          <a:p>
            <a:r>
              <a:rPr lang="en-US" altLang="zh-CN" dirty="0" smtClean="0"/>
              <a:t>NODE* p = </a:t>
            </a:r>
            <a:r>
              <a:rPr lang="en-US" altLang="zh-CN" dirty="0" err="1" smtClean="0"/>
              <a:t>queue.first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ret = p-&gt;content;</a:t>
            </a:r>
          </a:p>
          <a:p>
            <a:r>
              <a:rPr lang="en-US" altLang="zh-CN" dirty="0" smtClean="0"/>
              <a:t>if(p==</a:t>
            </a:r>
            <a:r>
              <a:rPr lang="en-US" altLang="zh-CN" dirty="0" err="1" smtClean="0"/>
              <a:t>queue.last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queue.first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err="1" smtClean="0"/>
              <a:t>queue.last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else{</a:t>
            </a:r>
          </a:p>
          <a:p>
            <a:r>
              <a:rPr lang="en-US" altLang="zh-CN" dirty="0" err="1" smtClean="0"/>
              <a:t>queue.first</a:t>
            </a:r>
            <a:r>
              <a:rPr lang="en-US" altLang="zh-CN" dirty="0" smtClean="0"/>
              <a:t> = p-&gt;next;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delete p;</a:t>
            </a:r>
          </a:p>
          <a:p>
            <a:r>
              <a:rPr lang="en-US" altLang="zh-CN" dirty="0" smtClean="0"/>
              <a:t>p=NULL;</a:t>
            </a:r>
          </a:p>
          <a:p>
            <a:r>
              <a:rPr lang="en-US" altLang="zh-CN" dirty="0" smtClean="0"/>
              <a:t>return ret;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521495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Pop_front</a:t>
            </a:r>
            <a:r>
              <a:rPr lang="en-US" altLang="zh-CN" dirty="0" smtClean="0"/>
              <a:t>(queue);</a:t>
            </a:r>
          </a:p>
          <a:p>
            <a:r>
              <a:rPr lang="en-US" altLang="zh-CN" dirty="0" err="1" smtClean="0"/>
              <a:t>Pop_front</a:t>
            </a:r>
            <a:r>
              <a:rPr lang="en-US" altLang="zh-CN" dirty="0" smtClean="0"/>
              <a:t>(queue);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3"/>
            <a:endCxn id="11" idx="1"/>
          </p:cNvCxnSpPr>
          <p:nvPr/>
        </p:nvCxnSpPr>
        <p:spPr>
          <a:xfrm flipV="1">
            <a:off x="5214942" y="2750339"/>
            <a:ext cx="785818" cy="15359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9" idx="1"/>
          </p:cNvCxnSpPr>
          <p:nvPr/>
        </p:nvCxnSpPr>
        <p:spPr>
          <a:xfrm flipV="1">
            <a:off x="5214942" y="4250537"/>
            <a:ext cx="785818" cy="892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3"/>
            <a:endCxn id="9" idx="1"/>
          </p:cNvCxnSpPr>
          <p:nvPr/>
        </p:nvCxnSpPr>
        <p:spPr>
          <a:xfrm flipV="1">
            <a:off x="5214942" y="4250537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071802" y="4500570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last(0x0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4929198"/>
            <a:ext cx="214314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first(0x0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4528" y="1357298"/>
            <a:ext cx="2143140" cy="5143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86116" y="2428868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</a:p>
          <a:p>
            <a:pPr algn="ctr"/>
            <a:r>
              <a:rPr lang="en-US" altLang="zh-CN" b="1" dirty="0" smtClean="0"/>
              <a:t>NULL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42886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363117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49884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bffff42c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2786058"/>
            <a:ext cx="1857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list.head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insert(3);</a:t>
            </a:r>
          </a:p>
          <a:p>
            <a:r>
              <a:rPr lang="en-US" altLang="zh-CN" dirty="0" smtClean="0"/>
              <a:t>insert(1);</a:t>
            </a:r>
          </a:p>
          <a:p>
            <a:r>
              <a:rPr lang="en-US" altLang="zh-CN" dirty="0" smtClean="0"/>
              <a:t>insert(4);</a:t>
            </a:r>
          </a:p>
          <a:p>
            <a:r>
              <a:rPr lang="en-US" altLang="zh-CN" dirty="0" smtClean="0"/>
              <a:t>insert(2);</a:t>
            </a:r>
          </a:p>
          <a:p>
            <a:r>
              <a:rPr lang="en-US" altLang="zh-CN" dirty="0" smtClean="0"/>
              <a:t>insert(5);</a:t>
            </a:r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86116" y="3714752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bffff02c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4546" y="15001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bffff01c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4546" y="58578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bffff62c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86116" y="50720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</a:p>
          <a:p>
            <a:pPr algn="ctr"/>
            <a:r>
              <a:rPr lang="en-US" altLang="zh-CN" b="1" dirty="0" smtClean="0"/>
              <a:t>NULL</a:t>
            </a:r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NULL</a:t>
            </a:r>
          </a:p>
        </p:txBody>
      </p:sp>
      <p:sp>
        <p:nvSpPr>
          <p:cNvPr id="30" name="矩形 29"/>
          <p:cNvSpPr/>
          <p:nvPr/>
        </p:nvSpPr>
        <p:spPr>
          <a:xfrm>
            <a:off x="3286116" y="5857892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</a:p>
          <a:p>
            <a:pPr algn="ctr"/>
            <a:r>
              <a:rPr lang="en-US" altLang="zh-CN" b="1" dirty="0" smtClean="0"/>
              <a:t>NULL</a:t>
            </a:r>
          </a:p>
        </p:txBody>
      </p:sp>
      <p:cxnSp>
        <p:nvCxnSpPr>
          <p:cNvPr id="32" name="肘形连接符 31"/>
          <p:cNvCxnSpPr>
            <a:stCxn id="25" idx="3"/>
            <a:endCxn id="7" idx="3"/>
          </p:cNvCxnSpPr>
          <p:nvPr/>
        </p:nvCxnSpPr>
        <p:spPr>
          <a:xfrm flipV="1">
            <a:off x="5429256" y="2714620"/>
            <a:ext cx="1588" cy="1285884"/>
          </a:xfrm>
          <a:prstGeom prst="bentConnector3">
            <a:avLst>
              <a:gd name="adj1" fmla="val 3204150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>
            <a:off x="5429256" y="2857496"/>
            <a:ext cx="1588" cy="264320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V="1">
            <a:off x="5429256" y="1571612"/>
            <a:ext cx="1588" cy="2214578"/>
          </a:xfrm>
          <a:prstGeom prst="bentConnector3">
            <a:avLst>
              <a:gd name="adj1" fmla="val 4040020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>
            <a:off x="5429256" y="1714488"/>
            <a:ext cx="1588" cy="928694"/>
          </a:xfrm>
          <a:prstGeom prst="bentConnector3">
            <a:avLst>
              <a:gd name="adj1" fmla="val 5154504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8" idx="3"/>
            <a:endCxn id="30" idx="3"/>
          </p:cNvCxnSpPr>
          <p:nvPr/>
        </p:nvCxnSpPr>
        <p:spPr>
          <a:xfrm>
            <a:off x="5429256" y="5357826"/>
            <a:ext cx="1588" cy="785818"/>
          </a:xfrm>
          <a:prstGeom prst="bentConnector3">
            <a:avLst>
              <a:gd name="adj1" fmla="val 413289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892" y="300037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20" idx="1"/>
            <a:endCxn id="7" idx="3"/>
          </p:cNvCxnSpPr>
          <p:nvPr/>
        </p:nvCxnSpPr>
        <p:spPr>
          <a:xfrm rot="10800000">
            <a:off x="5429256" y="2714620"/>
            <a:ext cx="1571636" cy="4704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1"/>
            <a:endCxn id="25" idx="3"/>
          </p:cNvCxnSpPr>
          <p:nvPr/>
        </p:nvCxnSpPr>
        <p:spPr>
          <a:xfrm rot="10800000" flipV="1">
            <a:off x="5429256" y="3185038"/>
            <a:ext cx="1571636" cy="815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86116" y="2428868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</a:p>
          <a:p>
            <a:pPr algn="ctr"/>
            <a:r>
              <a:rPr lang="en-US" altLang="zh-CN" b="1" dirty="0" smtClean="0"/>
              <a:t>bffff42c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3286116" y="3714752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bffff01c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3286116" y="15001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bffff02c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3286116" y="50720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</a:p>
          <a:p>
            <a:pPr algn="ctr"/>
            <a:r>
              <a:rPr lang="en-US" altLang="zh-CN" b="1" dirty="0" smtClean="0"/>
              <a:t>bffff62c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8" grpId="0" animBg="1"/>
      <p:bldP spid="29" grpId="0" animBg="1"/>
      <p:bldP spid="30" grpId="0" animBg="1"/>
      <p:bldP spid="23" grpId="0" animBg="1"/>
      <p:bldP spid="31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84528" y="1357298"/>
            <a:ext cx="2143140" cy="5143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86116" y="2428868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</a:p>
          <a:p>
            <a:pPr algn="ctr"/>
            <a:r>
              <a:rPr lang="en-US" altLang="zh-CN" b="1" dirty="0" smtClean="0"/>
              <a:t>bffff42c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4546" y="242886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bffff02c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4546" y="363117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bffff22c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14546" y="49884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bffff42c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3714752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bffff01c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14546" y="15001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bffff01c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14546" y="58578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bffff62c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86116" y="50720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</a:p>
          <a:p>
            <a:pPr algn="ctr"/>
            <a:r>
              <a:rPr lang="en-US" altLang="zh-CN" b="1" dirty="0" smtClean="0"/>
              <a:t>bffff62c</a:t>
            </a:r>
          </a:p>
        </p:txBody>
      </p:sp>
      <p:sp>
        <p:nvSpPr>
          <p:cNvPr id="27" name="矩形 26"/>
          <p:cNvSpPr/>
          <p:nvPr/>
        </p:nvSpPr>
        <p:spPr>
          <a:xfrm>
            <a:off x="3286116" y="15001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bffff02c</a:t>
            </a:r>
          </a:p>
        </p:txBody>
      </p:sp>
      <p:sp>
        <p:nvSpPr>
          <p:cNvPr id="28" name="矩形 27"/>
          <p:cNvSpPr/>
          <p:nvPr/>
        </p:nvSpPr>
        <p:spPr>
          <a:xfrm>
            <a:off x="3286116" y="5857892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</a:p>
          <a:p>
            <a:pPr algn="ctr"/>
            <a:r>
              <a:rPr lang="en-US" altLang="zh-CN" b="1" dirty="0" smtClean="0"/>
              <a:t>NULL</a:t>
            </a:r>
          </a:p>
        </p:txBody>
      </p:sp>
      <p:cxnSp>
        <p:nvCxnSpPr>
          <p:cNvPr id="30" name="肘形连接符 29"/>
          <p:cNvCxnSpPr/>
          <p:nvPr/>
        </p:nvCxnSpPr>
        <p:spPr>
          <a:xfrm>
            <a:off x="5429256" y="2857496"/>
            <a:ext cx="1588" cy="264320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flipV="1">
            <a:off x="5429256" y="1571612"/>
            <a:ext cx="1588" cy="2214578"/>
          </a:xfrm>
          <a:prstGeom prst="bentConnector3">
            <a:avLst>
              <a:gd name="adj1" fmla="val 4040020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5429256" y="1714488"/>
            <a:ext cx="1588" cy="928694"/>
          </a:xfrm>
          <a:prstGeom prst="bentConnector3">
            <a:avLst>
              <a:gd name="adj1" fmla="val 5154504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3"/>
            <a:endCxn id="28" idx="3"/>
          </p:cNvCxnSpPr>
          <p:nvPr/>
        </p:nvCxnSpPr>
        <p:spPr>
          <a:xfrm>
            <a:off x="5429256" y="5357826"/>
            <a:ext cx="1588" cy="785818"/>
          </a:xfrm>
          <a:prstGeom prst="bentConnector3">
            <a:avLst>
              <a:gd name="adj1" fmla="val 413289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2844" y="2357430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remove(1);</a:t>
            </a:r>
          </a:p>
          <a:p>
            <a:r>
              <a:rPr lang="en-US" altLang="zh-CN" dirty="0" smtClean="0"/>
              <a:t>remove(5);</a:t>
            </a:r>
          </a:p>
          <a:p>
            <a:r>
              <a:rPr lang="en-US" altLang="zh-CN" dirty="0" smtClean="0"/>
              <a:t>remove(3);</a:t>
            </a:r>
          </a:p>
          <a:p>
            <a:endParaRPr lang="zh-CN" altLang="en-US" dirty="0"/>
          </a:p>
        </p:txBody>
      </p:sp>
      <p:cxnSp>
        <p:nvCxnSpPr>
          <p:cNvPr id="36" name="肘形连接符 35"/>
          <p:cNvCxnSpPr>
            <a:stCxn id="27" idx="3"/>
            <a:endCxn id="26" idx="3"/>
          </p:cNvCxnSpPr>
          <p:nvPr/>
        </p:nvCxnSpPr>
        <p:spPr>
          <a:xfrm>
            <a:off x="5429256" y="1785926"/>
            <a:ext cx="1588" cy="3571900"/>
          </a:xfrm>
          <a:prstGeom prst="bentConnector3">
            <a:avLst>
              <a:gd name="adj1" fmla="val 8590846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16" y="32861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head</a:t>
            </a:r>
            <a:endParaRPr lang="zh-CN" altLang="en-US" b="1" dirty="0"/>
          </a:p>
        </p:txBody>
      </p:sp>
      <p:cxnSp>
        <p:nvCxnSpPr>
          <p:cNvPr id="29" name="直接箭头连接符 28"/>
          <p:cNvCxnSpPr>
            <a:stCxn id="22" idx="1"/>
            <a:endCxn id="21" idx="3"/>
          </p:cNvCxnSpPr>
          <p:nvPr/>
        </p:nvCxnSpPr>
        <p:spPr>
          <a:xfrm rot="10800000" flipV="1">
            <a:off x="5429256" y="3470790"/>
            <a:ext cx="1428760" cy="529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1"/>
            <a:endCxn id="27" idx="3"/>
          </p:cNvCxnSpPr>
          <p:nvPr/>
        </p:nvCxnSpPr>
        <p:spPr>
          <a:xfrm rot="10800000">
            <a:off x="5429256" y="1785926"/>
            <a:ext cx="1428760" cy="1684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86116" y="50720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</a:p>
          <a:p>
            <a:pPr algn="ctr"/>
            <a:r>
              <a:rPr lang="en-US" altLang="zh-CN" b="1" dirty="0" smtClean="0"/>
              <a:t>NULL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286116" y="1500174"/>
            <a:ext cx="2143140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b="1" dirty="0" smtClean="0"/>
              <a:t>bffff42c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8" grpId="0" animBg="1"/>
      <p:bldP spid="35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366</TotalTime>
  <Words>451</Words>
  <Application>Microsoft Office PowerPoint</Application>
  <PresentationFormat>全屏显示(4:3)</PresentationFormat>
  <Paragraphs>204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跋涉</vt:lpstr>
      <vt:lpstr>链表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单向链表</dc:title>
  <dc:creator>magicsupery</dc:creator>
  <cp:lastModifiedBy>郑滔(9401787)</cp:lastModifiedBy>
  <cp:revision>31</cp:revision>
  <dcterms:created xsi:type="dcterms:W3CDTF">2014-10-27T01:34:32Z</dcterms:created>
  <dcterms:modified xsi:type="dcterms:W3CDTF">2014-10-29T06:14:25Z</dcterms:modified>
</cp:coreProperties>
</file>