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6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7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8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9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30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05" r:id="rId3"/>
    <p:sldId id="293" r:id="rId4"/>
    <p:sldId id="292" r:id="rId5"/>
    <p:sldId id="311" r:id="rId6"/>
    <p:sldId id="263" r:id="rId7"/>
    <p:sldId id="300" r:id="rId8"/>
    <p:sldId id="258" r:id="rId9"/>
    <p:sldId id="260" r:id="rId10"/>
    <p:sldId id="261" r:id="rId11"/>
    <p:sldId id="262" r:id="rId12"/>
    <p:sldId id="307" r:id="rId13"/>
    <p:sldId id="264" r:id="rId14"/>
    <p:sldId id="265" r:id="rId15"/>
    <p:sldId id="267" r:id="rId16"/>
    <p:sldId id="266" r:id="rId17"/>
    <p:sldId id="270" r:id="rId18"/>
    <p:sldId id="288" r:id="rId19"/>
    <p:sldId id="289" r:id="rId20"/>
    <p:sldId id="290" r:id="rId21"/>
    <p:sldId id="269" r:id="rId22"/>
    <p:sldId id="291" r:id="rId23"/>
    <p:sldId id="271" r:id="rId24"/>
    <p:sldId id="301" r:id="rId25"/>
    <p:sldId id="272" r:id="rId26"/>
    <p:sldId id="273" r:id="rId27"/>
    <p:sldId id="274" r:id="rId28"/>
    <p:sldId id="275" r:id="rId29"/>
    <p:sldId id="276" r:id="rId30"/>
    <p:sldId id="309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310" r:id="rId40"/>
    <p:sldId id="285" r:id="rId41"/>
    <p:sldId id="286" r:id="rId42"/>
    <p:sldId id="287" r:id="rId43"/>
    <p:sldId id="308" r:id="rId44"/>
    <p:sldId id="302" r:id="rId45"/>
    <p:sldId id="299" r:id="rId46"/>
    <p:sldId id="294" r:id="rId47"/>
    <p:sldId id="296" r:id="rId48"/>
    <p:sldId id="298" r:id="rId49"/>
    <p:sldId id="297" r:id="rId50"/>
    <p:sldId id="306" r:id="rId51"/>
    <p:sldId id="295" r:id="rId52"/>
    <p:sldId id="314" r:id="rId53"/>
    <p:sldId id="312" r:id="rId54"/>
    <p:sldId id="313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7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/>
      <dgm:spPr/>
      <dgm:t>
        <a:bodyPr/>
        <a:lstStyle/>
        <a:p>
          <a:endParaRPr lang="zh-CN" altLang="en-US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/>
      <dgm:spPr/>
      <dgm:t>
        <a:bodyPr/>
        <a:lstStyle/>
        <a:p>
          <a:endParaRPr lang="zh-CN" altLang="en-US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endParaRPr lang="zh-CN" altLang="en-US" sz="2300" dirty="0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98870C-199D-4D61-8077-A8D869708380}" type="presOf" srcId="{5353F7EA-58AE-4B81-8393-D1EDF22838B8}" destId="{564D8102-14DC-4650-BC13-1DFCF96DF2B3}" srcOrd="0" destOrd="0" presId="urn:microsoft.com/office/officeart/2005/8/layout/vList2"/>
    <dgm:cxn modelId="{F515F6DB-FE63-4457-8FAF-1F231D041B3C}" type="presOf" srcId="{0C8A823E-7EDB-4430-80BE-A19DE734ECF8}" destId="{275E163F-E521-4524-A8DF-0FA32250E359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7F1F8D8B-3E36-4AE8-A029-CD8B54ACE5B3}" type="presOf" srcId="{28CD59A7-F46E-487B-A47E-5A31D183905A}" destId="{D59ACCD0-E938-4418-94D9-413221FAA977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FD22A4D6-EB3C-4F94-B4D5-34C88A5B90D1}" type="presOf" srcId="{725988D8-7DC5-4460-ADB0-B0EF7D2B11AE}" destId="{3D402393-7F2A-4EA4-AA4F-2B1BDB9D03F6}" srcOrd="0" destOrd="0" presId="urn:microsoft.com/office/officeart/2005/8/layout/vList2"/>
    <dgm:cxn modelId="{281C056F-BCE6-4D0D-BA24-EDCB3FD85B2F}" type="presOf" srcId="{D649C52B-7EF7-4ECA-8DAB-76B0B21DB4D7}" destId="{2F09D324-657A-45BF-BBC3-6FB398F8668B}" srcOrd="0" destOrd="0" presId="urn:microsoft.com/office/officeart/2005/8/layout/vList2"/>
    <dgm:cxn modelId="{3203CC45-20A2-4D94-9FA1-64A402BA9494}" type="presOf" srcId="{D7CBFACA-0952-4E23-A76A-72B7462E91A7}" destId="{7E17549F-0F39-4B03-A098-EF3809CE788E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DFE55F5D-B067-4D5E-ABEE-31916216731E}" type="presOf" srcId="{59EA03A0-0E5E-4620-9926-895F10BEA04E}" destId="{1F670F18-88E9-4356-A7A7-F7E4EA4C78B4}" srcOrd="0" destOrd="0" presId="urn:microsoft.com/office/officeart/2005/8/layout/vList2"/>
    <dgm:cxn modelId="{23BAD1C0-A627-4614-8081-DA8B91E882CE}" type="presOf" srcId="{F5D29C29-5C46-4C2E-B879-00B6513FC001}" destId="{EB6F7842-811B-46B2-998E-2CE5783BF44F}" srcOrd="0" destOrd="0" presId="urn:microsoft.com/office/officeart/2005/8/layout/vList2"/>
    <dgm:cxn modelId="{6BB0B0A4-D70A-4424-A546-32135E0805F4}" type="presOf" srcId="{74B3375A-5685-47B3-9D17-16006EBA40BE}" destId="{7C9ADE9E-71D7-417A-8520-BABC7FE40886}" srcOrd="0" destOrd="0" presId="urn:microsoft.com/office/officeart/2005/8/layout/vList2"/>
    <dgm:cxn modelId="{2F2CF8EA-8B16-4663-A4BE-9E9DB242E2E1}" type="presOf" srcId="{879395E1-ED64-4910-890E-94D23DE08143}" destId="{1205A930-F1AD-4E1B-B63D-32DB722E51F8}" srcOrd="0" destOrd="0" presId="urn:microsoft.com/office/officeart/2005/8/layout/vList2"/>
    <dgm:cxn modelId="{44109A14-E92C-488F-BBF1-DEC6D845BCCD}" type="presOf" srcId="{0BE867D4-5B27-4AB5-8A1B-1C3B1AADDC12}" destId="{300018FF-84E0-497D-AB25-B3F862B944E5}" srcOrd="0" destOrd="0" presId="urn:microsoft.com/office/officeart/2005/8/layout/vList2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6502432F-5960-4C1D-B8B8-C09E9B5495DF}" type="presOf" srcId="{AD451334-A475-45F0-BE39-2FAE407B01B6}" destId="{8628A804-7FD0-42BF-8F8B-E0EDF406D092}" srcOrd="0" destOrd="0" presId="urn:microsoft.com/office/officeart/2005/8/layout/vList2"/>
    <dgm:cxn modelId="{F990FA8B-FA7D-4F16-9B4C-1129FD27B8FF}" type="presOf" srcId="{F0343500-1E90-4BCF-A05A-F450D0D6EEB5}" destId="{45B79624-4F5D-4F73-AA32-6C3E306286B6}" srcOrd="0" destOrd="0" presId="urn:microsoft.com/office/officeart/2005/8/layout/vList2"/>
    <dgm:cxn modelId="{C86CAE70-EECD-4693-97C5-AAEA70F81209}" type="presOf" srcId="{C6ABC792-EE7D-4E6B-8A7D-DF7E7C8631FD}" destId="{CC15B3C9-DB7C-428F-AFA2-D4AFCCC8F827}" srcOrd="0" destOrd="0" presId="urn:microsoft.com/office/officeart/2005/8/layout/vList2"/>
    <dgm:cxn modelId="{E77EAE26-81F6-49FB-83F2-04D338B7D2D7}" type="presOf" srcId="{1F6093B0-7DFB-4F21-838C-36FBD0616E07}" destId="{F909DE4C-8E92-43E6-BB21-F24380C46DB8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F7D0F93F-AA6A-4B0D-9D94-573BF9A19330}" type="presParOf" srcId="{D59ACCD0-E938-4418-94D9-413221FAA977}" destId="{275E163F-E521-4524-A8DF-0FA32250E359}" srcOrd="0" destOrd="0" presId="urn:microsoft.com/office/officeart/2005/8/layout/vList2"/>
    <dgm:cxn modelId="{F0C30DBC-90A2-4473-B62A-FF122701BBD5}" type="presParOf" srcId="{D59ACCD0-E938-4418-94D9-413221FAA977}" destId="{14F03557-B798-4581-96FB-1C41F68B06F0}" srcOrd="1" destOrd="0" presId="urn:microsoft.com/office/officeart/2005/8/layout/vList2"/>
    <dgm:cxn modelId="{C04A33B7-6329-43FF-ABA4-40BD75382098}" type="presParOf" srcId="{D59ACCD0-E938-4418-94D9-413221FAA977}" destId="{7E17549F-0F39-4B03-A098-EF3809CE788E}" srcOrd="2" destOrd="0" presId="urn:microsoft.com/office/officeart/2005/8/layout/vList2"/>
    <dgm:cxn modelId="{21163B66-6EA4-4258-B708-2CA9B81F6D40}" type="presParOf" srcId="{D59ACCD0-E938-4418-94D9-413221FAA977}" destId="{3F536F50-166B-4FF8-8BA7-F2798CC995F6}" srcOrd="3" destOrd="0" presId="urn:microsoft.com/office/officeart/2005/8/layout/vList2"/>
    <dgm:cxn modelId="{BA132097-C914-4DA9-B655-9EE48FA0D84A}" type="presParOf" srcId="{D59ACCD0-E938-4418-94D9-413221FAA977}" destId="{564D8102-14DC-4650-BC13-1DFCF96DF2B3}" srcOrd="4" destOrd="0" presId="urn:microsoft.com/office/officeart/2005/8/layout/vList2"/>
    <dgm:cxn modelId="{D1A25010-108C-424B-B41F-817AF8FD3B4F}" type="presParOf" srcId="{D59ACCD0-E938-4418-94D9-413221FAA977}" destId="{891115B6-1D05-4986-AC83-FEC4513ACEF0}" srcOrd="5" destOrd="0" presId="urn:microsoft.com/office/officeart/2005/8/layout/vList2"/>
    <dgm:cxn modelId="{9BF7FB87-CE12-4DE1-86CA-0B186DD5B464}" type="presParOf" srcId="{D59ACCD0-E938-4418-94D9-413221FAA977}" destId="{F909DE4C-8E92-43E6-BB21-F24380C46DB8}" srcOrd="6" destOrd="0" presId="urn:microsoft.com/office/officeart/2005/8/layout/vList2"/>
    <dgm:cxn modelId="{AB48F3D1-B3DF-4724-A2D4-DCDCDFF7ED39}" type="presParOf" srcId="{D59ACCD0-E938-4418-94D9-413221FAA977}" destId="{ED3D2908-13A2-4472-8C0D-96AAE47FE6A2}" srcOrd="7" destOrd="0" presId="urn:microsoft.com/office/officeart/2005/8/layout/vList2"/>
    <dgm:cxn modelId="{6FCDD5B7-5B12-42B6-A6B2-4D8E347E7500}" type="presParOf" srcId="{D59ACCD0-E938-4418-94D9-413221FAA977}" destId="{7C9ADE9E-71D7-417A-8520-BABC7FE40886}" srcOrd="8" destOrd="0" presId="urn:microsoft.com/office/officeart/2005/8/layout/vList2"/>
    <dgm:cxn modelId="{CEA424DB-E8CC-4574-B551-CA96F1F89925}" type="presParOf" srcId="{D59ACCD0-E938-4418-94D9-413221FAA977}" destId="{B6D3C151-03F6-4A25-8BFF-7E39A1B014FC}" srcOrd="9" destOrd="0" presId="urn:microsoft.com/office/officeart/2005/8/layout/vList2"/>
    <dgm:cxn modelId="{A80E7E78-4A1C-4946-92BE-75E4F61B3FA1}" type="presParOf" srcId="{D59ACCD0-E938-4418-94D9-413221FAA977}" destId="{45B79624-4F5D-4F73-AA32-6C3E306286B6}" srcOrd="10" destOrd="0" presId="urn:microsoft.com/office/officeart/2005/8/layout/vList2"/>
    <dgm:cxn modelId="{7BFA9EF1-FF45-4C87-A1FD-2C982BDD137D}" type="presParOf" srcId="{D59ACCD0-E938-4418-94D9-413221FAA977}" destId="{DB4504D5-C3AC-4B91-ABCD-8EB889063819}" srcOrd="11" destOrd="0" presId="urn:microsoft.com/office/officeart/2005/8/layout/vList2"/>
    <dgm:cxn modelId="{85BA3103-EA89-45CF-8E19-8FB662D2F56C}" type="presParOf" srcId="{D59ACCD0-E938-4418-94D9-413221FAA977}" destId="{3D402393-7F2A-4EA4-AA4F-2B1BDB9D03F6}" srcOrd="12" destOrd="0" presId="urn:microsoft.com/office/officeart/2005/8/layout/vList2"/>
    <dgm:cxn modelId="{82CF0D5D-14CF-4CB5-AC37-5DD6009049A8}" type="presParOf" srcId="{D59ACCD0-E938-4418-94D9-413221FAA977}" destId="{6257C317-2ED7-477E-B50B-C29D58ABAA91}" srcOrd="13" destOrd="0" presId="urn:microsoft.com/office/officeart/2005/8/layout/vList2"/>
    <dgm:cxn modelId="{C22829E5-0153-4AA8-8338-8B051F648CF5}" type="presParOf" srcId="{D59ACCD0-E938-4418-94D9-413221FAA977}" destId="{1F670F18-88E9-4356-A7A7-F7E4EA4C78B4}" srcOrd="14" destOrd="0" presId="urn:microsoft.com/office/officeart/2005/8/layout/vList2"/>
    <dgm:cxn modelId="{7D5365FC-0971-4517-ABF7-52B426798FB8}" type="presParOf" srcId="{D59ACCD0-E938-4418-94D9-413221FAA977}" destId="{57BB2E04-A223-4AEB-AA3A-4A72700B2517}" srcOrd="15" destOrd="0" presId="urn:microsoft.com/office/officeart/2005/8/layout/vList2"/>
    <dgm:cxn modelId="{27A19C3D-8B4C-46B3-9564-E22F14C3DC60}" type="presParOf" srcId="{D59ACCD0-E938-4418-94D9-413221FAA977}" destId="{300018FF-84E0-497D-AB25-B3F862B944E5}" srcOrd="16" destOrd="0" presId="urn:microsoft.com/office/officeart/2005/8/layout/vList2"/>
    <dgm:cxn modelId="{24495688-8BAA-4737-BE8C-3691B4E48EDD}" type="presParOf" srcId="{D59ACCD0-E938-4418-94D9-413221FAA977}" destId="{0BBFAA2C-4893-47BF-99C7-202422518502}" srcOrd="17" destOrd="0" presId="urn:microsoft.com/office/officeart/2005/8/layout/vList2"/>
    <dgm:cxn modelId="{ED51D3CC-0588-4E9D-8725-7421DA6EDC39}" type="presParOf" srcId="{D59ACCD0-E938-4418-94D9-413221FAA977}" destId="{CC15B3C9-DB7C-428F-AFA2-D4AFCCC8F827}" srcOrd="18" destOrd="0" presId="urn:microsoft.com/office/officeart/2005/8/layout/vList2"/>
    <dgm:cxn modelId="{8000EB9B-472B-44ED-80A2-007FF4FF6862}" type="presParOf" srcId="{D59ACCD0-E938-4418-94D9-413221FAA977}" destId="{4B3C9904-313C-492D-A196-E51455DDF32E}" srcOrd="19" destOrd="0" presId="urn:microsoft.com/office/officeart/2005/8/layout/vList2"/>
    <dgm:cxn modelId="{B8F6E79D-5F8E-45A6-A2EA-3DFC31A4635D}" type="presParOf" srcId="{D59ACCD0-E938-4418-94D9-413221FAA977}" destId="{2F09D324-657A-45BF-BBC3-6FB398F8668B}" srcOrd="20" destOrd="0" presId="urn:microsoft.com/office/officeart/2005/8/layout/vList2"/>
    <dgm:cxn modelId="{D289B35F-3D76-4877-B293-C0946C4E036B}" type="presParOf" srcId="{D59ACCD0-E938-4418-94D9-413221FAA977}" destId="{DBDF6CC8-CACE-40FA-8ABC-07C4E6D9302B}" srcOrd="21" destOrd="0" presId="urn:microsoft.com/office/officeart/2005/8/layout/vList2"/>
    <dgm:cxn modelId="{A7C1CCAC-06EA-4FEE-9B56-BE515A0E3D93}" type="presParOf" srcId="{D59ACCD0-E938-4418-94D9-413221FAA977}" destId="{8628A804-7FD0-42BF-8F8B-E0EDF406D092}" srcOrd="22" destOrd="0" presId="urn:microsoft.com/office/officeart/2005/8/layout/vList2"/>
    <dgm:cxn modelId="{E3982FE0-53F6-4B7A-B9A0-0F215434CD95}" type="presParOf" srcId="{D59ACCD0-E938-4418-94D9-413221FAA977}" destId="{4A0659B5-ED33-4AA9-A3B8-A30D58A26313}" srcOrd="23" destOrd="0" presId="urn:microsoft.com/office/officeart/2005/8/layout/vList2"/>
    <dgm:cxn modelId="{305628ED-ADA7-4072-9AB2-366B93D8CFCD}" type="presParOf" srcId="{D59ACCD0-E938-4418-94D9-413221FAA977}" destId="{1205A930-F1AD-4E1B-B63D-32DB722E51F8}" srcOrd="24" destOrd="0" presId="urn:microsoft.com/office/officeart/2005/8/layout/vList2"/>
    <dgm:cxn modelId="{1EF0B058-DE13-410A-B17B-A63082D27D8C}" type="presParOf" srcId="{D59ACCD0-E938-4418-94D9-413221FAA977}" destId="{C2965A35-8A34-47A9-BB29-AEA9585E03AD}" srcOrd="25" destOrd="0" presId="urn:microsoft.com/office/officeart/2005/8/layout/vList2"/>
    <dgm:cxn modelId="{D3A37DF7-CA6C-42C0-8766-CE96BEB2A4CB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 custT="1"/>
      <dgm:spPr/>
      <dgm:t>
        <a:bodyPr/>
        <a:lstStyle/>
        <a:p>
          <a:pPr algn="ctr"/>
          <a:r>
            <a:rPr lang="en-US" altLang="zh-CN" sz="1800" dirty="0" smtClean="0"/>
            <a:t>0</a:t>
          </a:r>
          <a:endParaRPr lang="zh-CN" altLang="en-US" sz="1800" dirty="0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函数栈基址</a:t>
          </a:r>
          <a:r>
            <a:rPr lang="en-US" altLang="zh-CN" sz="1800" dirty="0" smtClean="0"/>
            <a:t>0x01000000</a:t>
          </a:r>
          <a:endParaRPr lang="zh-CN" altLang="en-US" sz="1800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 custT="1"/>
      <dgm:spPr/>
      <dgm:t>
        <a:bodyPr/>
        <a:lstStyle/>
        <a:p>
          <a:pPr algn="ctr"/>
          <a:r>
            <a:rPr lang="en-US" altLang="zh-CN" sz="1800" dirty="0" smtClean="0"/>
            <a:t>add</a:t>
          </a:r>
          <a:r>
            <a:rPr lang="zh-CN" altLang="en-US" sz="1800" dirty="0" smtClean="0"/>
            <a:t>的返回地址</a:t>
          </a:r>
          <a:r>
            <a:rPr lang="en-US" altLang="zh-CN" sz="1800" dirty="0" smtClean="0"/>
            <a:t>0x804841d</a:t>
          </a:r>
          <a:endParaRPr lang="zh-CN" altLang="en-US" sz="1800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1</a:t>
          </a:r>
          <a:endParaRPr lang="zh-CN" altLang="en-US" sz="1800" dirty="0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2</a:t>
          </a:r>
          <a:endParaRPr lang="zh-CN" altLang="en-US" sz="1800" dirty="0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2300" dirty="0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846A15-26D9-4C30-B77C-DA3CA6702C49}" type="presOf" srcId="{59EA03A0-0E5E-4620-9926-895F10BEA04E}" destId="{1F670F18-88E9-4356-A7A7-F7E4EA4C78B4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0143E278-3629-4011-99FA-FFA118222834}" type="presOf" srcId="{F0343500-1E90-4BCF-A05A-F450D0D6EEB5}" destId="{45B79624-4F5D-4F73-AA32-6C3E306286B6}" srcOrd="0" destOrd="0" presId="urn:microsoft.com/office/officeart/2005/8/layout/vList2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C6A7BFCA-A960-45E6-8EA0-C5C6629D1041}" type="presOf" srcId="{0C8A823E-7EDB-4430-80BE-A19DE734ECF8}" destId="{275E163F-E521-4524-A8DF-0FA32250E359}" srcOrd="0" destOrd="0" presId="urn:microsoft.com/office/officeart/2005/8/layout/vList2"/>
    <dgm:cxn modelId="{45161A5D-120D-451E-A0E6-E8E0220774D0}" type="presOf" srcId="{0BE867D4-5B27-4AB5-8A1B-1C3B1AADDC12}" destId="{300018FF-84E0-497D-AB25-B3F862B944E5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203C3C20-4EAE-4629-94EA-611684FA145D}" type="presOf" srcId="{F5D29C29-5C46-4C2E-B879-00B6513FC001}" destId="{EB6F7842-811B-46B2-998E-2CE5783BF44F}" srcOrd="0" destOrd="0" presId="urn:microsoft.com/office/officeart/2005/8/layout/vList2"/>
    <dgm:cxn modelId="{DEE130B7-0691-47A5-B2B8-30423D59B222}" type="presOf" srcId="{AD451334-A475-45F0-BE39-2FAE407B01B6}" destId="{8628A804-7FD0-42BF-8F8B-E0EDF406D092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A9B753FF-AADB-4D92-A139-DB73BCAF7941}" type="presOf" srcId="{D7CBFACA-0952-4E23-A76A-72B7462E91A7}" destId="{7E17549F-0F39-4B03-A098-EF3809CE788E}" srcOrd="0" destOrd="0" presId="urn:microsoft.com/office/officeart/2005/8/layout/vList2"/>
    <dgm:cxn modelId="{E35133CF-BC4F-4CE4-BE1D-B9E4A81F00FA}" type="presOf" srcId="{725988D8-7DC5-4460-ADB0-B0EF7D2B11AE}" destId="{3D402393-7F2A-4EA4-AA4F-2B1BDB9D03F6}" srcOrd="0" destOrd="0" presId="urn:microsoft.com/office/officeart/2005/8/layout/vList2"/>
    <dgm:cxn modelId="{B3B541F5-B0D3-4813-B3E4-B8EFC97E3BF5}" type="presOf" srcId="{1F6093B0-7DFB-4F21-838C-36FBD0616E07}" destId="{F909DE4C-8E92-43E6-BB21-F24380C46DB8}" srcOrd="0" destOrd="0" presId="urn:microsoft.com/office/officeart/2005/8/layout/vList2"/>
    <dgm:cxn modelId="{5F36FA64-31BE-4564-8478-C43BD81E2295}" type="presOf" srcId="{5353F7EA-58AE-4B81-8393-D1EDF22838B8}" destId="{564D8102-14DC-4650-BC13-1DFCF96DF2B3}" srcOrd="0" destOrd="0" presId="urn:microsoft.com/office/officeart/2005/8/layout/vList2"/>
    <dgm:cxn modelId="{96343E1E-BB7A-4B5A-95BB-A63D7A8BB13A}" type="presOf" srcId="{74B3375A-5685-47B3-9D17-16006EBA40BE}" destId="{7C9ADE9E-71D7-417A-8520-BABC7FE40886}" srcOrd="0" destOrd="0" presId="urn:microsoft.com/office/officeart/2005/8/layout/vList2"/>
    <dgm:cxn modelId="{29C6C7F1-B9CB-4C0D-9411-FC0B1C2C8EC5}" type="presOf" srcId="{28CD59A7-F46E-487B-A47E-5A31D183905A}" destId="{D59ACCD0-E938-4418-94D9-413221FAA977}" srcOrd="0" destOrd="0" presId="urn:microsoft.com/office/officeart/2005/8/layout/vList2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02D4DD1B-B0AD-4C92-B395-04D000400873}" type="presOf" srcId="{879395E1-ED64-4910-890E-94D23DE08143}" destId="{1205A930-F1AD-4E1B-B63D-32DB722E51F8}" srcOrd="0" destOrd="0" presId="urn:microsoft.com/office/officeart/2005/8/layout/vList2"/>
    <dgm:cxn modelId="{CEA7457C-24E3-4087-B681-A2D56E0F0AB9}" type="presOf" srcId="{C6ABC792-EE7D-4E6B-8A7D-DF7E7C8631FD}" destId="{CC15B3C9-DB7C-428F-AFA2-D4AFCCC8F827}" srcOrd="0" destOrd="0" presId="urn:microsoft.com/office/officeart/2005/8/layout/vList2"/>
    <dgm:cxn modelId="{CEDDD324-311A-4A93-93E7-7179267C10F9}" type="presOf" srcId="{D649C52B-7EF7-4ECA-8DAB-76B0B21DB4D7}" destId="{2F09D324-657A-45BF-BBC3-6FB398F8668B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092CB4B2-9E13-4F40-879D-8F95428C864E}" type="presParOf" srcId="{D59ACCD0-E938-4418-94D9-413221FAA977}" destId="{275E163F-E521-4524-A8DF-0FA32250E359}" srcOrd="0" destOrd="0" presId="urn:microsoft.com/office/officeart/2005/8/layout/vList2"/>
    <dgm:cxn modelId="{6D1B3383-690D-4056-804A-0EA5705F83C3}" type="presParOf" srcId="{D59ACCD0-E938-4418-94D9-413221FAA977}" destId="{14F03557-B798-4581-96FB-1C41F68B06F0}" srcOrd="1" destOrd="0" presId="urn:microsoft.com/office/officeart/2005/8/layout/vList2"/>
    <dgm:cxn modelId="{848BAF11-C7CD-4CD2-93CF-791845BC3FAE}" type="presParOf" srcId="{D59ACCD0-E938-4418-94D9-413221FAA977}" destId="{7E17549F-0F39-4B03-A098-EF3809CE788E}" srcOrd="2" destOrd="0" presId="urn:microsoft.com/office/officeart/2005/8/layout/vList2"/>
    <dgm:cxn modelId="{29654846-440E-416C-9840-C8362C6B8B85}" type="presParOf" srcId="{D59ACCD0-E938-4418-94D9-413221FAA977}" destId="{3F536F50-166B-4FF8-8BA7-F2798CC995F6}" srcOrd="3" destOrd="0" presId="urn:microsoft.com/office/officeart/2005/8/layout/vList2"/>
    <dgm:cxn modelId="{15080BB1-C516-4B91-8894-5F0F61ACA85B}" type="presParOf" srcId="{D59ACCD0-E938-4418-94D9-413221FAA977}" destId="{564D8102-14DC-4650-BC13-1DFCF96DF2B3}" srcOrd="4" destOrd="0" presId="urn:microsoft.com/office/officeart/2005/8/layout/vList2"/>
    <dgm:cxn modelId="{4627CCB1-232F-4887-9084-64730D370A30}" type="presParOf" srcId="{D59ACCD0-E938-4418-94D9-413221FAA977}" destId="{891115B6-1D05-4986-AC83-FEC4513ACEF0}" srcOrd="5" destOrd="0" presId="urn:microsoft.com/office/officeart/2005/8/layout/vList2"/>
    <dgm:cxn modelId="{3B058DFF-BDC0-4957-A47B-0EAB05368A78}" type="presParOf" srcId="{D59ACCD0-E938-4418-94D9-413221FAA977}" destId="{F909DE4C-8E92-43E6-BB21-F24380C46DB8}" srcOrd="6" destOrd="0" presId="urn:microsoft.com/office/officeart/2005/8/layout/vList2"/>
    <dgm:cxn modelId="{88B4BE84-C533-4D0D-A9E0-34CBCC3E0BB7}" type="presParOf" srcId="{D59ACCD0-E938-4418-94D9-413221FAA977}" destId="{ED3D2908-13A2-4472-8C0D-96AAE47FE6A2}" srcOrd="7" destOrd="0" presId="urn:microsoft.com/office/officeart/2005/8/layout/vList2"/>
    <dgm:cxn modelId="{B2F96792-AA93-4C08-8FEF-BA3C5114BC92}" type="presParOf" srcId="{D59ACCD0-E938-4418-94D9-413221FAA977}" destId="{7C9ADE9E-71D7-417A-8520-BABC7FE40886}" srcOrd="8" destOrd="0" presId="urn:microsoft.com/office/officeart/2005/8/layout/vList2"/>
    <dgm:cxn modelId="{39AFCDC0-5EAE-45D2-96BE-83B1F955087A}" type="presParOf" srcId="{D59ACCD0-E938-4418-94D9-413221FAA977}" destId="{B6D3C151-03F6-4A25-8BFF-7E39A1B014FC}" srcOrd="9" destOrd="0" presId="urn:microsoft.com/office/officeart/2005/8/layout/vList2"/>
    <dgm:cxn modelId="{3D012374-A723-421F-A963-D25F9CF50CA4}" type="presParOf" srcId="{D59ACCD0-E938-4418-94D9-413221FAA977}" destId="{45B79624-4F5D-4F73-AA32-6C3E306286B6}" srcOrd="10" destOrd="0" presId="urn:microsoft.com/office/officeart/2005/8/layout/vList2"/>
    <dgm:cxn modelId="{7A25B157-23B6-4163-A05C-0F55988531C5}" type="presParOf" srcId="{D59ACCD0-E938-4418-94D9-413221FAA977}" destId="{DB4504D5-C3AC-4B91-ABCD-8EB889063819}" srcOrd="11" destOrd="0" presId="urn:microsoft.com/office/officeart/2005/8/layout/vList2"/>
    <dgm:cxn modelId="{A799DE57-A97C-4436-A708-C916995AE093}" type="presParOf" srcId="{D59ACCD0-E938-4418-94D9-413221FAA977}" destId="{3D402393-7F2A-4EA4-AA4F-2B1BDB9D03F6}" srcOrd="12" destOrd="0" presId="urn:microsoft.com/office/officeart/2005/8/layout/vList2"/>
    <dgm:cxn modelId="{63CF2314-194D-43C1-A34A-B8866504ED01}" type="presParOf" srcId="{D59ACCD0-E938-4418-94D9-413221FAA977}" destId="{6257C317-2ED7-477E-B50B-C29D58ABAA91}" srcOrd="13" destOrd="0" presId="urn:microsoft.com/office/officeart/2005/8/layout/vList2"/>
    <dgm:cxn modelId="{64BCC0D3-6E80-4AE7-A8E1-E873B58C1231}" type="presParOf" srcId="{D59ACCD0-E938-4418-94D9-413221FAA977}" destId="{1F670F18-88E9-4356-A7A7-F7E4EA4C78B4}" srcOrd="14" destOrd="0" presId="urn:microsoft.com/office/officeart/2005/8/layout/vList2"/>
    <dgm:cxn modelId="{16809816-CE58-4602-9A5F-DABBC4652960}" type="presParOf" srcId="{D59ACCD0-E938-4418-94D9-413221FAA977}" destId="{57BB2E04-A223-4AEB-AA3A-4A72700B2517}" srcOrd="15" destOrd="0" presId="urn:microsoft.com/office/officeart/2005/8/layout/vList2"/>
    <dgm:cxn modelId="{A2D9BDF2-1750-4FF7-A31B-C3042B173CEF}" type="presParOf" srcId="{D59ACCD0-E938-4418-94D9-413221FAA977}" destId="{300018FF-84E0-497D-AB25-B3F862B944E5}" srcOrd="16" destOrd="0" presId="urn:microsoft.com/office/officeart/2005/8/layout/vList2"/>
    <dgm:cxn modelId="{012F8874-C20A-4EE7-945B-5ED398FE506C}" type="presParOf" srcId="{D59ACCD0-E938-4418-94D9-413221FAA977}" destId="{0BBFAA2C-4893-47BF-99C7-202422518502}" srcOrd="17" destOrd="0" presId="urn:microsoft.com/office/officeart/2005/8/layout/vList2"/>
    <dgm:cxn modelId="{31AB68CB-E542-46CB-81E9-2004E89F5B38}" type="presParOf" srcId="{D59ACCD0-E938-4418-94D9-413221FAA977}" destId="{CC15B3C9-DB7C-428F-AFA2-D4AFCCC8F827}" srcOrd="18" destOrd="0" presId="urn:microsoft.com/office/officeart/2005/8/layout/vList2"/>
    <dgm:cxn modelId="{AAF86C3D-FB1E-472F-9A18-5CDF23E89D5B}" type="presParOf" srcId="{D59ACCD0-E938-4418-94D9-413221FAA977}" destId="{4B3C9904-313C-492D-A196-E51455DDF32E}" srcOrd="19" destOrd="0" presId="urn:microsoft.com/office/officeart/2005/8/layout/vList2"/>
    <dgm:cxn modelId="{70E33C1A-1247-4F57-B77C-88E3A3FAA6DA}" type="presParOf" srcId="{D59ACCD0-E938-4418-94D9-413221FAA977}" destId="{2F09D324-657A-45BF-BBC3-6FB398F8668B}" srcOrd="20" destOrd="0" presId="urn:microsoft.com/office/officeart/2005/8/layout/vList2"/>
    <dgm:cxn modelId="{AD46722C-5131-40B9-A398-6B33D86EE3E4}" type="presParOf" srcId="{D59ACCD0-E938-4418-94D9-413221FAA977}" destId="{DBDF6CC8-CACE-40FA-8ABC-07C4E6D9302B}" srcOrd="21" destOrd="0" presId="urn:microsoft.com/office/officeart/2005/8/layout/vList2"/>
    <dgm:cxn modelId="{B4883161-5B09-4D8B-9B8B-A89752DE0D6A}" type="presParOf" srcId="{D59ACCD0-E938-4418-94D9-413221FAA977}" destId="{8628A804-7FD0-42BF-8F8B-E0EDF406D092}" srcOrd="22" destOrd="0" presId="urn:microsoft.com/office/officeart/2005/8/layout/vList2"/>
    <dgm:cxn modelId="{FE8E41AF-3E4E-4CD4-857B-8B7511CAD983}" type="presParOf" srcId="{D59ACCD0-E938-4418-94D9-413221FAA977}" destId="{4A0659B5-ED33-4AA9-A3B8-A30D58A26313}" srcOrd="23" destOrd="0" presId="urn:microsoft.com/office/officeart/2005/8/layout/vList2"/>
    <dgm:cxn modelId="{ECE65865-009B-44B1-9AB7-78AC752D694A}" type="presParOf" srcId="{D59ACCD0-E938-4418-94D9-413221FAA977}" destId="{1205A930-F1AD-4E1B-B63D-32DB722E51F8}" srcOrd="24" destOrd="0" presId="urn:microsoft.com/office/officeart/2005/8/layout/vList2"/>
    <dgm:cxn modelId="{63C20D56-B253-4E68-A514-065C473CDEDB}" type="presParOf" srcId="{D59ACCD0-E938-4418-94D9-413221FAA977}" destId="{C2965A35-8A34-47A9-BB29-AEA9585E03AD}" srcOrd="25" destOrd="0" presId="urn:microsoft.com/office/officeart/2005/8/layout/vList2"/>
    <dgm:cxn modelId="{54A46BCF-331D-41F3-83B5-32F263EB3A17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 custT="1"/>
      <dgm:spPr/>
      <dgm:t>
        <a:bodyPr/>
        <a:lstStyle/>
        <a:p>
          <a:pPr algn="ctr"/>
          <a:r>
            <a:rPr lang="en-US" altLang="zh-CN" sz="1800" dirty="0" smtClean="0"/>
            <a:t>add</a:t>
          </a:r>
          <a:r>
            <a:rPr lang="zh-CN" altLang="en-US" sz="1800" dirty="0" smtClean="0"/>
            <a:t>的返回地址</a:t>
          </a:r>
          <a:r>
            <a:rPr lang="en-US" altLang="zh-CN" sz="1800" dirty="0" smtClean="0"/>
            <a:t>0x804841d</a:t>
          </a:r>
          <a:endParaRPr lang="zh-CN" altLang="en-US" sz="1800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1</a:t>
          </a:r>
          <a:endParaRPr lang="zh-CN" altLang="en-US" sz="1800" dirty="0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2</a:t>
          </a:r>
          <a:endParaRPr lang="zh-CN" altLang="en-US" sz="1800" dirty="0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2300" dirty="0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函数栈基址</a:t>
          </a:r>
          <a:r>
            <a:rPr lang="en-US" altLang="zh-CN" sz="1800" dirty="0" smtClean="0"/>
            <a:t>0x01000000</a:t>
          </a:r>
          <a:endParaRPr lang="zh-CN" altLang="en-US" sz="1800" dirty="0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BD3B6095-9A05-4949-9EED-0BD09CA2F34A}" type="presOf" srcId="{879395E1-ED64-4910-890E-94D23DE08143}" destId="{1205A930-F1AD-4E1B-B63D-32DB722E51F8}" srcOrd="0" destOrd="0" presId="urn:microsoft.com/office/officeart/2005/8/layout/vList2"/>
    <dgm:cxn modelId="{D5C83EEE-7850-4AF0-B7A1-EB9FAF52A1DB}" type="presOf" srcId="{59EA03A0-0E5E-4620-9926-895F10BEA04E}" destId="{1F670F18-88E9-4356-A7A7-F7E4EA4C78B4}" srcOrd="0" destOrd="0" presId="urn:microsoft.com/office/officeart/2005/8/layout/vList2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E0B58718-47B3-4132-BE0D-3541CB37DD20}" type="presOf" srcId="{5353F7EA-58AE-4B81-8393-D1EDF22838B8}" destId="{564D8102-14DC-4650-BC13-1DFCF96DF2B3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A102A8FD-6504-40D7-B217-7F28F7A622C6}" type="presOf" srcId="{F5D29C29-5C46-4C2E-B879-00B6513FC001}" destId="{EB6F7842-811B-46B2-998E-2CE5783BF44F}" srcOrd="0" destOrd="0" presId="urn:microsoft.com/office/officeart/2005/8/layout/vList2"/>
    <dgm:cxn modelId="{84B0E0C4-5B7E-4321-9789-3FB61B042B42}" type="presOf" srcId="{1F6093B0-7DFB-4F21-838C-36FBD0616E07}" destId="{F909DE4C-8E92-43E6-BB21-F24380C46DB8}" srcOrd="0" destOrd="0" presId="urn:microsoft.com/office/officeart/2005/8/layout/vList2"/>
    <dgm:cxn modelId="{3864FD6B-0E08-4A5B-9FAF-67822CF85BA5}" type="presOf" srcId="{D7CBFACA-0952-4E23-A76A-72B7462E91A7}" destId="{7E17549F-0F39-4B03-A098-EF3809CE788E}" srcOrd="0" destOrd="0" presId="urn:microsoft.com/office/officeart/2005/8/layout/vList2"/>
    <dgm:cxn modelId="{BDCC36D0-5F9C-44AC-8F7C-CDC032BAD5FF}" type="presOf" srcId="{D649C52B-7EF7-4ECA-8DAB-76B0B21DB4D7}" destId="{2F09D324-657A-45BF-BBC3-6FB398F8668B}" srcOrd="0" destOrd="0" presId="urn:microsoft.com/office/officeart/2005/8/layout/vList2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A374C67B-2B91-46F3-A7EB-663C605EC3AB}" type="presOf" srcId="{0C8A823E-7EDB-4430-80BE-A19DE734ECF8}" destId="{275E163F-E521-4524-A8DF-0FA32250E359}" srcOrd="0" destOrd="0" presId="urn:microsoft.com/office/officeart/2005/8/layout/vList2"/>
    <dgm:cxn modelId="{4376FFD5-966D-4D7C-BC0A-12DB4E83191E}" type="presOf" srcId="{F0343500-1E90-4BCF-A05A-F450D0D6EEB5}" destId="{45B79624-4F5D-4F73-AA32-6C3E306286B6}" srcOrd="0" destOrd="0" presId="urn:microsoft.com/office/officeart/2005/8/layout/vList2"/>
    <dgm:cxn modelId="{DE514550-A680-4670-9E0C-08C363287A89}" type="presOf" srcId="{28CD59A7-F46E-487B-A47E-5A31D183905A}" destId="{D59ACCD0-E938-4418-94D9-413221FAA977}" srcOrd="0" destOrd="0" presId="urn:microsoft.com/office/officeart/2005/8/layout/vList2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0A86E8A3-8388-44A9-A352-BE3A56CA1338}" type="presOf" srcId="{725988D8-7DC5-4460-ADB0-B0EF7D2B11AE}" destId="{3D402393-7F2A-4EA4-AA4F-2B1BDB9D03F6}" srcOrd="0" destOrd="0" presId="urn:microsoft.com/office/officeart/2005/8/layout/vList2"/>
    <dgm:cxn modelId="{DC1D814D-AF95-42E6-B752-D5283D54ED4A}" type="presOf" srcId="{74B3375A-5685-47B3-9D17-16006EBA40BE}" destId="{7C9ADE9E-71D7-417A-8520-BABC7FE40886}" srcOrd="0" destOrd="0" presId="urn:microsoft.com/office/officeart/2005/8/layout/vList2"/>
    <dgm:cxn modelId="{13EE5ADA-858B-466E-9248-EE577188CDBD}" type="presOf" srcId="{0BE867D4-5B27-4AB5-8A1B-1C3B1AADDC12}" destId="{300018FF-84E0-497D-AB25-B3F862B944E5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4350FA46-5AEB-4FF8-828F-CEA14E27C7F4}" type="presOf" srcId="{AD451334-A475-45F0-BE39-2FAE407B01B6}" destId="{8628A804-7FD0-42BF-8F8B-E0EDF406D092}" srcOrd="0" destOrd="0" presId="urn:microsoft.com/office/officeart/2005/8/layout/vList2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06891ECE-83F0-4327-A2DB-E98152148ABA}" type="presOf" srcId="{C6ABC792-EE7D-4E6B-8A7D-DF7E7C8631FD}" destId="{CC15B3C9-DB7C-428F-AFA2-D4AFCCC8F827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AC2ED98B-B4BB-414B-998F-D862F8D59696}" type="presParOf" srcId="{D59ACCD0-E938-4418-94D9-413221FAA977}" destId="{275E163F-E521-4524-A8DF-0FA32250E359}" srcOrd="0" destOrd="0" presId="urn:microsoft.com/office/officeart/2005/8/layout/vList2"/>
    <dgm:cxn modelId="{E9CE055D-1E39-4F89-AEB5-A11680A92FC0}" type="presParOf" srcId="{D59ACCD0-E938-4418-94D9-413221FAA977}" destId="{14F03557-B798-4581-96FB-1C41F68B06F0}" srcOrd="1" destOrd="0" presId="urn:microsoft.com/office/officeart/2005/8/layout/vList2"/>
    <dgm:cxn modelId="{7AFC5F75-1144-441F-92D6-3C1D04C10389}" type="presParOf" srcId="{D59ACCD0-E938-4418-94D9-413221FAA977}" destId="{7E17549F-0F39-4B03-A098-EF3809CE788E}" srcOrd="2" destOrd="0" presId="urn:microsoft.com/office/officeart/2005/8/layout/vList2"/>
    <dgm:cxn modelId="{4FC15662-09B1-4E54-9D0D-9488366A2C63}" type="presParOf" srcId="{D59ACCD0-E938-4418-94D9-413221FAA977}" destId="{3F536F50-166B-4FF8-8BA7-F2798CC995F6}" srcOrd="3" destOrd="0" presId="urn:microsoft.com/office/officeart/2005/8/layout/vList2"/>
    <dgm:cxn modelId="{EBF3A98E-8D02-45B1-956E-B0114F60993D}" type="presParOf" srcId="{D59ACCD0-E938-4418-94D9-413221FAA977}" destId="{564D8102-14DC-4650-BC13-1DFCF96DF2B3}" srcOrd="4" destOrd="0" presId="urn:microsoft.com/office/officeart/2005/8/layout/vList2"/>
    <dgm:cxn modelId="{B23C1944-DD7D-48BD-980E-B8E5163D3ADF}" type="presParOf" srcId="{D59ACCD0-E938-4418-94D9-413221FAA977}" destId="{891115B6-1D05-4986-AC83-FEC4513ACEF0}" srcOrd="5" destOrd="0" presId="urn:microsoft.com/office/officeart/2005/8/layout/vList2"/>
    <dgm:cxn modelId="{FF9C471C-D746-4CED-BD77-0EE4AFAD3FA4}" type="presParOf" srcId="{D59ACCD0-E938-4418-94D9-413221FAA977}" destId="{F909DE4C-8E92-43E6-BB21-F24380C46DB8}" srcOrd="6" destOrd="0" presId="urn:microsoft.com/office/officeart/2005/8/layout/vList2"/>
    <dgm:cxn modelId="{2FCA6A18-04E2-42E1-BCD9-F18B7191B2CE}" type="presParOf" srcId="{D59ACCD0-E938-4418-94D9-413221FAA977}" destId="{ED3D2908-13A2-4472-8C0D-96AAE47FE6A2}" srcOrd="7" destOrd="0" presId="urn:microsoft.com/office/officeart/2005/8/layout/vList2"/>
    <dgm:cxn modelId="{1423D6C9-0014-466B-B0E2-3A60AEF7CF65}" type="presParOf" srcId="{D59ACCD0-E938-4418-94D9-413221FAA977}" destId="{7C9ADE9E-71D7-417A-8520-BABC7FE40886}" srcOrd="8" destOrd="0" presId="urn:microsoft.com/office/officeart/2005/8/layout/vList2"/>
    <dgm:cxn modelId="{968A6DBA-29C9-46D6-A09A-1990C531CD5C}" type="presParOf" srcId="{D59ACCD0-E938-4418-94D9-413221FAA977}" destId="{B6D3C151-03F6-4A25-8BFF-7E39A1B014FC}" srcOrd="9" destOrd="0" presId="urn:microsoft.com/office/officeart/2005/8/layout/vList2"/>
    <dgm:cxn modelId="{CB06036F-AEA3-4017-BB44-4FE0CBE17ED4}" type="presParOf" srcId="{D59ACCD0-E938-4418-94D9-413221FAA977}" destId="{45B79624-4F5D-4F73-AA32-6C3E306286B6}" srcOrd="10" destOrd="0" presId="urn:microsoft.com/office/officeart/2005/8/layout/vList2"/>
    <dgm:cxn modelId="{6D5BF00F-AA98-4575-B9B4-65D27571BA12}" type="presParOf" srcId="{D59ACCD0-E938-4418-94D9-413221FAA977}" destId="{DB4504D5-C3AC-4B91-ABCD-8EB889063819}" srcOrd="11" destOrd="0" presId="urn:microsoft.com/office/officeart/2005/8/layout/vList2"/>
    <dgm:cxn modelId="{8627703A-98AD-483E-B793-728479C91C5F}" type="presParOf" srcId="{D59ACCD0-E938-4418-94D9-413221FAA977}" destId="{3D402393-7F2A-4EA4-AA4F-2B1BDB9D03F6}" srcOrd="12" destOrd="0" presId="urn:microsoft.com/office/officeart/2005/8/layout/vList2"/>
    <dgm:cxn modelId="{F6C0E16B-1283-4D3E-852E-76ED59AC18D2}" type="presParOf" srcId="{D59ACCD0-E938-4418-94D9-413221FAA977}" destId="{6257C317-2ED7-477E-B50B-C29D58ABAA91}" srcOrd="13" destOrd="0" presId="urn:microsoft.com/office/officeart/2005/8/layout/vList2"/>
    <dgm:cxn modelId="{078125D3-87EF-4257-8026-C4BD47B5F950}" type="presParOf" srcId="{D59ACCD0-E938-4418-94D9-413221FAA977}" destId="{1F670F18-88E9-4356-A7A7-F7E4EA4C78B4}" srcOrd="14" destOrd="0" presId="urn:microsoft.com/office/officeart/2005/8/layout/vList2"/>
    <dgm:cxn modelId="{012A2E85-33DC-41F8-BE4A-171ABF4FBA20}" type="presParOf" srcId="{D59ACCD0-E938-4418-94D9-413221FAA977}" destId="{57BB2E04-A223-4AEB-AA3A-4A72700B2517}" srcOrd="15" destOrd="0" presId="urn:microsoft.com/office/officeart/2005/8/layout/vList2"/>
    <dgm:cxn modelId="{031A0D80-7937-4CEA-87F5-384B6947EAFA}" type="presParOf" srcId="{D59ACCD0-E938-4418-94D9-413221FAA977}" destId="{300018FF-84E0-497D-AB25-B3F862B944E5}" srcOrd="16" destOrd="0" presId="urn:microsoft.com/office/officeart/2005/8/layout/vList2"/>
    <dgm:cxn modelId="{758EB448-BB24-4FF3-9A65-6A5DF1876ADC}" type="presParOf" srcId="{D59ACCD0-E938-4418-94D9-413221FAA977}" destId="{0BBFAA2C-4893-47BF-99C7-202422518502}" srcOrd="17" destOrd="0" presId="urn:microsoft.com/office/officeart/2005/8/layout/vList2"/>
    <dgm:cxn modelId="{1509A80F-8CA8-46A3-B032-EC541E83ED74}" type="presParOf" srcId="{D59ACCD0-E938-4418-94D9-413221FAA977}" destId="{CC15B3C9-DB7C-428F-AFA2-D4AFCCC8F827}" srcOrd="18" destOrd="0" presId="urn:microsoft.com/office/officeart/2005/8/layout/vList2"/>
    <dgm:cxn modelId="{BB0BCA1B-BFCA-440D-86B5-A588E08AB599}" type="presParOf" srcId="{D59ACCD0-E938-4418-94D9-413221FAA977}" destId="{4B3C9904-313C-492D-A196-E51455DDF32E}" srcOrd="19" destOrd="0" presId="urn:microsoft.com/office/officeart/2005/8/layout/vList2"/>
    <dgm:cxn modelId="{C763ED5B-2A86-41C3-91E9-7924D55AE00E}" type="presParOf" srcId="{D59ACCD0-E938-4418-94D9-413221FAA977}" destId="{2F09D324-657A-45BF-BBC3-6FB398F8668B}" srcOrd="20" destOrd="0" presId="urn:microsoft.com/office/officeart/2005/8/layout/vList2"/>
    <dgm:cxn modelId="{9E371D9B-8D04-4A5A-B13C-C3FABE48D8A5}" type="presParOf" srcId="{D59ACCD0-E938-4418-94D9-413221FAA977}" destId="{DBDF6CC8-CACE-40FA-8ABC-07C4E6D9302B}" srcOrd="21" destOrd="0" presId="urn:microsoft.com/office/officeart/2005/8/layout/vList2"/>
    <dgm:cxn modelId="{A349860B-0497-48CB-9153-2F1CA049A290}" type="presParOf" srcId="{D59ACCD0-E938-4418-94D9-413221FAA977}" destId="{8628A804-7FD0-42BF-8F8B-E0EDF406D092}" srcOrd="22" destOrd="0" presId="urn:microsoft.com/office/officeart/2005/8/layout/vList2"/>
    <dgm:cxn modelId="{ED2F8016-71B5-40CF-9ED5-401B23C8AD56}" type="presParOf" srcId="{D59ACCD0-E938-4418-94D9-413221FAA977}" destId="{4A0659B5-ED33-4AA9-A3B8-A30D58A26313}" srcOrd="23" destOrd="0" presId="urn:microsoft.com/office/officeart/2005/8/layout/vList2"/>
    <dgm:cxn modelId="{DBE31214-D3FB-4C9D-BB1B-6622178DB91F}" type="presParOf" srcId="{D59ACCD0-E938-4418-94D9-413221FAA977}" destId="{1205A930-F1AD-4E1B-B63D-32DB722E51F8}" srcOrd="24" destOrd="0" presId="urn:microsoft.com/office/officeart/2005/8/layout/vList2"/>
    <dgm:cxn modelId="{EEC195BD-AE4B-4542-95F0-52AA1F9786A9}" type="presParOf" srcId="{D59ACCD0-E938-4418-94D9-413221FAA977}" destId="{C2965A35-8A34-47A9-BB29-AEA9585E03AD}" srcOrd="25" destOrd="0" presId="urn:microsoft.com/office/officeart/2005/8/layout/vList2"/>
    <dgm:cxn modelId="{C86CDB0F-B6B4-476A-831A-A416191A7D0E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1</a:t>
          </a:r>
          <a:endParaRPr lang="zh-CN" altLang="en-US" sz="1800" dirty="0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2</a:t>
          </a:r>
          <a:endParaRPr lang="zh-CN" altLang="en-US" sz="1800" dirty="0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2300" dirty="0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 custT="1"/>
      <dgm:spPr/>
      <dgm:t>
        <a:bodyPr/>
        <a:lstStyle/>
        <a:p>
          <a:pPr algn="ctr"/>
          <a:r>
            <a:rPr lang="en-US" altLang="zh-CN" sz="1800" dirty="0" smtClean="0"/>
            <a:t>add</a:t>
          </a:r>
          <a:r>
            <a:rPr lang="zh-CN" altLang="en-US" sz="1800" dirty="0" smtClean="0"/>
            <a:t>的返回地址</a:t>
          </a:r>
          <a:r>
            <a:rPr lang="en-US" altLang="zh-CN" sz="1800" dirty="0" smtClean="0"/>
            <a:t>0x804841d</a:t>
          </a:r>
          <a:endParaRPr lang="zh-CN" altLang="en-US" sz="1800" dirty="0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727F1926-8457-4A42-A833-43E52F05E006}" type="presOf" srcId="{AD451334-A475-45F0-BE39-2FAE407B01B6}" destId="{8628A804-7FD0-42BF-8F8B-E0EDF406D092}" srcOrd="0" destOrd="0" presId="urn:microsoft.com/office/officeart/2005/8/layout/vList2"/>
    <dgm:cxn modelId="{2400395A-C52C-45C3-90A6-37BC5AF5244B}" type="presOf" srcId="{74B3375A-5685-47B3-9D17-16006EBA40BE}" destId="{7C9ADE9E-71D7-417A-8520-BABC7FE40886}" srcOrd="0" destOrd="0" presId="urn:microsoft.com/office/officeart/2005/8/layout/vList2"/>
    <dgm:cxn modelId="{E54177A5-8469-43C8-B912-CA6D5150102C}" type="presOf" srcId="{D7CBFACA-0952-4E23-A76A-72B7462E91A7}" destId="{7E17549F-0F39-4B03-A098-EF3809CE788E}" srcOrd="0" destOrd="0" presId="urn:microsoft.com/office/officeart/2005/8/layout/vList2"/>
    <dgm:cxn modelId="{86286396-A277-47C5-B2D1-9C818F8BF5B2}" type="presOf" srcId="{0BE867D4-5B27-4AB5-8A1B-1C3B1AADDC12}" destId="{300018FF-84E0-497D-AB25-B3F862B944E5}" srcOrd="0" destOrd="0" presId="urn:microsoft.com/office/officeart/2005/8/layout/vList2"/>
    <dgm:cxn modelId="{48EC8042-43D6-46AB-9A01-DB9E484CFE8D}" type="presOf" srcId="{879395E1-ED64-4910-890E-94D23DE08143}" destId="{1205A930-F1AD-4E1B-B63D-32DB722E51F8}" srcOrd="0" destOrd="0" presId="urn:microsoft.com/office/officeart/2005/8/layout/vList2"/>
    <dgm:cxn modelId="{DF359A28-123C-4A71-BC4F-F56AF624F7AD}" type="presOf" srcId="{0C8A823E-7EDB-4430-80BE-A19DE734ECF8}" destId="{275E163F-E521-4524-A8DF-0FA32250E359}" srcOrd="0" destOrd="0" presId="urn:microsoft.com/office/officeart/2005/8/layout/vList2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98D9AB6B-27EC-4A87-BFD7-75477176AE22}" type="presOf" srcId="{725988D8-7DC5-4460-ADB0-B0EF7D2B11AE}" destId="{3D402393-7F2A-4EA4-AA4F-2B1BDB9D03F6}" srcOrd="0" destOrd="0" presId="urn:microsoft.com/office/officeart/2005/8/layout/vList2"/>
    <dgm:cxn modelId="{38E18E99-DF49-407F-8756-D05FDDBBEDAA}" type="presOf" srcId="{5353F7EA-58AE-4B81-8393-D1EDF22838B8}" destId="{564D8102-14DC-4650-BC13-1DFCF96DF2B3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5EDBB6E1-A426-43AD-BEF6-7FD5E70BFB90}" type="presOf" srcId="{28CD59A7-F46E-487B-A47E-5A31D183905A}" destId="{D59ACCD0-E938-4418-94D9-413221FAA977}" srcOrd="0" destOrd="0" presId="urn:microsoft.com/office/officeart/2005/8/layout/vList2"/>
    <dgm:cxn modelId="{CABEFEFF-7E30-461B-9D35-0E87C5D97363}" type="presOf" srcId="{F0343500-1E90-4BCF-A05A-F450D0D6EEB5}" destId="{45B79624-4F5D-4F73-AA32-6C3E306286B6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93AA38AB-B001-44F9-B0E5-8B98A3DF2810}" type="presOf" srcId="{1F6093B0-7DFB-4F21-838C-36FBD0616E07}" destId="{F909DE4C-8E92-43E6-BB21-F24380C46DB8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80079E53-DA9D-4B71-AF7A-452A8A7F161A}" type="presOf" srcId="{59EA03A0-0E5E-4620-9926-895F10BEA04E}" destId="{1F670F18-88E9-4356-A7A7-F7E4EA4C78B4}" srcOrd="0" destOrd="0" presId="urn:microsoft.com/office/officeart/2005/8/layout/vList2"/>
    <dgm:cxn modelId="{716D92AB-DC06-444C-A25A-6915F78C5BA1}" type="presOf" srcId="{D649C52B-7EF7-4ECA-8DAB-76B0B21DB4D7}" destId="{2F09D324-657A-45BF-BBC3-6FB398F8668B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47F4B9AF-4981-4226-A658-7DF79FCF822F}" type="presOf" srcId="{F5D29C29-5C46-4C2E-B879-00B6513FC001}" destId="{EB6F7842-811B-46B2-998E-2CE5783BF44F}" srcOrd="0" destOrd="0" presId="urn:microsoft.com/office/officeart/2005/8/layout/vList2"/>
    <dgm:cxn modelId="{14B626C9-766E-47F6-973C-AB059E5A4670}" type="presOf" srcId="{C6ABC792-EE7D-4E6B-8A7D-DF7E7C8631FD}" destId="{CC15B3C9-DB7C-428F-AFA2-D4AFCCC8F827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2D1BB1B5-AAD0-47F3-962A-DC45613B45A1}" type="presParOf" srcId="{D59ACCD0-E938-4418-94D9-413221FAA977}" destId="{275E163F-E521-4524-A8DF-0FA32250E359}" srcOrd="0" destOrd="0" presId="urn:microsoft.com/office/officeart/2005/8/layout/vList2"/>
    <dgm:cxn modelId="{CBA7C528-ECD6-40B8-A99D-08EA6EB972F2}" type="presParOf" srcId="{D59ACCD0-E938-4418-94D9-413221FAA977}" destId="{14F03557-B798-4581-96FB-1C41F68B06F0}" srcOrd="1" destOrd="0" presId="urn:microsoft.com/office/officeart/2005/8/layout/vList2"/>
    <dgm:cxn modelId="{D5ED0291-2DBD-421E-80C7-FB912A3D4C84}" type="presParOf" srcId="{D59ACCD0-E938-4418-94D9-413221FAA977}" destId="{7E17549F-0F39-4B03-A098-EF3809CE788E}" srcOrd="2" destOrd="0" presId="urn:microsoft.com/office/officeart/2005/8/layout/vList2"/>
    <dgm:cxn modelId="{A8A1B5AF-17A8-4911-A825-B299200864BF}" type="presParOf" srcId="{D59ACCD0-E938-4418-94D9-413221FAA977}" destId="{3F536F50-166B-4FF8-8BA7-F2798CC995F6}" srcOrd="3" destOrd="0" presId="urn:microsoft.com/office/officeart/2005/8/layout/vList2"/>
    <dgm:cxn modelId="{2F648136-011B-491E-9804-6D0FB12AB745}" type="presParOf" srcId="{D59ACCD0-E938-4418-94D9-413221FAA977}" destId="{564D8102-14DC-4650-BC13-1DFCF96DF2B3}" srcOrd="4" destOrd="0" presId="urn:microsoft.com/office/officeart/2005/8/layout/vList2"/>
    <dgm:cxn modelId="{3F942EF3-3171-4EF4-968B-A7A6C325DCED}" type="presParOf" srcId="{D59ACCD0-E938-4418-94D9-413221FAA977}" destId="{891115B6-1D05-4986-AC83-FEC4513ACEF0}" srcOrd="5" destOrd="0" presId="urn:microsoft.com/office/officeart/2005/8/layout/vList2"/>
    <dgm:cxn modelId="{72C76DC9-0A47-4521-ABF4-9B5E8A7906EA}" type="presParOf" srcId="{D59ACCD0-E938-4418-94D9-413221FAA977}" destId="{F909DE4C-8E92-43E6-BB21-F24380C46DB8}" srcOrd="6" destOrd="0" presId="urn:microsoft.com/office/officeart/2005/8/layout/vList2"/>
    <dgm:cxn modelId="{387A256D-D31D-48DA-A22E-6C9FD1C38020}" type="presParOf" srcId="{D59ACCD0-E938-4418-94D9-413221FAA977}" destId="{ED3D2908-13A2-4472-8C0D-96AAE47FE6A2}" srcOrd="7" destOrd="0" presId="urn:microsoft.com/office/officeart/2005/8/layout/vList2"/>
    <dgm:cxn modelId="{C6FFBE51-D8C7-45AF-866B-9DB829A41583}" type="presParOf" srcId="{D59ACCD0-E938-4418-94D9-413221FAA977}" destId="{7C9ADE9E-71D7-417A-8520-BABC7FE40886}" srcOrd="8" destOrd="0" presId="urn:microsoft.com/office/officeart/2005/8/layout/vList2"/>
    <dgm:cxn modelId="{6DDC3822-CA3D-4A9A-B196-F04F0D21727F}" type="presParOf" srcId="{D59ACCD0-E938-4418-94D9-413221FAA977}" destId="{B6D3C151-03F6-4A25-8BFF-7E39A1B014FC}" srcOrd="9" destOrd="0" presId="urn:microsoft.com/office/officeart/2005/8/layout/vList2"/>
    <dgm:cxn modelId="{07566E8F-1BFD-4B44-951E-B902C108F0AA}" type="presParOf" srcId="{D59ACCD0-E938-4418-94D9-413221FAA977}" destId="{45B79624-4F5D-4F73-AA32-6C3E306286B6}" srcOrd="10" destOrd="0" presId="urn:microsoft.com/office/officeart/2005/8/layout/vList2"/>
    <dgm:cxn modelId="{B244C807-07EF-4C49-93E4-C30C5AC0C39E}" type="presParOf" srcId="{D59ACCD0-E938-4418-94D9-413221FAA977}" destId="{DB4504D5-C3AC-4B91-ABCD-8EB889063819}" srcOrd="11" destOrd="0" presId="urn:microsoft.com/office/officeart/2005/8/layout/vList2"/>
    <dgm:cxn modelId="{D388F765-DF86-40E3-A7C0-DDBC76427B64}" type="presParOf" srcId="{D59ACCD0-E938-4418-94D9-413221FAA977}" destId="{3D402393-7F2A-4EA4-AA4F-2B1BDB9D03F6}" srcOrd="12" destOrd="0" presId="urn:microsoft.com/office/officeart/2005/8/layout/vList2"/>
    <dgm:cxn modelId="{C743AB81-4821-4A8A-8C38-B3D8954C3C2E}" type="presParOf" srcId="{D59ACCD0-E938-4418-94D9-413221FAA977}" destId="{6257C317-2ED7-477E-B50B-C29D58ABAA91}" srcOrd="13" destOrd="0" presId="urn:microsoft.com/office/officeart/2005/8/layout/vList2"/>
    <dgm:cxn modelId="{C5E7AE30-4228-46CD-8C36-B3ABADF98FAC}" type="presParOf" srcId="{D59ACCD0-E938-4418-94D9-413221FAA977}" destId="{1F670F18-88E9-4356-A7A7-F7E4EA4C78B4}" srcOrd="14" destOrd="0" presId="urn:microsoft.com/office/officeart/2005/8/layout/vList2"/>
    <dgm:cxn modelId="{EF0BD8EC-736D-4934-B75F-E70A524DF2FD}" type="presParOf" srcId="{D59ACCD0-E938-4418-94D9-413221FAA977}" destId="{57BB2E04-A223-4AEB-AA3A-4A72700B2517}" srcOrd="15" destOrd="0" presId="urn:microsoft.com/office/officeart/2005/8/layout/vList2"/>
    <dgm:cxn modelId="{A908C36D-0FE1-4733-BE47-4688019DECFD}" type="presParOf" srcId="{D59ACCD0-E938-4418-94D9-413221FAA977}" destId="{300018FF-84E0-497D-AB25-B3F862B944E5}" srcOrd="16" destOrd="0" presId="urn:microsoft.com/office/officeart/2005/8/layout/vList2"/>
    <dgm:cxn modelId="{354FC16E-6D0D-4E99-8102-485847BD2B20}" type="presParOf" srcId="{D59ACCD0-E938-4418-94D9-413221FAA977}" destId="{0BBFAA2C-4893-47BF-99C7-202422518502}" srcOrd="17" destOrd="0" presId="urn:microsoft.com/office/officeart/2005/8/layout/vList2"/>
    <dgm:cxn modelId="{009954D9-A8FD-4A90-858C-AA4C5945CCBF}" type="presParOf" srcId="{D59ACCD0-E938-4418-94D9-413221FAA977}" destId="{CC15B3C9-DB7C-428F-AFA2-D4AFCCC8F827}" srcOrd="18" destOrd="0" presId="urn:microsoft.com/office/officeart/2005/8/layout/vList2"/>
    <dgm:cxn modelId="{175B587B-15E8-4DF0-8A91-0505F7403172}" type="presParOf" srcId="{D59ACCD0-E938-4418-94D9-413221FAA977}" destId="{4B3C9904-313C-492D-A196-E51455DDF32E}" srcOrd="19" destOrd="0" presId="urn:microsoft.com/office/officeart/2005/8/layout/vList2"/>
    <dgm:cxn modelId="{D01CCA01-94CF-411E-9A60-3F13AA811F58}" type="presParOf" srcId="{D59ACCD0-E938-4418-94D9-413221FAA977}" destId="{2F09D324-657A-45BF-BBC3-6FB398F8668B}" srcOrd="20" destOrd="0" presId="urn:microsoft.com/office/officeart/2005/8/layout/vList2"/>
    <dgm:cxn modelId="{10E75682-0457-43B1-A88A-AB634F40E514}" type="presParOf" srcId="{D59ACCD0-E938-4418-94D9-413221FAA977}" destId="{DBDF6CC8-CACE-40FA-8ABC-07C4E6D9302B}" srcOrd="21" destOrd="0" presId="urn:microsoft.com/office/officeart/2005/8/layout/vList2"/>
    <dgm:cxn modelId="{3E865172-14ED-43CD-8487-A9406043BE25}" type="presParOf" srcId="{D59ACCD0-E938-4418-94D9-413221FAA977}" destId="{8628A804-7FD0-42BF-8F8B-E0EDF406D092}" srcOrd="22" destOrd="0" presId="urn:microsoft.com/office/officeart/2005/8/layout/vList2"/>
    <dgm:cxn modelId="{BFEE3DCE-3BAE-4585-8B75-A7D39F70A508}" type="presParOf" srcId="{D59ACCD0-E938-4418-94D9-413221FAA977}" destId="{4A0659B5-ED33-4AA9-A3B8-A30D58A26313}" srcOrd="23" destOrd="0" presId="urn:microsoft.com/office/officeart/2005/8/layout/vList2"/>
    <dgm:cxn modelId="{631D466F-53CB-47C1-BCD3-F22D59705DBF}" type="presParOf" srcId="{D59ACCD0-E938-4418-94D9-413221FAA977}" destId="{1205A930-F1AD-4E1B-B63D-32DB722E51F8}" srcOrd="24" destOrd="0" presId="urn:microsoft.com/office/officeart/2005/8/layout/vList2"/>
    <dgm:cxn modelId="{2152E958-DB7F-4E0D-ABA1-8D09212D2F8A}" type="presParOf" srcId="{D59ACCD0-E938-4418-94D9-413221FAA977}" destId="{C2965A35-8A34-47A9-BB29-AEA9585E03AD}" srcOrd="25" destOrd="0" presId="urn:microsoft.com/office/officeart/2005/8/layout/vList2"/>
    <dgm:cxn modelId="{D77FE4D0-5D5E-4E35-8D26-B5A4CAF4B890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1</a:t>
          </a:r>
          <a:endParaRPr lang="zh-CN" altLang="en-US" sz="1800" dirty="0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2</a:t>
          </a:r>
          <a:endParaRPr lang="zh-CN" altLang="en-US" sz="1800" dirty="0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2300" dirty="0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95D4B4-85B7-4885-8326-8717F692B5A4}" type="presOf" srcId="{AD451334-A475-45F0-BE39-2FAE407B01B6}" destId="{8628A804-7FD0-42BF-8F8B-E0EDF406D092}" srcOrd="0" destOrd="0" presId="urn:microsoft.com/office/officeart/2005/8/layout/vList2"/>
    <dgm:cxn modelId="{21FA1848-055D-4E32-B04B-4C052FAE352B}" type="presOf" srcId="{D649C52B-7EF7-4ECA-8DAB-76B0B21DB4D7}" destId="{2F09D324-657A-45BF-BBC3-6FB398F8668B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6C558D03-59DD-47B4-AD6E-0391532C3FF9}" type="presOf" srcId="{74B3375A-5685-47B3-9D17-16006EBA40BE}" destId="{7C9ADE9E-71D7-417A-8520-BABC7FE40886}" srcOrd="0" destOrd="0" presId="urn:microsoft.com/office/officeart/2005/8/layout/vList2"/>
    <dgm:cxn modelId="{149D4CE8-00AB-403F-A622-00DE8F29987A}" type="presOf" srcId="{0C8A823E-7EDB-4430-80BE-A19DE734ECF8}" destId="{275E163F-E521-4524-A8DF-0FA32250E359}" srcOrd="0" destOrd="0" presId="urn:microsoft.com/office/officeart/2005/8/layout/vList2"/>
    <dgm:cxn modelId="{A369E77E-AB00-4725-8733-FBEF34806393}" type="presOf" srcId="{D7CBFACA-0952-4E23-A76A-72B7462E91A7}" destId="{7E17549F-0F39-4B03-A098-EF3809CE788E}" srcOrd="0" destOrd="0" presId="urn:microsoft.com/office/officeart/2005/8/layout/vList2"/>
    <dgm:cxn modelId="{C7AEB304-915E-47CA-8828-B2E6094CB8EA}" type="presOf" srcId="{725988D8-7DC5-4460-ADB0-B0EF7D2B11AE}" destId="{3D402393-7F2A-4EA4-AA4F-2B1BDB9D03F6}" srcOrd="0" destOrd="0" presId="urn:microsoft.com/office/officeart/2005/8/layout/vList2"/>
    <dgm:cxn modelId="{45632F63-7459-41CC-9B98-EC994B9B98A1}" type="presOf" srcId="{5353F7EA-58AE-4B81-8393-D1EDF22838B8}" destId="{564D8102-14DC-4650-BC13-1DFCF96DF2B3}" srcOrd="0" destOrd="0" presId="urn:microsoft.com/office/officeart/2005/8/layout/vList2"/>
    <dgm:cxn modelId="{82769546-5497-461E-AEE6-6AC1E033F065}" type="presOf" srcId="{C6ABC792-EE7D-4E6B-8A7D-DF7E7C8631FD}" destId="{CC15B3C9-DB7C-428F-AFA2-D4AFCCC8F827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160E2C5F-2C5B-4DCF-BF4E-7F958DA8FADF}" type="presOf" srcId="{879395E1-ED64-4910-890E-94D23DE08143}" destId="{1205A930-F1AD-4E1B-B63D-32DB722E51F8}" srcOrd="0" destOrd="0" presId="urn:microsoft.com/office/officeart/2005/8/layout/vList2"/>
    <dgm:cxn modelId="{E75B252E-5AA4-4289-B4EC-04AA3A6B7F66}" type="presOf" srcId="{F5D29C29-5C46-4C2E-B879-00B6513FC001}" destId="{EB6F7842-811B-46B2-998E-2CE5783BF44F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BBBB3397-A9EA-4E16-A418-31D6CD8239A1}" type="presOf" srcId="{59EA03A0-0E5E-4620-9926-895F10BEA04E}" destId="{1F670F18-88E9-4356-A7A7-F7E4EA4C78B4}" srcOrd="0" destOrd="0" presId="urn:microsoft.com/office/officeart/2005/8/layout/vList2"/>
    <dgm:cxn modelId="{5E666023-8104-414E-9AF6-4FE2C8541DBB}" type="presOf" srcId="{0BE867D4-5B27-4AB5-8A1B-1C3B1AADDC12}" destId="{300018FF-84E0-497D-AB25-B3F862B944E5}" srcOrd="0" destOrd="0" presId="urn:microsoft.com/office/officeart/2005/8/layout/vList2"/>
    <dgm:cxn modelId="{81FD37A9-34CF-4C1E-B1FF-FE9050CD6FBC}" type="presOf" srcId="{F0343500-1E90-4BCF-A05A-F450D0D6EEB5}" destId="{45B79624-4F5D-4F73-AA32-6C3E306286B6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5BFC2997-EA9B-4F1E-A6B0-3740F8A7B230}" type="presOf" srcId="{1F6093B0-7DFB-4F21-838C-36FBD0616E07}" destId="{F909DE4C-8E92-43E6-BB21-F24380C46DB8}" srcOrd="0" destOrd="0" presId="urn:microsoft.com/office/officeart/2005/8/layout/vList2"/>
    <dgm:cxn modelId="{0CBA6624-D573-4794-AADB-6651054A3387}" type="presOf" srcId="{28CD59A7-F46E-487B-A47E-5A31D183905A}" destId="{D59ACCD0-E938-4418-94D9-413221FAA977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9A35D1D2-2939-4DD2-817A-F196F14D9825}" type="presParOf" srcId="{D59ACCD0-E938-4418-94D9-413221FAA977}" destId="{275E163F-E521-4524-A8DF-0FA32250E359}" srcOrd="0" destOrd="0" presId="urn:microsoft.com/office/officeart/2005/8/layout/vList2"/>
    <dgm:cxn modelId="{B0ECDB14-D1AF-4514-8FAA-6806F5B74B89}" type="presParOf" srcId="{D59ACCD0-E938-4418-94D9-413221FAA977}" destId="{14F03557-B798-4581-96FB-1C41F68B06F0}" srcOrd="1" destOrd="0" presId="urn:microsoft.com/office/officeart/2005/8/layout/vList2"/>
    <dgm:cxn modelId="{DA489FE2-3039-4291-A684-0C45A041B1F2}" type="presParOf" srcId="{D59ACCD0-E938-4418-94D9-413221FAA977}" destId="{7E17549F-0F39-4B03-A098-EF3809CE788E}" srcOrd="2" destOrd="0" presId="urn:microsoft.com/office/officeart/2005/8/layout/vList2"/>
    <dgm:cxn modelId="{F86A6BE1-42E9-47F0-96AC-D5F9477AB0A8}" type="presParOf" srcId="{D59ACCD0-E938-4418-94D9-413221FAA977}" destId="{3F536F50-166B-4FF8-8BA7-F2798CC995F6}" srcOrd="3" destOrd="0" presId="urn:microsoft.com/office/officeart/2005/8/layout/vList2"/>
    <dgm:cxn modelId="{601DD418-605F-4929-9DD0-557BB85B034F}" type="presParOf" srcId="{D59ACCD0-E938-4418-94D9-413221FAA977}" destId="{564D8102-14DC-4650-BC13-1DFCF96DF2B3}" srcOrd="4" destOrd="0" presId="urn:microsoft.com/office/officeart/2005/8/layout/vList2"/>
    <dgm:cxn modelId="{ABE51784-D86B-40BF-B1F3-14FC571A540B}" type="presParOf" srcId="{D59ACCD0-E938-4418-94D9-413221FAA977}" destId="{891115B6-1D05-4986-AC83-FEC4513ACEF0}" srcOrd="5" destOrd="0" presId="urn:microsoft.com/office/officeart/2005/8/layout/vList2"/>
    <dgm:cxn modelId="{8D508F4E-AF87-4C5B-AD5A-BC6E30072ED6}" type="presParOf" srcId="{D59ACCD0-E938-4418-94D9-413221FAA977}" destId="{F909DE4C-8E92-43E6-BB21-F24380C46DB8}" srcOrd="6" destOrd="0" presId="urn:microsoft.com/office/officeart/2005/8/layout/vList2"/>
    <dgm:cxn modelId="{B4C3F61F-21C5-4C10-B4AC-C47CD053F104}" type="presParOf" srcId="{D59ACCD0-E938-4418-94D9-413221FAA977}" destId="{ED3D2908-13A2-4472-8C0D-96AAE47FE6A2}" srcOrd="7" destOrd="0" presId="urn:microsoft.com/office/officeart/2005/8/layout/vList2"/>
    <dgm:cxn modelId="{550BC2D5-88EE-4949-B848-0636450841E6}" type="presParOf" srcId="{D59ACCD0-E938-4418-94D9-413221FAA977}" destId="{7C9ADE9E-71D7-417A-8520-BABC7FE40886}" srcOrd="8" destOrd="0" presId="urn:microsoft.com/office/officeart/2005/8/layout/vList2"/>
    <dgm:cxn modelId="{D78145B1-8FE6-43A3-B092-B8F58F0F9DE0}" type="presParOf" srcId="{D59ACCD0-E938-4418-94D9-413221FAA977}" destId="{B6D3C151-03F6-4A25-8BFF-7E39A1B014FC}" srcOrd="9" destOrd="0" presId="urn:microsoft.com/office/officeart/2005/8/layout/vList2"/>
    <dgm:cxn modelId="{8E122191-007C-49D7-837C-C0AE336F81BB}" type="presParOf" srcId="{D59ACCD0-E938-4418-94D9-413221FAA977}" destId="{45B79624-4F5D-4F73-AA32-6C3E306286B6}" srcOrd="10" destOrd="0" presId="urn:microsoft.com/office/officeart/2005/8/layout/vList2"/>
    <dgm:cxn modelId="{015F8ACE-13F9-458E-90B2-91FFF50EC02C}" type="presParOf" srcId="{D59ACCD0-E938-4418-94D9-413221FAA977}" destId="{DB4504D5-C3AC-4B91-ABCD-8EB889063819}" srcOrd="11" destOrd="0" presId="urn:microsoft.com/office/officeart/2005/8/layout/vList2"/>
    <dgm:cxn modelId="{3D3FCAF7-6794-4DAB-831D-FB570DCDE85E}" type="presParOf" srcId="{D59ACCD0-E938-4418-94D9-413221FAA977}" destId="{3D402393-7F2A-4EA4-AA4F-2B1BDB9D03F6}" srcOrd="12" destOrd="0" presId="urn:microsoft.com/office/officeart/2005/8/layout/vList2"/>
    <dgm:cxn modelId="{8DC117E4-B03C-4E8D-B2B2-CAB945F7B1EC}" type="presParOf" srcId="{D59ACCD0-E938-4418-94D9-413221FAA977}" destId="{6257C317-2ED7-477E-B50B-C29D58ABAA91}" srcOrd="13" destOrd="0" presId="urn:microsoft.com/office/officeart/2005/8/layout/vList2"/>
    <dgm:cxn modelId="{1DB66EF6-1BF2-4075-AEE3-F3DE1AFCD103}" type="presParOf" srcId="{D59ACCD0-E938-4418-94D9-413221FAA977}" destId="{1F670F18-88E9-4356-A7A7-F7E4EA4C78B4}" srcOrd="14" destOrd="0" presId="urn:microsoft.com/office/officeart/2005/8/layout/vList2"/>
    <dgm:cxn modelId="{A8B618D6-E8A3-4F30-BC04-AB4B2A45ADF8}" type="presParOf" srcId="{D59ACCD0-E938-4418-94D9-413221FAA977}" destId="{57BB2E04-A223-4AEB-AA3A-4A72700B2517}" srcOrd="15" destOrd="0" presId="urn:microsoft.com/office/officeart/2005/8/layout/vList2"/>
    <dgm:cxn modelId="{EA820E94-89E0-4F2C-AD0B-0C27F122A5DE}" type="presParOf" srcId="{D59ACCD0-E938-4418-94D9-413221FAA977}" destId="{300018FF-84E0-497D-AB25-B3F862B944E5}" srcOrd="16" destOrd="0" presId="urn:microsoft.com/office/officeart/2005/8/layout/vList2"/>
    <dgm:cxn modelId="{00E2DDA8-A680-45B3-A4DC-70F5389DC963}" type="presParOf" srcId="{D59ACCD0-E938-4418-94D9-413221FAA977}" destId="{0BBFAA2C-4893-47BF-99C7-202422518502}" srcOrd="17" destOrd="0" presId="urn:microsoft.com/office/officeart/2005/8/layout/vList2"/>
    <dgm:cxn modelId="{0975DD68-A1E3-4A14-8D4A-4989E6666908}" type="presParOf" srcId="{D59ACCD0-E938-4418-94D9-413221FAA977}" destId="{CC15B3C9-DB7C-428F-AFA2-D4AFCCC8F827}" srcOrd="18" destOrd="0" presId="urn:microsoft.com/office/officeart/2005/8/layout/vList2"/>
    <dgm:cxn modelId="{3217802B-BBBD-4AA5-8FC2-F7EDB904A05D}" type="presParOf" srcId="{D59ACCD0-E938-4418-94D9-413221FAA977}" destId="{4B3C9904-313C-492D-A196-E51455DDF32E}" srcOrd="19" destOrd="0" presId="urn:microsoft.com/office/officeart/2005/8/layout/vList2"/>
    <dgm:cxn modelId="{BD7853C1-BBA9-4F88-8737-2010012B9F00}" type="presParOf" srcId="{D59ACCD0-E938-4418-94D9-413221FAA977}" destId="{2F09D324-657A-45BF-BBC3-6FB398F8668B}" srcOrd="20" destOrd="0" presId="urn:microsoft.com/office/officeart/2005/8/layout/vList2"/>
    <dgm:cxn modelId="{12E0A43B-3BBE-47B5-919B-0A00D6A9150F}" type="presParOf" srcId="{D59ACCD0-E938-4418-94D9-413221FAA977}" destId="{DBDF6CC8-CACE-40FA-8ABC-07C4E6D9302B}" srcOrd="21" destOrd="0" presId="urn:microsoft.com/office/officeart/2005/8/layout/vList2"/>
    <dgm:cxn modelId="{8FD5CFA1-BAEF-4964-B9A5-4333DB32C5E9}" type="presParOf" srcId="{D59ACCD0-E938-4418-94D9-413221FAA977}" destId="{8628A804-7FD0-42BF-8F8B-E0EDF406D092}" srcOrd="22" destOrd="0" presId="urn:microsoft.com/office/officeart/2005/8/layout/vList2"/>
    <dgm:cxn modelId="{B5AA3BC0-AFC0-4841-A238-A488CA0E1F74}" type="presParOf" srcId="{D59ACCD0-E938-4418-94D9-413221FAA977}" destId="{4A0659B5-ED33-4AA9-A3B8-A30D58A26313}" srcOrd="23" destOrd="0" presId="urn:microsoft.com/office/officeart/2005/8/layout/vList2"/>
    <dgm:cxn modelId="{AF8CB53B-3564-4833-83E4-A25D73EF5783}" type="presParOf" srcId="{D59ACCD0-E938-4418-94D9-413221FAA977}" destId="{1205A930-F1AD-4E1B-B63D-32DB722E51F8}" srcOrd="24" destOrd="0" presId="urn:microsoft.com/office/officeart/2005/8/layout/vList2"/>
    <dgm:cxn modelId="{73C766EE-D733-4E01-A52C-D0D8070979E0}" type="presParOf" srcId="{D59ACCD0-E938-4418-94D9-413221FAA977}" destId="{C2965A35-8A34-47A9-BB29-AEA9585E03AD}" srcOrd="25" destOrd="0" presId="urn:microsoft.com/office/officeart/2005/8/layout/vList2"/>
    <dgm:cxn modelId="{9A814AF9-09BB-4167-9542-CB905B953245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/>
      <dgm:spPr/>
      <dgm:t>
        <a:bodyPr/>
        <a:lstStyle/>
        <a:p>
          <a:endParaRPr lang="zh-CN" altLang="en-US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/>
      <dgm:spPr/>
      <dgm:t>
        <a:bodyPr/>
        <a:lstStyle/>
        <a:p>
          <a:endParaRPr lang="zh-CN" altLang="en-US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endParaRPr lang="zh-CN" altLang="en-US" sz="2300" dirty="0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1428AC-3326-449D-97B0-CBAC543060CF}" type="presOf" srcId="{D7CBFACA-0952-4E23-A76A-72B7462E91A7}" destId="{7E17549F-0F39-4B03-A098-EF3809CE788E}" srcOrd="0" destOrd="0" presId="urn:microsoft.com/office/officeart/2005/8/layout/vList2"/>
    <dgm:cxn modelId="{56BF411D-A57E-42D2-A82B-0A131FA2DBE5}" type="presOf" srcId="{0C8A823E-7EDB-4430-80BE-A19DE734ECF8}" destId="{275E163F-E521-4524-A8DF-0FA32250E359}" srcOrd="0" destOrd="0" presId="urn:microsoft.com/office/officeart/2005/8/layout/vList2"/>
    <dgm:cxn modelId="{A8656565-469E-435E-9BB9-47058B0758A6}" type="presOf" srcId="{5353F7EA-58AE-4B81-8393-D1EDF22838B8}" destId="{564D8102-14DC-4650-BC13-1DFCF96DF2B3}" srcOrd="0" destOrd="0" presId="urn:microsoft.com/office/officeart/2005/8/layout/vList2"/>
    <dgm:cxn modelId="{2DB3D22B-25C9-42FD-AEA6-FBAC9E9868EF}" type="presOf" srcId="{AD451334-A475-45F0-BE39-2FAE407B01B6}" destId="{8628A804-7FD0-42BF-8F8B-E0EDF406D092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0241FAAE-991C-482A-8B53-2F26BC185628}" type="presOf" srcId="{1F6093B0-7DFB-4F21-838C-36FBD0616E07}" destId="{F909DE4C-8E92-43E6-BB21-F24380C46DB8}" srcOrd="0" destOrd="0" presId="urn:microsoft.com/office/officeart/2005/8/layout/vList2"/>
    <dgm:cxn modelId="{21BA9F09-3800-46B0-9012-7B0C5CD77810}" type="presOf" srcId="{59EA03A0-0E5E-4620-9926-895F10BEA04E}" destId="{1F670F18-88E9-4356-A7A7-F7E4EA4C78B4}" srcOrd="0" destOrd="0" presId="urn:microsoft.com/office/officeart/2005/8/layout/vList2"/>
    <dgm:cxn modelId="{B1B688B8-6538-428D-A4DB-3968D4F3F289}" type="presOf" srcId="{F5D29C29-5C46-4C2E-B879-00B6513FC001}" destId="{EB6F7842-811B-46B2-998E-2CE5783BF44F}" srcOrd="0" destOrd="0" presId="urn:microsoft.com/office/officeart/2005/8/layout/vList2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6592B89E-0537-4829-B498-DF4077223156}" type="presOf" srcId="{725988D8-7DC5-4460-ADB0-B0EF7D2B11AE}" destId="{3D402393-7F2A-4EA4-AA4F-2B1BDB9D03F6}" srcOrd="0" destOrd="0" presId="urn:microsoft.com/office/officeart/2005/8/layout/vList2"/>
    <dgm:cxn modelId="{43F79DDF-BAE6-41DB-9112-4C4DABA1F74C}" type="presOf" srcId="{879395E1-ED64-4910-890E-94D23DE08143}" destId="{1205A930-F1AD-4E1B-B63D-32DB722E51F8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C3CA9183-A538-4C5F-8CA6-C3E101C0AB47}" type="presOf" srcId="{0BE867D4-5B27-4AB5-8A1B-1C3B1AADDC12}" destId="{300018FF-84E0-497D-AB25-B3F862B944E5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2250931A-E5AD-44ED-A5F5-AAB22F520B3D}" type="presOf" srcId="{F0343500-1E90-4BCF-A05A-F450D0D6EEB5}" destId="{45B79624-4F5D-4F73-AA32-6C3E306286B6}" srcOrd="0" destOrd="0" presId="urn:microsoft.com/office/officeart/2005/8/layout/vList2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FF2D9743-9A49-4784-9E8A-D35DF714FE40}" type="presOf" srcId="{C6ABC792-EE7D-4E6B-8A7D-DF7E7C8631FD}" destId="{CC15B3C9-DB7C-428F-AFA2-D4AFCCC8F827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18601902-F6CC-4E9B-AFAF-B9A7E57D7A0E}" type="presOf" srcId="{D649C52B-7EF7-4ECA-8DAB-76B0B21DB4D7}" destId="{2F09D324-657A-45BF-BBC3-6FB398F8668B}" srcOrd="0" destOrd="0" presId="urn:microsoft.com/office/officeart/2005/8/layout/vList2"/>
    <dgm:cxn modelId="{F041FD80-9DDE-4568-AAC7-382B498D34B2}" type="presOf" srcId="{28CD59A7-F46E-487B-A47E-5A31D183905A}" destId="{D59ACCD0-E938-4418-94D9-413221FAA977}" srcOrd="0" destOrd="0" presId="urn:microsoft.com/office/officeart/2005/8/layout/vList2"/>
    <dgm:cxn modelId="{0EFC1CC7-90A2-4C55-8415-657502E2ACAE}" type="presOf" srcId="{74B3375A-5685-47B3-9D17-16006EBA40BE}" destId="{7C9ADE9E-71D7-417A-8520-BABC7FE40886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CCF9EDCD-2DF6-4DBC-9983-9AD0F6CB409D}" type="presParOf" srcId="{D59ACCD0-E938-4418-94D9-413221FAA977}" destId="{275E163F-E521-4524-A8DF-0FA32250E359}" srcOrd="0" destOrd="0" presId="urn:microsoft.com/office/officeart/2005/8/layout/vList2"/>
    <dgm:cxn modelId="{21D34254-5C9F-4EE2-8DD3-001E5A030394}" type="presParOf" srcId="{D59ACCD0-E938-4418-94D9-413221FAA977}" destId="{14F03557-B798-4581-96FB-1C41F68B06F0}" srcOrd="1" destOrd="0" presId="urn:microsoft.com/office/officeart/2005/8/layout/vList2"/>
    <dgm:cxn modelId="{4B43E16C-C622-4EA7-860F-EFCD05F9CA9E}" type="presParOf" srcId="{D59ACCD0-E938-4418-94D9-413221FAA977}" destId="{7E17549F-0F39-4B03-A098-EF3809CE788E}" srcOrd="2" destOrd="0" presId="urn:microsoft.com/office/officeart/2005/8/layout/vList2"/>
    <dgm:cxn modelId="{D2796BB5-4F51-4695-92A4-A61DD5B1CCDA}" type="presParOf" srcId="{D59ACCD0-E938-4418-94D9-413221FAA977}" destId="{3F536F50-166B-4FF8-8BA7-F2798CC995F6}" srcOrd="3" destOrd="0" presId="urn:microsoft.com/office/officeart/2005/8/layout/vList2"/>
    <dgm:cxn modelId="{C05A107D-7FBD-47BA-BC12-A8C15594D06F}" type="presParOf" srcId="{D59ACCD0-E938-4418-94D9-413221FAA977}" destId="{564D8102-14DC-4650-BC13-1DFCF96DF2B3}" srcOrd="4" destOrd="0" presId="urn:microsoft.com/office/officeart/2005/8/layout/vList2"/>
    <dgm:cxn modelId="{B16E2BF3-FC34-46AC-875A-6A890AE158C4}" type="presParOf" srcId="{D59ACCD0-E938-4418-94D9-413221FAA977}" destId="{891115B6-1D05-4986-AC83-FEC4513ACEF0}" srcOrd="5" destOrd="0" presId="urn:microsoft.com/office/officeart/2005/8/layout/vList2"/>
    <dgm:cxn modelId="{0CB2023F-1293-4AD3-BC18-660BB36CC640}" type="presParOf" srcId="{D59ACCD0-E938-4418-94D9-413221FAA977}" destId="{F909DE4C-8E92-43E6-BB21-F24380C46DB8}" srcOrd="6" destOrd="0" presId="urn:microsoft.com/office/officeart/2005/8/layout/vList2"/>
    <dgm:cxn modelId="{47688202-B536-44FD-B5F8-F95C7ED11B87}" type="presParOf" srcId="{D59ACCD0-E938-4418-94D9-413221FAA977}" destId="{ED3D2908-13A2-4472-8C0D-96AAE47FE6A2}" srcOrd="7" destOrd="0" presId="urn:microsoft.com/office/officeart/2005/8/layout/vList2"/>
    <dgm:cxn modelId="{5C1695A8-ECAC-4011-AD50-2BDEA00CA684}" type="presParOf" srcId="{D59ACCD0-E938-4418-94D9-413221FAA977}" destId="{7C9ADE9E-71D7-417A-8520-BABC7FE40886}" srcOrd="8" destOrd="0" presId="urn:microsoft.com/office/officeart/2005/8/layout/vList2"/>
    <dgm:cxn modelId="{68A1E423-68E0-4EEE-9421-6F6F52D9A9E8}" type="presParOf" srcId="{D59ACCD0-E938-4418-94D9-413221FAA977}" destId="{B6D3C151-03F6-4A25-8BFF-7E39A1B014FC}" srcOrd="9" destOrd="0" presId="urn:microsoft.com/office/officeart/2005/8/layout/vList2"/>
    <dgm:cxn modelId="{B85B84A7-AE52-4419-A2CD-757A6874625B}" type="presParOf" srcId="{D59ACCD0-E938-4418-94D9-413221FAA977}" destId="{45B79624-4F5D-4F73-AA32-6C3E306286B6}" srcOrd="10" destOrd="0" presId="urn:microsoft.com/office/officeart/2005/8/layout/vList2"/>
    <dgm:cxn modelId="{FBDDD00B-8E28-4392-9118-B7231BF91728}" type="presParOf" srcId="{D59ACCD0-E938-4418-94D9-413221FAA977}" destId="{DB4504D5-C3AC-4B91-ABCD-8EB889063819}" srcOrd="11" destOrd="0" presId="urn:microsoft.com/office/officeart/2005/8/layout/vList2"/>
    <dgm:cxn modelId="{72451DA1-3032-40C3-B348-76276A74225E}" type="presParOf" srcId="{D59ACCD0-E938-4418-94D9-413221FAA977}" destId="{3D402393-7F2A-4EA4-AA4F-2B1BDB9D03F6}" srcOrd="12" destOrd="0" presId="urn:microsoft.com/office/officeart/2005/8/layout/vList2"/>
    <dgm:cxn modelId="{22B0799B-2783-44D1-8FD8-26CF1567244D}" type="presParOf" srcId="{D59ACCD0-E938-4418-94D9-413221FAA977}" destId="{6257C317-2ED7-477E-B50B-C29D58ABAA91}" srcOrd="13" destOrd="0" presId="urn:microsoft.com/office/officeart/2005/8/layout/vList2"/>
    <dgm:cxn modelId="{4EB79A26-CB2C-43AB-B6A9-05BAC7AAFBBA}" type="presParOf" srcId="{D59ACCD0-E938-4418-94D9-413221FAA977}" destId="{1F670F18-88E9-4356-A7A7-F7E4EA4C78B4}" srcOrd="14" destOrd="0" presId="urn:microsoft.com/office/officeart/2005/8/layout/vList2"/>
    <dgm:cxn modelId="{46B753B8-9295-4AD5-8197-D21B4AB3654F}" type="presParOf" srcId="{D59ACCD0-E938-4418-94D9-413221FAA977}" destId="{57BB2E04-A223-4AEB-AA3A-4A72700B2517}" srcOrd="15" destOrd="0" presId="urn:microsoft.com/office/officeart/2005/8/layout/vList2"/>
    <dgm:cxn modelId="{0EFEB5F9-92FC-4521-9285-27DE74572FA5}" type="presParOf" srcId="{D59ACCD0-E938-4418-94D9-413221FAA977}" destId="{300018FF-84E0-497D-AB25-B3F862B944E5}" srcOrd="16" destOrd="0" presId="urn:microsoft.com/office/officeart/2005/8/layout/vList2"/>
    <dgm:cxn modelId="{5AF582BA-0E86-4C75-A774-5C00D306B35C}" type="presParOf" srcId="{D59ACCD0-E938-4418-94D9-413221FAA977}" destId="{0BBFAA2C-4893-47BF-99C7-202422518502}" srcOrd="17" destOrd="0" presId="urn:microsoft.com/office/officeart/2005/8/layout/vList2"/>
    <dgm:cxn modelId="{32C0D084-4B85-40BB-8568-DC2424568EC8}" type="presParOf" srcId="{D59ACCD0-E938-4418-94D9-413221FAA977}" destId="{CC15B3C9-DB7C-428F-AFA2-D4AFCCC8F827}" srcOrd="18" destOrd="0" presId="urn:microsoft.com/office/officeart/2005/8/layout/vList2"/>
    <dgm:cxn modelId="{FFB2FB24-2794-46E5-8285-A3B68EB1FDFC}" type="presParOf" srcId="{D59ACCD0-E938-4418-94D9-413221FAA977}" destId="{4B3C9904-313C-492D-A196-E51455DDF32E}" srcOrd="19" destOrd="0" presId="urn:microsoft.com/office/officeart/2005/8/layout/vList2"/>
    <dgm:cxn modelId="{5C9BA1C2-4FFE-4EE8-8F1D-318BB5A5E5B5}" type="presParOf" srcId="{D59ACCD0-E938-4418-94D9-413221FAA977}" destId="{2F09D324-657A-45BF-BBC3-6FB398F8668B}" srcOrd="20" destOrd="0" presId="urn:microsoft.com/office/officeart/2005/8/layout/vList2"/>
    <dgm:cxn modelId="{0A2CFE90-2317-4F68-BAEE-66C93F33591B}" type="presParOf" srcId="{D59ACCD0-E938-4418-94D9-413221FAA977}" destId="{DBDF6CC8-CACE-40FA-8ABC-07C4E6D9302B}" srcOrd="21" destOrd="0" presId="urn:microsoft.com/office/officeart/2005/8/layout/vList2"/>
    <dgm:cxn modelId="{66E9BC82-5C8C-4A66-A7ED-F9971BA21517}" type="presParOf" srcId="{D59ACCD0-E938-4418-94D9-413221FAA977}" destId="{8628A804-7FD0-42BF-8F8B-E0EDF406D092}" srcOrd="22" destOrd="0" presId="urn:microsoft.com/office/officeart/2005/8/layout/vList2"/>
    <dgm:cxn modelId="{5C4D5583-2B9C-465F-A5CC-6201884115AB}" type="presParOf" srcId="{D59ACCD0-E938-4418-94D9-413221FAA977}" destId="{4A0659B5-ED33-4AA9-A3B8-A30D58A26313}" srcOrd="23" destOrd="0" presId="urn:microsoft.com/office/officeart/2005/8/layout/vList2"/>
    <dgm:cxn modelId="{93EBDCBE-E9B7-41B3-9759-303D4F691344}" type="presParOf" srcId="{D59ACCD0-E938-4418-94D9-413221FAA977}" destId="{1205A930-F1AD-4E1B-B63D-32DB722E51F8}" srcOrd="24" destOrd="0" presId="urn:microsoft.com/office/officeart/2005/8/layout/vList2"/>
    <dgm:cxn modelId="{31631B76-A78C-4AB0-9D03-1662D7F083DF}" type="presParOf" srcId="{D59ACCD0-E938-4418-94D9-413221FAA977}" destId="{C2965A35-8A34-47A9-BB29-AEA9585E03AD}" srcOrd="25" destOrd="0" presId="urn:microsoft.com/office/officeart/2005/8/layout/vList2"/>
    <dgm:cxn modelId="{998304A5-B994-4768-89FE-5E26595C022E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 dirty="0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/>
      <dgm:spPr/>
      <dgm:t>
        <a:bodyPr/>
        <a:lstStyle/>
        <a:p>
          <a:endParaRPr lang="zh-CN" altLang="en-US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/>
      <dgm:spPr/>
      <dgm:t>
        <a:bodyPr/>
        <a:lstStyle/>
        <a:p>
          <a:endParaRPr lang="zh-CN" altLang="en-US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/>
      <dgm:spPr/>
      <dgm:t>
        <a:bodyPr/>
        <a:lstStyle/>
        <a:p>
          <a:endParaRPr lang="zh-CN" altLang="en-US" dirty="0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 dirty="0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endParaRPr lang="zh-CN" altLang="en-US" sz="2300" dirty="0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2C1DDD5C-D1B0-43BA-BC86-66EF037B8E7B}" type="presOf" srcId="{0BE867D4-5B27-4AB5-8A1B-1C3B1AADDC12}" destId="{300018FF-84E0-497D-AB25-B3F862B944E5}" srcOrd="0" destOrd="0" presId="urn:microsoft.com/office/officeart/2005/8/layout/vList2"/>
    <dgm:cxn modelId="{BD6F1F94-E4D3-4500-942A-03271FD12B42}" type="presOf" srcId="{D7CBFACA-0952-4E23-A76A-72B7462E91A7}" destId="{7E17549F-0F39-4B03-A098-EF3809CE788E}" srcOrd="0" destOrd="0" presId="urn:microsoft.com/office/officeart/2005/8/layout/vList2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90F452EB-424F-4522-8B30-F7DB7873C965}" type="presOf" srcId="{1F6093B0-7DFB-4F21-838C-36FBD0616E07}" destId="{F909DE4C-8E92-43E6-BB21-F24380C46DB8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E50BE83D-6D94-4A35-AB4F-1BD2C9639864}" type="presOf" srcId="{725988D8-7DC5-4460-ADB0-B0EF7D2B11AE}" destId="{3D402393-7F2A-4EA4-AA4F-2B1BDB9D03F6}" srcOrd="0" destOrd="0" presId="urn:microsoft.com/office/officeart/2005/8/layout/vList2"/>
    <dgm:cxn modelId="{02E87EB3-7A7E-4D65-BC29-5BB1959DC873}" type="presOf" srcId="{D649C52B-7EF7-4ECA-8DAB-76B0B21DB4D7}" destId="{2F09D324-657A-45BF-BBC3-6FB398F8668B}" srcOrd="0" destOrd="0" presId="urn:microsoft.com/office/officeart/2005/8/layout/vList2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70856A9D-5F14-4251-8BFC-552F079B9BE2}" type="presOf" srcId="{59EA03A0-0E5E-4620-9926-895F10BEA04E}" destId="{1F670F18-88E9-4356-A7A7-F7E4EA4C78B4}" srcOrd="0" destOrd="0" presId="urn:microsoft.com/office/officeart/2005/8/layout/vList2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667755BD-DC36-4893-AE8B-5B02CFD1AC54}" type="presOf" srcId="{28CD59A7-F46E-487B-A47E-5A31D183905A}" destId="{D59ACCD0-E938-4418-94D9-413221FAA977}" srcOrd="0" destOrd="0" presId="urn:microsoft.com/office/officeart/2005/8/layout/vList2"/>
    <dgm:cxn modelId="{F7300405-A4CB-4E9F-89E3-3FFFD5EF0845}" type="presOf" srcId="{879395E1-ED64-4910-890E-94D23DE08143}" destId="{1205A930-F1AD-4E1B-B63D-32DB722E51F8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240B7499-D1C0-4B0E-86C9-2791DB6C1260}" type="presOf" srcId="{0C8A823E-7EDB-4430-80BE-A19DE734ECF8}" destId="{275E163F-E521-4524-A8DF-0FA32250E359}" srcOrd="0" destOrd="0" presId="urn:microsoft.com/office/officeart/2005/8/layout/vList2"/>
    <dgm:cxn modelId="{E58DE00B-5A9F-474E-8982-3AAEC7BB4178}" type="presOf" srcId="{F5D29C29-5C46-4C2E-B879-00B6513FC001}" destId="{EB6F7842-811B-46B2-998E-2CE5783BF44F}" srcOrd="0" destOrd="0" presId="urn:microsoft.com/office/officeart/2005/8/layout/vList2"/>
    <dgm:cxn modelId="{67EB671E-A707-444F-90AA-1490D484D440}" type="presOf" srcId="{C6ABC792-EE7D-4E6B-8A7D-DF7E7C8631FD}" destId="{CC15B3C9-DB7C-428F-AFA2-D4AFCCC8F827}" srcOrd="0" destOrd="0" presId="urn:microsoft.com/office/officeart/2005/8/layout/vList2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BE72FB5E-1C37-4BFB-975F-E633D5A77F98}" type="presOf" srcId="{AD451334-A475-45F0-BE39-2FAE407B01B6}" destId="{8628A804-7FD0-42BF-8F8B-E0EDF406D092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3BBC907F-F952-4AD6-B05F-2A0C6F4B912D}" type="presOf" srcId="{5353F7EA-58AE-4B81-8393-D1EDF22838B8}" destId="{564D8102-14DC-4650-BC13-1DFCF96DF2B3}" srcOrd="0" destOrd="0" presId="urn:microsoft.com/office/officeart/2005/8/layout/vList2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B1822DC1-6D70-47DC-A975-222889CD1E0D}" type="presOf" srcId="{74B3375A-5685-47B3-9D17-16006EBA40BE}" destId="{7C9ADE9E-71D7-417A-8520-BABC7FE40886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CEE498F1-98A7-49F2-B9D9-35A41D816389}" type="presOf" srcId="{F0343500-1E90-4BCF-A05A-F450D0D6EEB5}" destId="{45B79624-4F5D-4F73-AA32-6C3E306286B6}" srcOrd="0" destOrd="0" presId="urn:microsoft.com/office/officeart/2005/8/layout/vList2"/>
    <dgm:cxn modelId="{F9CC339F-BF80-455E-A7B3-69E936CB54D0}" type="presParOf" srcId="{D59ACCD0-E938-4418-94D9-413221FAA977}" destId="{275E163F-E521-4524-A8DF-0FA32250E359}" srcOrd="0" destOrd="0" presId="urn:microsoft.com/office/officeart/2005/8/layout/vList2"/>
    <dgm:cxn modelId="{54F5DA40-7C0E-4CFA-A743-47CDB88FDDCB}" type="presParOf" srcId="{D59ACCD0-E938-4418-94D9-413221FAA977}" destId="{14F03557-B798-4581-96FB-1C41F68B06F0}" srcOrd="1" destOrd="0" presId="urn:microsoft.com/office/officeart/2005/8/layout/vList2"/>
    <dgm:cxn modelId="{751B7AD8-2FC0-4726-A0F0-E501C0AEE4B3}" type="presParOf" srcId="{D59ACCD0-E938-4418-94D9-413221FAA977}" destId="{7E17549F-0F39-4B03-A098-EF3809CE788E}" srcOrd="2" destOrd="0" presId="urn:microsoft.com/office/officeart/2005/8/layout/vList2"/>
    <dgm:cxn modelId="{C0193FAE-C69D-4C7E-811E-7983E11E3867}" type="presParOf" srcId="{D59ACCD0-E938-4418-94D9-413221FAA977}" destId="{3F536F50-166B-4FF8-8BA7-F2798CC995F6}" srcOrd="3" destOrd="0" presId="urn:microsoft.com/office/officeart/2005/8/layout/vList2"/>
    <dgm:cxn modelId="{AED6412A-A5A5-4D3D-91F0-EF3EC01B8194}" type="presParOf" srcId="{D59ACCD0-E938-4418-94D9-413221FAA977}" destId="{564D8102-14DC-4650-BC13-1DFCF96DF2B3}" srcOrd="4" destOrd="0" presId="urn:microsoft.com/office/officeart/2005/8/layout/vList2"/>
    <dgm:cxn modelId="{E548CE03-5F76-41E9-859C-FF3DA7F2419D}" type="presParOf" srcId="{D59ACCD0-E938-4418-94D9-413221FAA977}" destId="{891115B6-1D05-4986-AC83-FEC4513ACEF0}" srcOrd="5" destOrd="0" presId="urn:microsoft.com/office/officeart/2005/8/layout/vList2"/>
    <dgm:cxn modelId="{2EFA0961-05E5-481A-BCED-E3DDE820CC8C}" type="presParOf" srcId="{D59ACCD0-E938-4418-94D9-413221FAA977}" destId="{F909DE4C-8E92-43E6-BB21-F24380C46DB8}" srcOrd="6" destOrd="0" presId="urn:microsoft.com/office/officeart/2005/8/layout/vList2"/>
    <dgm:cxn modelId="{F05A6BD2-6EA3-4B99-B30F-7C26608486EE}" type="presParOf" srcId="{D59ACCD0-E938-4418-94D9-413221FAA977}" destId="{ED3D2908-13A2-4472-8C0D-96AAE47FE6A2}" srcOrd="7" destOrd="0" presId="urn:microsoft.com/office/officeart/2005/8/layout/vList2"/>
    <dgm:cxn modelId="{7BB94159-5358-47D4-B3D8-EB4458E8A6A7}" type="presParOf" srcId="{D59ACCD0-E938-4418-94D9-413221FAA977}" destId="{7C9ADE9E-71D7-417A-8520-BABC7FE40886}" srcOrd="8" destOrd="0" presId="urn:microsoft.com/office/officeart/2005/8/layout/vList2"/>
    <dgm:cxn modelId="{5B06CFBD-D744-4CE3-BA44-91483A9879C8}" type="presParOf" srcId="{D59ACCD0-E938-4418-94D9-413221FAA977}" destId="{B6D3C151-03F6-4A25-8BFF-7E39A1B014FC}" srcOrd="9" destOrd="0" presId="urn:microsoft.com/office/officeart/2005/8/layout/vList2"/>
    <dgm:cxn modelId="{217BD337-1298-4C00-B5EC-083489F13823}" type="presParOf" srcId="{D59ACCD0-E938-4418-94D9-413221FAA977}" destId="{45B79624-4F5D-4F73-AA32-6C3E306286B6}" srcOrd="10" destOrd="0" presId="urn:microsoft.com/office/officeart/2005/8/layout/vList2"/>
    <dgm:cxn modelId="{450BFC2B-D83A-431E-8FF6-74887120C724}" type="presParOf" srcId="{D59ACCD0-E938-4418-94D9-413221FAA977}" destId="{DB4504D5-C3AC-4B91-ABCD-8EB889063819}" srcOrd="11" destOrd="0" presId="urn:microsoft.com/office/officeart/2005/8/layout/vList2"/>
    <dgm:cxn modelId="{3AB28EAB-33A1-4E62-90BD-BCF1F818C599}" type="presParOf" srcId="{D59ACCD0-E938-4418-94D9-413221FAA977}" destId="{3D402393-7F2A-4EA4-AA4F-2B1BDB9D03F6}" srcOrd="12" destOrd="0" presId="urn:microsoft.com/office/officeart/2005/8/layout/vList2"/>
    <dgm:cxn modelId="{6882D391-FA5D-4994-8421-97C7D42559B1}" type="presParOf" srcId="{D59ACCD0-E938-4418-94D9-413221FAA977}" destId="{6257C317-2ED7-477E-B50B-C29D58ABAA91}" srcOrd="13" destOrd="0" presId="urn:microsoft.com/office/officeart/2005/8/layout/vList2"/>
    <dgm:cxn modelId="{6F7E947A-2748-485A-8BD4-85D8279831EF}" type="presParOf" srcId="{D59ACCD0-E938-4418-94D9-413221FAA977}" destId="{1F670F18-88E9-4356-A7A7-F7E4EA4C78B4}" srcOrd="14" destOrd="0" presId="urn:microsoft.com/office/officeart/2005/8/layout/vList2"/>
    <dgm:cxn modelId="{8F0E42EC-49D4-4230-80A7-629AE4581F0A}" type="presParOf" srcId="{D59ACCD0-E938-4418-94D9-413221FAA977}" destId="{57BB2E04-A223-4AEB-AA3A-4A72700B2517}" srcOrd="15" destOrd="0" presId="urn:microsoft.com/office/officeart/2005/8/layout/vList2"/>
    <dgm:cxn modelId="{A771A8CC-8982-48BF-9F80-C3DBE8B71FD3}" type="presParOf" srcId="{D59ACCD0-E938-4418-94D9-413221FAA977}" destId="{300018FF-84E0-497D-AB25-B3F862B944E5}" srcOrd="16" destOrd="0" presId="urn:microsoft.com/office/officeart/2005/8/layout/vList2"/>
    <dgm:cxn modelId="{3E0A0EE2-8480-41FF-98F1-D40AE57F84C6}" type="presParOf" srcId="{D59ACCD0-E938-4418-94D9-413221FAA977}" destId="{0BBFAA2C-4893-47BF-99C7-202422518502}" srcOrd="17" destOrd="0" presId="urn:microsoft.com/office/officeart/2005/8/layout/vList2"/>
    <dgm:cxn modelId="{6106B3C4-6CEA-459A-9F1F-CFE2D64AF1D5}" type="presParOf" srcId="{D59ACCD0-E938-4418-94D9-413221FAA977}" destId="{CC15B3C9-DB7C-428F-AFA2-D4AFCCC8F827}" srcOrd="18" destOrd="0" presId="urn:microsoft.com/office/officeart/2005/8/layout/vList2"/>
    <dgm:cxn modelId="{BB721306-89EC-4842-9648-ADB18CC46138}" type="presParOf" srcId="{D59ACCD0-E938-4418-94D9-413221FAA977}" destId="{4B3C9904-313C-492D-A196-E51455DDF32E}" srcOrd="19" destOrd="0" presId="urn:microsoft.com/office/officeart/2005/8/layout/vList2"/>
    <dgm:cxn modelId="{0C18291F-2C21-4A8E-BA04-CFD7EBB5CE55}" type="presParOf" srcId="{D59ACCD0-E938-4418-94D9-413221FAA977}" destId="{2F09D324-657A-45BF-BBC3-6FB398F8668B}" srcOrd="20" destOrd="0" presId="urn:microsoft.com/office/officeart/2005/8/layout/vList2"/>
    <dgm:cxn modelId="{8BC59FDD-5E00-439D-9F3A-19CFD93D1B3E}" type="presParOf" srcId="{D59ACCD0-E938-4418-94D9-413221FAA977}" destId="{DBDF6CC8-CACE-40FA-8ABC-07C4E6D9302B}" srcOrd="21" destOrd="0" presId="urn:microsoft.com/office/officeart/2005/8/layout/vList2"/>
    <dgm:cxn modelId="{8492C4A0-4980-466E-BB14-F83472BB92FC}" type="presParOf" srcId="{D59ACCD0-E938-4418-94D9-413221FAA977}" destId="{8628A804-7FD0-42BF-8F8B-E0EDF406D092}" srcOrd="22" destOrd="0" presId="urn:microsoft.com/office/officeart/2005/8/layout/vList2"/>
    <dgm:cxn modelId="{105AFF36-50E3-44AE-A007-20195914F532}" type="presParOf" srcId="{D59ACCD0-E938-4418-94D9-413221FAA977}" destId="{4A0659B5-ED33-4AA9-A3B8-A30D58A26313}" srcOrd="23" destOrd="0" presId="urn:microsoft.com/office/officeart/2005/8/layout/vList2"/>
    <dgm:cxn modelId="{F6E266EF-1D4C-4999-BE6D-CBC124E79B8A}" type="presParOf" srcId="{D59ACCD0-E938-4418-94D9-413221FAA977}" destId="{1205A930-F1AD-4E1B-B63D-32DB722E51F8}" srcOrd="24" destOrd="0" presId="urn:microsoft.com/office/officeart/2005/8/layout/vList2"/>
    <dgm:cxn modelId="{1F8CFFF7-5FCC-424E-8251-1B1E871936DB}" type="presParOf" srcId="{D59ACCD0-E938-4418-94D9-413221FAA977}" destId="{C2965A35-8A34-47A9-BB29-AEA9585E03AD}" srcOrd="25" destOrd="0" presId="urn:microsoft.com/office/officeart/2005/8/layout/vList2"/>
    <dgm:cxn modelId="{B1F33C22-49A4-4364-96F3-77F4FC5BFF1C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/>
      <dgm:spPr/>
      <dgm:t>
        <a:bodyPr/>
        <a:lstStyle/>
        <a:p>
          <a:endParaRPr lang="zh-CN" altLang="en-US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/>
      <dgm:spPr/>
      <dgm:t>
        <a:bodyPr/>
        <a:lstStyle/>
        <a:p>
          <a:endParaRPr lang="zh-CN" altLang="en-US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 custT="1"/>
      <dgm:spPr/>
      <dgm:t>
        <a:bodyPr/>
        <a:lstStyle/>
        <a:p>
          <a:pPr algn="ctr"/>
          <a:r>
            <a:rPr lang="en-US" altLang="zh-CN" sz="1800" dirty="0" smtClean="0"/>
            <a:t>0</a:t>
          </a:r>
          <a:endParaRPr lang="zh-CN" altLang="en-US" sz="1800" dirty="0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2ECC2A-A3DD-48D9-A666-E969B9F69B4C}" type="presOf" srcId="{879395E1-ED64-4910-890E-94D23DE08143}" destId="{1205A930-F1AD-4E1B-B63D-32DB722E51F8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4A458543-510F-41FD-947F-0AF01F14882A}" type="presOf" srcId="{F0343500-1E90-4BCF-A05A-F450D0D6EEB5}" destId="{45B79624-4F5D-4F73-AA32-6C3E306286B6}" srcOrd="0" destOrd="0" presId="urn:microsoft.com/office/officeart/2005/8/layout/vList2"/>
    <dgm:cxn modelId="{3E16720A-D488-46BB-872C-F54402B5C28E}" type="presOf" srcId="{74B3375A-5685-47B3-9D17-16006EBA40BE}" destId="{7C9ADE9E-71D7-417A-8520-BABC7FE40886}" srcOrd="0" destOrd="0" presId="urn:microsoft.com/office/officeart/2005/8/layout/vList2"/>
    <dgm:cxn modelId="{F16C9B9E-F62E-4AC6-B7D8-8DA3AE8AFF74}" type="presOf" srcId="{D649C52B-7EF7-4ECA-8DAB-76B0B21DB4D7}" destId="{2F09D324-657A-45BF-BBC3-6FB398F8668B}" srcOrd="0" destOrd="0" presId="urn:microsoft.com/office/officeart/2005/8/layout/vList2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FC7C150F-CBB9-4E27-9255-67E2BAF97A20}" type="presOf" srcId="{AD451334-A475-45F0-BE39-2FAE407B01B6}" destId="{8628A804-7FD0-42BF-8F8B-E0EDF406D092}" srcOrd="0" destOrd="0" presId="urn:microsoft.com/office/officeart/2005/8/layout/vList2"/>
    <dgm:cxn modelId="{17ACA989-C1DE-46FC-B6F3-BD37290EB9E3}" type="presOf" srcId="{59EA03A0-0E5E-4620-9926-895F10BEA04E}" destId="{1F670F18-88E9-4356-A7A7-F7E4EA4C78B4}" srcOrd="0" destOrd="0" presId="urn:microsoft.com/office/officeart/2005/8/layout/vList2"/>
    <dgm:cxn modelId="{82A35DF6-0A1B-4E2B-9326-3F0C5CD1E7CA}" type="presOf" srcId="{5353F7EA-58AE-4B81-8393-D1EDF22838B8}" destId="{564D8102-14DC-4650-BC13-1DFCF96DF2B3}" srcOrd="0" destOrd="0" presId="urn:microsoft.com/office/officeart/2005/8/layout/vList2"/>
    <dgm:cxn modelId="{1B4D9481-4543-42E0-87EB-D0F9D4907D3C}" type="presOf" srcId="{1F6093B0-7DFB-4F21-838C-36FBD0616E07}" destId="{F909DE4C-8E92-43E6-BB21-F24380C46DB8}" srcOrd="0" destOrd="0" presId="urn:microsoft.com/office/officeart/2005/8/layout/vList2"/>
    <dgm:cxn modelId="{4D4ADBA8-DE9B-4728-89BF-2D34E1BC3795}" type="presOf" srcId="{0BE867D4-5B27-4AB5-8A1B-1C3B1AADDC12}" destId="{300018FF-84E0-497D-AB25-B3F862B944E5}" srcOrd="0" destOrd="0" presId="urn:microsoft.com/office/officeart/2005/8/layout/vList2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2F3522BC-3E60-46FC-AE37-0D993DF194F7}" type="presOf" srcId="{28CD59A7-F46E-487B-A47E-5A31D183905A}" destId="{D59ACCD0-E938-4418-94D9-413221FAA977}" srcOrd="0" destOrd="0" presId="urn:microsoft.com/office/officeart/2005/8/layout/vList2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0348D807-172D-4731-AD2E-F04F8780F6A3}" type="presOf" srcId="{C6ABC792-EE7D-4E6B-8A7D-DF7E7C8631FD}" destId="{CC15B3C9-DB7C-428F-AFA2-D4AFCCC8F827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B3911801-9843-4F48-B784-551FB4C2C0ED}" type="presOf" srcId="{F5D29C29-5C46-4C2E-B879-00B6513FC001}" destId="{EB6F7842-811B-46B2-998E-2CE5783BF44F}" srcOrd="0" destOrd="0" presId="urn:microsoft.com/office/officeart/2005/8/layout/vList2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13D5CA61-9680-4C51-908D-2176251CF1DE}" type="presOf" srcId="{725988D8-7DC5-4460-ADB0-B0EF7D2B11AE}" destId="{3D402393-7F2A-4EA4-AA4F-2B1BDB9D03F6}" srcOrd="0" destOrd="0" presId="urn:microsoft.com/office/officeart/2005/8/layout/vList2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D0A74812-B693-4AE6-9CD0-AFE95E06D984}" type="presOf" srcId="{D7CBFACA-0952-4E23-A76A-72B7462E91A7}" destId="{7E17549F-0F39-4B03-A098-EF3809CE788E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36D846CB-8AC7-4F17-975A-4594312B18C5}" type="presOf" srcId="{0C8A823E-7EDB-4430-80BE-A19DE734ECF8}" destId="{275E163F-E521-4524-A8DF-0FA32250E359}" srcOrd="0" destOrd="0" presId="urn:microsoft.com/office/officeart/2005/8/layout/vList2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259595A8-4423-4BE2-A82F-4466EADDF4CA}" type="presParOf" srcId="{D59ACCD0-E938-4418-94D9-413221FAA977}" destId="{275E163F-E521-4524-A8DF-0FA32250E359}" srcOrd="0" destOrd="0" presId="urn:microsoft.com/office/officeart/2005/8/layout/vList2"/>
    <dgm:cxn modelId="{09F127B2-3FA7-44D2-9B17-B95509D1FBAE}" type="presParOf" srcId="{D59ACCD0-E938-4418-94D9-413221FAA977}" destId="{14F03557-B798-4581-96FB-1C41F68B06F0}" srcOrd="1" destOrd="0" presId="urn:microsoft.com/office/officeart/2005/8/layout/vList2"/>
    <dgm:cxn modelId="{57294F57-5673-46D7-BDC3-A60D7A0C06CE}" type="presParOf" srcId="{D59ACCD0-E938-4418-94D9-413221FAA977}" destId="{7E17549F-0F39-4B03-A098-EF3809CE788E}" srcOrd="2" destOrd="0" presId="urn:microsoft.com/office/officeart/2005/8/layout/vList2"/>
    <dgm:cxn modelId="{A51D5366-13EE-4EE0-A8DB-9F4BB42D5FE6}" type="presParOf" srcId="{D59ACCD0-E938-4418-94D9-413221FAA977}" destId="{3F536F50-166B-4FF8-8BA7-F2798CC995F6}" srcOrd="3" destOrd="0" presId="urn:microsoft.com/office/officeart/2005/8/layout/vList2"/>
    <dgm:cxn modelId="{20D0B9CA-7612-41AE-907D-223F325E3F30}" type="presParOf" srcId="{D59ACCD0-E938-4418-94D9-413221FAA977}" destId="{564D8102-14DC-4650-BC13-1DFCF96DF2B3}" srcOrd="4" destOrd="0" presId="urn:microsoft.com/office/officeart/2005/8/layout/vList2"/>
    <dgm:cxn modelId="{B64EB65B-9D47-47F7-A4B1-A72BFC1E8B95}" type="presParOf" srcId="{D59ACCD0-E938-4418-94D9-413221FAA977}" destId="{891115B6-1D05-4986-AC83-FEC4513ACEF0}" srcOrd="5" destOrd="0" presId="urn:microsoft.com/office/officeart/2005/8/layout/vList2"/>
    <dgm:cxn modelId="{8F2C3954-9366-47AB-9E66-9BC2743401BD}" type="presParOf" srcId="{D59ACCD0-E938-4418-94D9-413221FAA977}" destId="{F909DE4C-8E92-43E6-BB21-F24380C46DB8}" srcOrd="6" destOrd="0" presId="urn:microsoft.com/office/officeart/2005/8/layout/vList2"/>
    <dgm:cxn modelId="{7673C358-F776-45E6-91F3-932A66A43969}" type="presParOf" srcId="{D59ACCD0-E938-4418-94D9-413221FAA977}" destId="{ED3D2908-13A2-4472-8C0D-96AAE47FE6A2}" srcOrd="7" destOrd="0" presId="urn:microsoft.com/office/officeart/2005/8/layout/vList2"/>
    <dgm:cxn modelId="{4E43AAC9-BFA4-427D-AAA7-4E4F4BC10998}" type="presParOf" srcId="{D59ACCD0-E938-4418-94D9-413221FAA977}" destId="{7C9ADE9E-71D7-417A-8520-BABC7FE40886}" srcOrd="8" destOrd="0" presId="urn:microsoft.com/office/officeart/2005/8/layout/vList2"/>
    <dgm:cxn modelId="{048C812C-D41C-4312-AADE-B7012127415C}" type="presParOf" srcId="{D59ACCD0-E938-4418-94D9-413221FAA977}" destId="{B6D3C151-03F6-4A25-8BFF-7E39A1B014FC}" srcOrd="9" destOrd="0" presId="urn:microsoft.com/office/officeart/2005/8/layout/vList2"/>
    <dgm:cxn modelId="{8B2D6CC4-24E7-4BA8-A27C-061F10E6327B}" type="presParOf" srcId="{D59ACCD0-E938-4418-94D9-413221FAA977}" destId="{45B79624-4F5D-4F73-AA32-6C3E306286B6}" srcOrd="10" destOrd="0" presId="urn:microsoft.com/office/officeart/2005/8/layout/vList2"/>
    <dgm:cxn modelId="{42DAE837-377E-4714-BFF4-97B0392F9161}" type="presParOf" srcId="{D59ACCD0-E938-4418-94D9-413221FAA977}" destId="{DB4504D5-C3AC-4B91-ABCD-8EB889063819}" srcOrd="11" destOrd="0" presId="urn:microsoft.com/office/officeart/2005/8/layout/vList2"/>
    <dgm:cxn modelId="{ABF4398F-0147-4E0E-BC05-F960F1D691AA}" type="presParOf" srcId="{D59ACCD0-E938-4418-94D9-413221FAA977}" destId="{3D402393-7F2A-4EA4-AA4F-2B1BDB9D03F6}" srcOrd="12" destOrd="0" presId="urn:microsoft.com/office/officeart/2005/8/layout/vList2"/>
    <dgm:cxn modelId="{17DC954E-D786-4C40-B777-69EC18D1AE15}" type="presParOf" srcId="{D59ACCD0-E938-4418-94D9-413221FAA977}" destId="{6257C317-2ED7-477E-B50B-C29D58ABAA91}" srcOrd="13" destOrd="0" presId="urn:microsoft.com/office/officeart/2005/8/layout/vList2"/>
    <dgm:cxn modelId="{4C49520F-FC96-49EA-97EA-C3F99B803C0C}" type="presParOf" srcId="{D59ACCD0-E938-4418-94D9-413221FAA977}" destId="{1F670F18-88E9-4356-A7A7-F7E4EA4C78B4}" srcOrd="14" destOrd="0" presId="urn:microsoft.com/office/officeart/2005/8/layout/vList2"/>
    <dgm:cxn modelId="{AD07CD42-F495-4E77-8F6E-FB86CD58A3EB}" type="presParOf" srcId="{D59ACCD0-E938-4418-94D9-413221FAA977}" destId="{57BB2E04-A223-4AEB-AA3A-4A72700B2517}" srcOrd="15" destOrd="0" presId="urn:microsoft.com/office/officeart/2005/8/layout/vList2"/>
    <dgm:cxn modelId="{6075387C-5A94-4E52-A858-F7F2C1669DDF}" type="presParOf" srcId="{D59ACCD0-E938-4418-94D9-413221FAA977}" destId="{300018FF-84E0-497D-AB25-B3F862B944E5}" srcOrd="16" destOrd="0" presId="urn:microsoft.com/office/officeart/2005/8/layout/vList2"/>
    <dgm:cxn modelId="{FF699AA8-5C0C-4A63-8B55-187A7B6EF7E1}" type="presParOf" srcId="{D59ACCD0-E938-4418-94D9-413221FAA977}" destId="{0BBFAA2C-4893-47BF-99C7-202422518502}" srcOrd="17" destOrd="0" presId="urn:microsoft.com/office/officeart/2005/8/layout/vList2"/>
    <dgm:cxn modelId="{7003D79C-6192-42B1-A6A6-F155C53E8869}" type="presParOf" srcId="{D59ACCD0-E938-4418-94D9-413221FAA977}" destId="{CC15B3C9-DB7C-428F-AFA2-D4AFCCC8F827}" srcOrd="18" destOrd="0" presId="urn:microsoft.com/office/officeart/2005/8/layout/vList2"/>
    <dgm:cxn modelId="{CC85DD0D-3D67-43FF-8BE3-7AD44C94E383}" type="presParOf" srcId="{D59ACCD0-E938-4418-94D9-413221FAA977}" destId="{4B3C9904-313C-492D-A196-E51455DDF32E}" srcOrd="19" destOrd="0" presId="urn:microsoft.com/office/officeart/2005/8/layout/vList2"/>
    <dgm:cxn modelId="{B6F4CFE7-9E91-48F2-AA8A-5C900A2203C5}" type="presParOf" srcId="{D59ACCD0-E938-4418-94D9-413221FAA977}" destId="{2F09D324-657A-45BF-BBC3-6FB398F8668B}" srcOrd="20" destOrd="0" presId="urn:microsoft.com/office/officeart/2005/8/layout/vList2"/>
    <dgm:cxn modelId="{6BC9A524-4044-4BED-A11C-5E0D409C719B}" type="presParOf" srcId="{D59ACCD0-E938-4418-94D9-413221FAA977}" destId="{DBDF6CC8-CACE-40FA-8ABC-07C4E6D9302B}" srcOrd="21" destOrd="0" presId="urn:microsoft.com/office/officeart/2005/8/layout/vList2"/>
    <dgm:cxn modelId="{06524401-D2E9-4F1F-87DC-8B3F16789B65}" type="presParOf" srcId="{D59ACCD0-E938-4418-94D9-413221FAA977}" destId="{8628A804-7FD0-42BF-8F8B-E0EDF406D092}" srcOrd="22" destOrd="0" presId="urn:microsoft.com/office/officeart/2005/8/layout/vList2"/>
    <dgm:cxn modelId="{9AC1CC40-26F1-4A1C-A586-356B218269CD}" type="presParOf" srcId="{D59ACCD0-E938-4418-94D9-413221FAA977}" destId="{4A0659B5-ED33-4AA9-A3B8-A30D58A26313}" srcOrd="23" destOrd="0" presId="urn:microsoft.com/office/officeart/2005/8/layout/vList2"/>
    <dgm:cxn modelId="{78F3CBA1-31FA-4B6F-A97F-5B631025B2EA}" type="presParOf" srcId="{D59ACCD0-E938-4418-94D9-413221FAA977}" destId="{1205A930-F1AD-4E1B-B63D-32DB722E51F8}" srcOrd="24" destOrd="0" presId="urn:microsoft.com/office/officeart/2005/8/layout/vList2"/>
    <dgm:cxn modelId="{AA05D13E-01F9-4846-82F3-4DFB93B5BE57}" type="presParOf" srcId="{D59ACCD0-E938-4418-94D9-413221FAA977}" destId="{C2965A35-8A34-47A9-BB29-AEA9585E03AD}" srcOrd="25" destOrd="0" presId="urn:microsoft.com/office/officeart/2005/8/layout/vList2"/>
    <dgm:cxn modelId="{9B81A824-5DA6-4175-A959-EAB1FD020E72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/>
      <dgm:spPr/>
      <dgm:t>
        <a:bodyPr/>
        <a:lstStyle/>
        <a:p>
          <a:endParaRPr lang="zh-CN" altLang="en-US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/>
      <dgm:spPr/>
      <dgm:t>
        <a:bodyPr/>
        <a:lstStyle/>
        <a:p>
          <a:endParaRPr lang="zh-CN" altLang="en-US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 custT="1"/>
      <dgm:spPr/>
      <dgm:t>
        <a:bodyPr/>
        <a:lstStyle/>
        <a:p>
          <a:pPr algn="ctr"/>
          <a:r>
            <a:rPr lang="en-US" altLang="zh-CN" sz="1800" dirty="0" smtClean="0"/>
            <a:t>0</a:t>
          </a:r>
          <a:endParaRPr lang="zh-CN" altLang="en-US" sz="1800" dirty="0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1880EA-30E1-4774-B5C0-9D07B097C288}" type="presOf" srcId="{F5D29C29-5C46-4C2E-B879-00B6513FC001}" destId="{EB6F7842-811B-46B2-998E-2CE5783BF44F}" srcOrd="0" destOrd="0" presId="urn:microsoft.com/office/officeart/2005/8/layout/vList2"/>
    <dgm:cxn modelId="{6B5C2AA7-8CCF-4DBF-A8EE-9A69DEEC0DC4}" type="presOf" srcId="{0BE867D4-5B27-4AB5-8A1B-1C3B1AADDC12}" destId="{300018FF-84E0-497D-AB25-B3F862B944E5}" srcOrd="0" destOrd="0" presId="urn:microsoft.com/office/officeart/2005/8/layout/vList2"/>
    <dgm:cxn modelId="{678D3ACC-858E-4B37-A9F0-7ACDC53AC130}" type="presOf" srcId="{74B3375A-5685-47B3-9D17-16006EBA40BE}" destId="{7C9ADE9E-71D7-417A-8520-BABC7FE40886}" srcOrd="0" destOrd="0" presId="urn:microsoft.com/office/officeart/2005/8/layout/vList2"/>
    <dgm:cxn modelId="{CB0C00C4-30DA-42DE-A72D-96F6B6EC8337}" type="presOf" srcId="{D7CBFACA-0952-4E23-A76A-72B7462E91A7}" destId="{7E17549F-0F39-4B03-A098-EF3809CE788E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38B7D225-41FF-43ED-B16E-2C467E5AB0DB}" type="presOf" srcId="{725988D8-7DC5-4460-ADB0-B0EF7D2B11AE}" destId="{3D402393-7F2A-4EA4-AA4F-2B1BDB9D03F6}" srcOrd="0" destOrd="0" presId="urn:microsoft.com/office/officeart/2005/8/layout/vList2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8FFFF43E-CAE2-46FC-AEF7-C0A234CFC992}" type="presOf" srcId="{0C8A823E-7EDB-4430-80BE-A19DE734ECF8}" destId="{275E163F-E521-4524-A8DF-0FA32250E359}" srcOrd="0" destOrd="0" presId="urn:microsoft.com/office/officeart/2005/8/layout/vList2"/>
    <dgm:cxn modelId="{21C1ED72-AD31-41E9-A25D-A099C5B6C81F}" type="presOf" srcId="{C6ABC792-EE7D-4E6B-8A7D-DF7E7C8631FD}" destId="{CC15B3C9-DB7C-428F-AFA2-D4AFCCC8F827}" srcOrd="0" destOrd="0" presId="urn:microsoft.com/office/officeart/2005/8/layout/vList2"/>
    <dgm:cxn modelId="{A733F4D0-2D8E-4EA1-A24E-93462FDDA6FD}" type="presOf" srcId="{F0343500-1E90-4BCF-A05A-F450D0D6EEB5}" destId="{45B79624-4F5D-4F73-AA32-6C3E306286B6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23AECA99-1553-43EB-A47E-F8D8117D8203}" type="presOf" srcId="{D649C52B-7EF7-4ECA-8DAB-76B0B21DB4D7}" destId="{2F09D324-657A-45BF-BBC3-6FB398F8668B}" srcOrd="0" destOrd="0" presId="urn:microsoft.com/office/officeart/2005/8/layout/vList2"/>
    <dgm:cxn modelId="{89846392-D0EA-425A-9427-8A75E727D451}" type="presOf" srcId="{5353F7EA-58AE-4B81-8393-D1EDF22838B8}" destId="{564D8102-14DC-4650-BC13-1DFCF96DF2B3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CE8AD759-4650-4DDD-96CE-9936AD5B4DD5}" type="presOf" srcId="{AD451334-A475-45F0-BE39-2FAE407B01B6}" destId="{8628A804-7FD0-42BF-8F8B-E0EDF406D092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1BC5A70E-5AC3-402A-BD7C-4ED2A65F46AB}" type="presOf" srcId="{879395E1-ED64-4910-890E-94D23DE08143}" destId="{1205A930-F1AD-4E1B-B63D-32DB722E51F8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52445C0F-0493-41DD-AEC1-013485C592FE}" type="presOf" srcId="{59EA03A0-0E5E-4620-9926-895F10BEA04E}" destId="{1F670F18-88E9-4356-A7A7-F7E4EA4C78B4}" srcOrd="0" destOrd="0" presId="urn:microsoft.com/office/officeart/2005/8/layout/vList2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31D5C5FE-C3B9-4613-B431-A3102E7E3B54}" type="presOf" srcId="{1F6093B0-7DFB-4F21-838C-36FBD0616E07}" destId="{F909DE4C-8E92-43E6-BB21-F24380C46DB8}" srcOrd="0" destOrd="0" presId="urn:microsoft.com/office/officeart/2005/8/layout/vList2"/>
    <dgm:cxn modelId="{57E0BB98-D3EC-4D3E-A2B2-A19871B929E2}" type="presOf" srcId="{28CD59A7-F46E-487B-A47E-5A31D183905A}" destId="{D59ACCD0-E938-4418-94D9-413221FAA977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9E320FB0-B036-4FD2-A439-95820A4443B4}" type="presParOf" srcId="{D59ACCD0-E938-4418-94D9-413221FAA977}" destId="{275E163F-E521-4524-A8DF-0FA32250E359}" srcOrd="0" destOrd="0" presId="urn:microsoft.com/office/officeart/2005/8/layout/vList2"/>
    <dgm:cxn modelId="{CC6E8982-3D1F-4648-98D5-4BF6CC298FAC}" type="presParOf" srcId="{D59ACCD0-E938-4418-94D9-413221FAA977}" destId="{14F03557-B798-4581-96FB-1C41F68B06F0}" srcOrd="1" destOrd="0" presId="urn:microsoft.com/office/officeart/2005/8/layout/vList2"/>
    <dgm:cxn modelId="{915EBC9C-85BE-4161-974A-255A6A9237A9}" type="presParOf" srcId="{D59ACCD0-E938-4418-94D9-413221FAA977}" destId="{7E17549F-0F39-4B03-A098-EF3809CE788E}" srcOrd="2" destOrd="0" presId="urn:microsoft.com/office/officeart/2005/8/layout/vList2"/>
    <dgm:cxn modelId="{8D49B000-7EC5-41E2-B548-4455CA56D455}" type="presParOf" srcId="{D59ACCD0-E938-4418-94D9-413221FAA977}" destId="{3F536F50-166B-4FF8-8BA7-F2798CC995F6}" srcOrd="3" destOrd="0" presId="urn:microsoft.com/office/officeart/2005/8/layout/vList2"/>
    <dgm:cxn modelId="{89DC8F04-F8FC-4054-82BA-C0954A94C909}" type="presParOf" srcId="{D59ACCD0-E938-4418-94D9-413221FAA977}" destId="{564D8102-14DC-4650-BC13-1DFCF96DF2B3}" srcOrd="4" destOrd="0" presId="urn:microsoft.com/office/officeart/2005/8/layout/vList2"/>
    <dgm:cxn modelId="{38844EC2-3977-421B-99A3-79C9D8646E2D}" type="presParOf" srcId="{D59ACCD0-E938-4418-94D9-413221FAA977}" destId="{891115B6-1D05-4986-AC83-FEC4513ACEF0}" srcOrd="5" destOrd="0" presId="urn:microsoft.com/office/officeart/2005/8/layout/vList2"/>
    <dgm:cxn modelId="{5C4EE6C8-C737-4BD6-BADF-77D5753B31BB}" type="presParOf" srcId="{D59ACCD0-E938-4418-94D9-413221FAA977}" destId="{F909DE4C-8E92-43E6-BB21-F24380C46DB8}" srcOrd="6" destOrd="0" presId="urn:microsoft.com/office/officeart/2005/8/layout/vList2"/>
    <dgm:cxn modelId="{877FBB47-1860-49B9-95AA-37CED05F5BFB}" type="presParOf" srcId="{D59ACCD0-E938-4418-94D9-413221FAA977}" destId="{ED3D2908-13A2-4472-8C0D-96AAE47FE6A2}" srcOrd="7" destOrd="0" presId="urn:microsoft.com/office/officeart/2005/8/layout/vList2"/>
    <dgm:cxn modelId="{02C6F8B6-26BF-401F-A733-86B2C0ED6CF7}" type="presParOf" srcId="{D59ACCD0-E938-4418-94D9-413221FAA977}" destId="{7C9ADE9E-71D7-417A-8520-BABC7FE40886}" srcOrd="8" destOrd="0" presId="urn:microsoft.com/office/officeart/2005/8/layout/vList2"/>
    <dgm:cxn modelId="{E401E75F-AC88-41DA-AE7E-D4D160C9F28B}" type="presParOf" srcId="{D59ACCD0-E938-4418-94D9-413221FAA977}" destId="{B6D3C151-03F6-4A25-8BFF-7E39A1B014FC}" srcOrd="9" destOrd="0" presId="urn:microsoft.com/office/officeart/2005/8/layout/vList2"/>
    <dgm:cxn modelId="{090AEEF9-4D03-429E-9CEE-E2EEB8FE66B6}" type="presParOf" srcId="{D59ACCD0-E938-4418-94D9-413221FAA977}" destId="{45B79624-4F5D-4F73-AA32-6C3E306286B6}" srcOrd="10" destOrd="0" presId="urn:microsoft.com/office/officeart/2005/8/layout/vList2"/>
    <dgm:cxn modelId="{830A55CD-BD9A-49B7-93CA-EFE11BABA084}" type="presParOf" srcId="{D59ACCD0-E938-4418-94D9-413221FAA977}" destId="{DB4504D5-C3AC-4B91-ABCD-8EB889063819}" srcOrd="11" destOrd="0" presId="urn:microsoft.com/office/officeart/2005/8/layout/vList2"/>
    <dgm:cxn modelId="{6C4F70EC-5D66-4FCC-ACFD-65B83EA49584}" type="presParOf" srcId="{D59ACCD0-E938-4418-94D9-413221FAA977}" destId="{3D402393-7F2A-4EA4-AA4F-2B1BDB9D03F6}" srcOrd="12" destOrd="0" presId="urn:microsoft.com/office/officeart/2005/8/layout/vList2"/>
    <dgm:cxn modelId="{9D7A2DEE-870E-4BAE-8338-CCCE61FD9BED}" type="presParOf" srcId="{D59ACCD0-E938-4418-94D9-413221FAA977}" destId="{6257C317-2ED7-477E-B50B-C29D58ABAA91}" srcOrd="13" destOrd="0" presId="urn:microsoft.com/office/officeart/2005/8/layout/vList2"/>
    <dgm:cxn modelId="{682E493D-220B-4EAA-BC55-3DF0FCDA429F}" type="presParOf" srcId="{D59ACCD0-E938-4418-94D9-413221FAA977}" destId="{1F670F18-88E9-4356-A7A7-F7E4EA4C78B4}" srcOrd="14" destOrd="0" presId="urn:microsoft.com/office/officeart/2005/8/layout/vList2"/>
    <dgm:cxn modelId="{277480CB-F06E-410C-ABFA-3D5D80D0518A}" type="presParOf" srcId="{D59ACCD0-E938-4418-94D9-413221FAA977}" destId="{57BB2E04-A223-4AEB-AA3A-4A72700B2517}" srcOrd="15" destOrd="0" presId="urn:microsoft.com/office/officeart/2005/8/layout/vList2"/>
    <dgm:cxn modelId="{4CABB5D7-D67C-42BC-B6B5-C9C85C9300EF}" type="presParOf" srcId="{D59ACCD0-E938-4418-94D9-413221FAA977}" destId="{300018FF-84E0-497D-AB25-B3F862B944E5}" srcOrd="16" destOrd="0" presId="urn:microsoft.com/office/officeart/2005/8/layout/vList2"/>
    <dgm:cxn modelId="{3276E901-F05D-4E74-AFEB-FC3D6079A259}" type="presParOf" srcId="{D59ACCD0-E938-4418-94D9-413221FAA977}" destId="{0BBFAA2C-4893-47BF-99C7-202422518502}" srcOrd="17" destOrd="0" presId="urn:microsoft.com/office/officeart/2005/8/layout/vList2"/>
    <dgm:cxn modelId="{CBCFB9D7-D365-48AE-BBF3-377E562EF086}" type="presParOf" srcId="{D59ACCD0-E938-4418-94D9-413221FAA977}" destId="{CC15B3C9-DB7C-428F-AFA2-D4AFCCC8F827}" srcOrd="18" destOrd="0" presId="urn:microsoft.com/office/officeart/2005/8/layout/vList2"/>
    <dgm:cxn modelId="{543DCD5B-4596-4FBD-8064-4B5CE6C830A1}" type="presParOf" srcId="{D59ACCD0-E938-4418-94D9-413221FAA977}" destId="{4B3C9904-313C-492D-A196-E51455DDF32E}" srcOrd="19" destOrd="0" presId="urn:microsoft.com/office/officeart/2005/8/layout/vList2"/>
    <dgm:cxn modelId="{346B575A-71C0-4C1A-9C0C-80EE323BF05E}" type="presParOf" srcId="{D59ACCD0-E938-4418-94D9-413221FAA977}" destId="{2F09D324-657A-45BF-BBC3-6FB398F8668B}" srcOrd="20" destOrd="0" presId="urn:microsoft.com/office/officeart/2005/8/layout/vList2"/>
    <dgm:cxn modelId="{E90AF667-A46F-457E-94A7-3154CB600F74}" type="presParOf" srcId="{D59ACCD0-E938-4418-94D9-413221FAA977}" destId="{DBDF6CC8-CACE-40FA-8ABC-07C4E6D9302B}" srcOrd="21" destOrd="0" presId="urn:microsoft.com/office/officeart/2005/8/layout/vList2"/>
    <dgm:cxn modelId="{A843C7B9-8E8A-4B6B-A0F9-3CC61178DBA6}" type="presParOf" srcId="{D59ACCD0-E938-4418-94D9-413221FAA977}" destId="{8628A804-7FD0-42BF-8F8B-E0EDF406D092}" srcOrd="22" destOrd="0" presId="urn:microsoft.com/office/officeart/2005/8/layout/vList2"/>
    <dgm:cxn modelId="{8E5B23D6-E115-4010-843E-33A53C7C4CDB}" type="presParOf" srcId="{D59ACCD0-E938-4418-94D9-413221FAA977}" destId="{4A0659B5-ED33-4AA9-A3B8-A30D58A26313}" srcOrd="23" destOrd="0" presId="urn:microsoft.com/office/officeart/2005/8/layout/vList2"/>
    <dgm:cxn modelId="{D0C09E39-C937-49B2-9D30-A9FE9D836767}" type="presParOf" srcId="{D59ACCD0-E938-4418-94D9-413221FAA977}" destId="{1205A930-F1AD-4E1B-B63D-32DB722E51F8}" srcOrd="24" destOrd="0" presId="urn:microsoft.com/office/officeart/2005/8/layout/vList2"/>
    <dgm:cxn modelId="{0C724295-CA46-4CF0-A9F6-103F00E5A16A}" type="presParOf" srcId="{D59ACCD0-E938-4418-94D9-413221FAA977}" destId="{C2965A35-8A34-47A9-BB29-AEA9585E03AD}" srcOrd="25" destOrd="0" presId="urn:microsoft.com/office/officeart/2005/8/layout/vList2"/>
    <dgm:cxn modelId="{737C31E7-7376-4743-8428-C44F9C451F49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/>
      <dgm:spPr/>
      <dgm:t>
        <a:bodyPr/>
        <a:lstStyle/>
        <a:p>
          <a:endParaRPr lang="zh-CN" altLang="en-US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/>
      <dgm:spPr/>
      <dgm:t>
        <a:bodyPr/>
        <a:lstStyle/>
        <a:p>
          <a:endParaRPr lang="zh-CN" altLang="en-US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 custT="1"/>
      <dgm:spPr/>
      <dgm:t>
        <a:bodyPr/>
        <a:lstStyle/>
        <a:p>
          <a:pPr algn="ctr"/>
          <a:r>
            <a:rPr lang="en-US" altLang="zh-CN" sz="1800" dirty="0" smtClean="0"/>
            <a:t>0</a:t>
          </a:r>
          <a:endParaRPr lang="zh-CN" altLang="en-US" sz="1800" dirty="0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zh-CN" altLang="en-US" sz="1800" dirty="0" smtClean="0"/>
            <a:t>第三个参数</a:t>
          </a:r>
          <a:r>
            <a:rPr lang="en-US" altLang="zh-CN" sz="1800" dirty="0" smtClean="0"/>
            <a:t>(0x00FF FFFC)</a:t>
          </a:r>
          <a:endParaRPr lang="zh-CN" altLang="en-US" sz="1800" dirty="0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8CC741-6E56-4DDC-B0C1-D42BDA55064A}" type="presOf" srcId="{1F6093B0-7DFB-4F21-838C-36FBD0616E07}" destId="{F909DE4C-8E92-43E6-BB21-F24380C46DB8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12F92220-E493-4174-8605-F75BF7E08C71}" type="presOf" srcId="{D649C52B-7EF7-4ECA-8DAB-76B0B21DB4D7}" destId="{2F09D324-657A-45BF-BBC3-6FB398F8668B}" srcOrd="0" destOrd="0" presId="urn:microsoft.com/office/officeart/2005/8/layout/vList2"/>
    <dgm:cxn modelId="{3FC7D82B-F85A-411E-A23D-7B917311C2AE}" type="presOf" srcId="{C6ABC792-EE7D-4E6B-8A7D-DF7E7C8631FD}" destId="{CC15B3C9-DB7C-428F-AFA2-D4AFCCC8F827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B2C93AF5-64A4-4B44-9AD0-54096CFE179D}" type="presOf" srcId="{879395E1-ED64-4910-890E-94D23DE08143}" destId="{1205A930-F1AD-4E1B-B63D-32DB722E51F8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4A24196E-C660-4E70-A83C-1381CD061582}" type="presOf" srcId="{59EA03A0-0E5E-4620-9926-895F10BEA04E}" destId="{1F670F18-88E9-4356-A7A7-F7E4EA4C78B4}" srcOrd="0" destOrd="0" presId="urn:microsoft.com/office/officeart/2005/8/layout/vList2"/>
    <dgm:cxn modelId="{A59702EA-F2AF-4B5E-80A0-76934D3FC3C0}" type="presOf" srcId="{D7CBFACA-0952-4E23-A76A-72B7462E91A7}" destId="{7E17549F-0F39-4B03-A098-EF3809CE788E}" srcOrd="0" destOrd="0" presId="urn:microsoft.com/office/officeart/2005/8/layout/vList2"/>
    <dgm:cxn modelId="{2764DB8D-625A-4065-916F-CBA364B32FBA}" type="presOf" srcId="{74B3375A-5685-47B3-9D17-16006EBA40BE}" destId="{7C9ADE9E-71D7-417A-8520-BABC7FE40886}" srcOrd="0" destOrd="0" presId="urn:microsoft.com/office/officeart/2005/8/layout/vList2"/>
    <dgm:cxn modelId="{61783325-1AA5-4FD4-B8BD-D9E9788FC6B6}" type="presOf" srcId="{725988D8-7DC5-4460-ADB0-B0EF7D2B11AE}" destId="{3D402393-7F2A-4EA4-AA4F-2B1BDB9D03F6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BA3B440D-B9B3-4F53-80AE-216C52E4E29B}" type="presOf" srcId="{AD451334-A475-45F0-BE39-2FAE407B01B6}" destId="{8628A804-7FD0-42BF-8F8B-E0EDF406D092}" srcOrd="0" destOrd="0" presId="urn:microsoft.com/office/officeart/2005/8/layout/vList2"/>
    <dgm:cxn modelId="{4ECEC7CB-9E17-4752-940F-0605F2B9E080}" type="presOf" srcId="{0BE867D4-5B27-4AB5-8A1B-1C3B1AADDC12}" destId="{300018FF-84E0-497D-AB25-B3F862B944E5}" srcOrd="0" destOrd="0" presId="urn:microsoft.com/office/officeart/2005/8/layout/vList2"/>
    <dgm:cxn modelId="{907CB17F-FD76-4049-85CF-5A9A1C17EF88}" type="presOf" srcId="{0C8A823E-7EDB-4430-80BE-A19DE734ECF8}" destId="{275E163F-E521-4524-A8DF-0FA32250E359}" srcOrd="0" destOrd="0" presId="urn:microsoft.com/office/officeart/2005/8/layout/vList2"/>
    <dgm:cxn modelId="{C3CC3B59-44F3-4F48-83C7-FC8B1EF02428}" type="presOf" srcId="{5353F7EA-58AE-4B81-8393-D1EDF22838B8}" destId="{564D8102-14DC-4650-BC13-1DFCF96DF2B3}" srcOrd="0" destOrd="0" presId="urn:microsoft.com/office/officeart/2005/8/layout/vList2"/>
    <dgm:cxn modelId="{B19509B6-873F-461F-BB8C-A95515DC9CE8}" type="presOf" srcId="{28CD59A7-F46E-487B-A47E-5A31D183905A}" destId="{D59ACCD0-E938-4418-94D9-413221FAA977}" srcOrd="0" destOrd="0" presId="urn:microsoft.com/office/officeart/2005/8/layout/vList2"/>
    <dgm:cxn modelId="{60285CDC-BCD2-4BEE-839A-7AD9575FF0EC}" type="presOf" srcId="{F5D29C29-5C46-4C2E-B879-00B6513FC001}" destId="{EB6F7842-811B-46B2-998E-2CE5783BF44F}" srcOrd="0" destOrd="0" presId="urn:microsoft.com/office/officeart/2005/8/layout/vList2"/>
    <dgm:cxn modelId="{109F1069-2EA3-4E15-98DB-4BF7DFEA578A}" type="presOf" srcId="{F0343500-1E90-4BCF-A05A-F450D0D6EEB5}" destId="{45B79624-4F5D-4F73-AA32-6C3E306286B6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74C3D0BE-AAFD-4A34-9D76-23EC766A5389}" type="presParOf" srcId="{D59ACCD0-E938-4418-94D9-413221FAA977}" destId="{275E163F-E521-4524-A8DF-0FA32250E359}" srcOrd="0" destOrd="0" presId="urn:microsoft.com/office/officeart/2005/8/layout/vList2"/>
    <dgm:cxn modelId="{0BE51CAD-8481-4004-84BC-61AF79C63857}" type="presParOf" srcId="{D59ACCD0-E938-4418-94D9-413221FAA977}" destId="{14F03557-B798-4581-96FB-1C41F68B06F0}" srcOrd="1" destOrd="0" presId="urn:microsoft.com/office/officeart/2005/8/layout/vList2"/>
    <dgm:cxn modelId="{5C856957-7A1C-43E2-BAAB-A808E1C22985}" type="presParOf" srcId="{D59ACCD0-E938-4418-94D9-413221FAA977}" destId="{7E17549F-0F39-4B03-A098-EF3809CE788E}" srcOrd="2" destOrd="0" presId="urn:microsoft.com/office/officeart/2005/8/layout/vList2"/>
    <dgm:cxn modelId="{0C6470F6-8FB0-4281-BE08-D15CCB5CEA9D}" type="presParOf" srcId="{D59ACCD0-E938-4418-94D9-413221FAA977}" destId="{3F536F50-166B-4FF8-8BA7-F2798CC995F6}" srcOrd="3" destOrd="0" presId="urn:microsoft.com/office/officeart/2005/8/layout/vList2"/>
    <dgm:cxn modelId="{36D15A7E-2DA1-4797-AEBF-200F29267479}" type="presParOf" srcId="{D59ACCD0-E938-4418-94D9-413221FAA977}" destId="{564D8102-14DC-4650-BC13-1DFCF96DF2B3}" srcOrd="4" destOrd="0" presId="urn:microsoft.com/office/officeart/2005/8/layout/vList2"/>
    <dgm:cxn modelId="{E75A4FAB-8800-464C-B86E-2C06E71DC9D8}" type="presParOf" srcId="{D59ACCD0-E938-4418-94D9-413221FAA977}" destId="{891115B6-1D05-4986-AC83-FEC4513ACEF0}" srcOrd="5" destOrd="0" presId="urn:microsoft.com/office/officeart/2005/8/layout/vList2"/>
    <dgm:cxn modelId="{F372D8AF-2667-4B8E-A6D8-122867101FA7}" type="presParOf" srcId="{D59ACCD0-E938-4418-94D9-413221FAA977}" destId="{F909DE4C-8E92-43E6-BB21-F24380C46DB8}" srcOrd="6" destOrd="0" presId="urn:microsoft.com/office/officeart/2005/8/layout/vList2"/>
    <dgm:cxn modelId="{1D756322-A445-433D-AF01-CCD10E536FBD}" type="presParOf" srcId="{D59ACCD0-E938-4418-94D9-413221FAA977}" destId="{ED3D2908-13A2-4472-8C0D-96AAE47FE6A2}" srcOrd="7" destOrd="0" presId="urn:microsoft.com/office/officeart/2005/8/layout/vList2"/>
    <dgm:cxn modelId="{00B64F98-4F81-46F4-B6BA-072DA03C7E80}" type="presParOf" srcId="{D59ACCD0-E938-4418-94D9-413221FAA977}" destId="{7C9ADE9E-71D7-417A-8520-BABC7FE40886}" srcOrd="8" destOrd="0" presId="urn:microsoft.com/office/officeart/2005/8/layout/vList2"/>
    <dgm:cxn modelId="{B391903A-D9BA-474F-8FD4-DF61F29F77FE}" type="presParOf" srcId="{D59ACCD0-E938-4418-94D9-413221FAA977}" destId="{B6D3C151-03F6-4A25-8BFF-7E39A1B014FC}" srcOrd="9" destOrd="0" presId="urn:microsoft.com/office/officeart/2005/8/layout/vList2"/>
    <dgm:cxn modelId="{8DE9E3DC-051D-4E4A-A58A-7A81AFB56DB6}" type="presParOf" srcId="{D59ACCD0-E938-4418-94D9-413221FAA977}" destId="{45B79624-4F5D-4F73-AA32-6C3E306286B6}" srcOrd="10" destOrd="0" presId="urn:microsoft.com/office/officeart/2005/8/layout/vList2"/>
    <dgm:cxn modelId="{321EC243-7A2C-4F19-A201-8A16F6C7B8D2}" type="presParOf" srcId="{D59ACCD0-E938-4418-94D9-413221FAA977}" destId="{DB4504D5-C3AC-4B91-ABCD-8EB889063819}" srcOrd="11" destOrd="0" presId="urn:microsoft.com/office/officeart/2005/8/layout/vList2"/>
    <dgm:cxn modelId="{5B5B6323-9079-4BC6-96FB-9E2CF264C3CE}" type="presParOf" srcId="{D59ACCD0-E938-4418-94D9-413221FAA977}" destId="{3D402393-7F2A-4EA4-AA4F-2B1BDB9D03F6}" srcOrd="12" destOrd="0" presId="urn:microsoft.com/office/officeart/2005/8/layout/vList2"/>
    <dgm:cxn modelId="{BF00B3C3-ACAB-42E4-A42A-89D6007E623D}" type="presParOf" srcId="{D59ACCD0-E938-4418-94D9-413221FAA977}" destId="{6257C317-2ED7-477E-B50B-C29D58ABAA91}" srcOrd="13" destOrd="0" presId="urn:microsoft.com/office/officeart/2005/8/layout/vList2"/>
    <dgm:cxn modelId="{0A7069CD-7642-4CBB-91AF-3831FA29E8EF}" type="presParOf" srcId="{D59ACCD0-E938-4418-94D9-413221FAA977}" destId="{1F670F18-88E9-4356-A7A7-F7E4EA4C78B4}" srcOrd="14" destOrd="0" presId="urn:microsoft.com/office/officeart/2005/8/layout/vList2"/>
    <dgm:cxn modelId="{8ED82552-0FBB-4652-BD0E-B0E232FF6161}" type="presParOf" srcId="{D59ACCD0-E938-4418-94D9-413221FAA977}" destId="{57BB2E04-A223-4AEB-AA3A-4A72700B2517}" srcOrd="15" destOrd="0" presId="urn:microsoft.com/office/officeart/2005/8/layout/vList2"/>
    <dgm:cxn modelId="{EE67D216-3A01-47D0-8344-0120AEE17ECA}" type="presParOf" srcId="{D59ACCD0-E938-4418-94D9-413221FAA977}" destId="{300018FF-84E0-497D-AB25-B3F862B944E5}" srcOrd="16" destOrd="0" presId="urn:microsoft.com/office/officeart/2005/8/layout/vList2"/>
    <dgm:cxn modelId="{A209E917-0CFE-4D94-83D5-38B81D2F5FCF}" type="presParOf" srcId="{D59ACCD0-E938-4418-94D9-413221FAA977}" destId="{0BBFAA2C-4893-47BF-99C7-202422518502}" srcOrd="17" destOrd="0" presId="urn:microsoft.com/office/officeart/2005/8/layout/vList2"/>
    <dgm:cxn modelId="{1BE109BB-8756-4D91-8BCD-CB2DC321FD43}" type="presParOf" srcId="{D59ACCD0-E938-4418-94D9-413221FAA977}" destId="{CC15B3C9-DB7C-428F-AFA2-D4AFCCC8F827}" srcOrd="18" destOrd="0" presId="urn:microsoft.com/office/officeart/2005/8/layout/vList2"/>
    <dgm:cxn modelId="{BE1CAAAF-0538-46AC-A623-3EBE9AC9A67A}" type="presParOf" srcId="{D59ACCD0-E938-4418-94D9-413221FAA977}" destId="{4B3C9904-313C-492D-A196-E51455DDF32E}" srcOrd="19" destOrd="0" presId="urn:microsoft.com/office/officeart/2005/8/layout/vList2"/>
    <dgm:cxn modelId="{FB5C9AAD-C89A-483D-9BCB-61447F47A3EB}" type="presParOf" srcId="{D59ACCD0-E938-4418-94D9-413221FAA977}" destId="{2F09D324-657A-45BF-BBC3-6FB398F8668B}" srcOrd="20" destOrd="0" presId="urn:microsoft.com/office/officeart/2005/8/layout/vList2"/>
    <dgm:cxn modelId="{F1210F57-DD20-468E-BE3F-46FE4BAA7BCB}" type="presParOf" srcId="{D59ACCD0-E938-4418-94D9-413221FAA977}" destId="{DBDF6CC8-CACE-40FA-8ABC-07C4E6D9302B}" srcOrd="21" destOrd="0" presId="urn:microsoft.com/office/officeart/2005/8/layout/vList2"/>
    <dgm:cxn modelId="{BDC20E91-505D-43F7-ABCD-1D04C87A2403}" type="presParOf" srcId="{D59ACCD0-E938-4418-94D9-413221FAA977}" destId="{8628A804-7FD0-42BF-8F8B-E0EDF406D092}" srcOrd="22" destOrd="0" presId="urn:microsoft.com/office/officeart/2005/8/layout/vList2"/>
    <dgm:cxn modelId="{73D1E120-60DF-458F-9080-D54464696C54}" type="presParOf" srcId="{D59ACCD0-E938-4418-94D9-413221FAA977}" destId="{4A0659B5-ED33-4AA9-A3B8-A30D58A26313}" srcOrd="23" destOrd="0" presId="urn:microsoft.com/office/officeart/2005/8/layout/vList2"/>
    <dgm:cxn modelId="{F165FE2D-E8CF-47C0-A46C-FA16506F1BFF}" type="presParOf" srcId="{D59ACCD0-E938-4418-94D9-413221FAA977}" destId="{1205A930-F1AD-4E1B-B63D-32DB722E51F8}" srcOrd="24" destOrd="0" presId="urn:microsoft.com/office/officeart/2005/8/layout/vList2"/>
    <dgm:cxn modelId="{42C7F160-7A47-4782-A10D-506115B281BF}" type="presParOf" srcId="{D59ACCD0-E938-4418-94D9-413221FAA977}" destId="{C2965A35-8A34-47A9-BB29-AEA9585E03AD}" srcOrd="25" destOrd="0" presId="urn:microsoft.com/office/officeart/2005/8/layout/vList2"/>
    <dgm:cxn modelId="{F15E6A2E-7772-4FB7-B2EA-69468DE6A7F3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/>
      <dgm:spPr/>
      <dgm:t>
        <a:bodyPr/>
        <a:lstStyle/>
        <a:p>
          <a:endParaRPr lang="zh-CN" altLang="en-US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/>
      <dgm:spPr/>
      <dgm:t>
        <a:bodyPr/>
        <a:lstStyle/>
        <a:p>
          <a:endParaRPr lang="zh-CN" altLang="en-US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(2)</a:t>
          </a:r>
          <a:endParaRPr lang="zh-CN" altLang="en-US" sz="1800" dirty="0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 custT="1"/>
      <dgm:spPr/>
      <dgm:t>
        <a:bodyPr/>
        <a:lstStyle/>
        <a:p>
          <a:pPr algn="ctr"/>
          <a:r>
            <a:rPr lang="en-US" altLang="zh-CN" sz="1800" dirty="0" smtClean="0"/>
            <a:t>0</a:t>
          </a:r>
          <a:endParaRPr lang="zh-CN" altLang="en-US" sz="1800" dirty="0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zh-CN" altLang="en-US" sz="1800" dirty="0" smtClean="0"/>
            <a:t>第三个参数</a:t>
          </a:r>
          <a:r>
            <a:rPr lang="en-US" altLang="zh-CN" sz="1800" dirty="0" smtClean="0"/>
            <a:t>(0x00FF FFFC)</a:t>
          </a:r>
          <a:endParaRPr lang="zh-CN" altLang="en-US" sz="1800" dirty="0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B38435-0589-48D8-9495-007ABC6A8E8E}" type="presOf" srcId="{AD451334-A475-45F0-BE39-2FAE407B01B6}" destId="{8628A804-7FD0-42BF-8F8B-E0EDF406D092}" srcOrd="0" destOrd="0" presId="urn:microsoft.com/office/officeart/2005/8/layout/vList2"/>
    <dgm:cxn modelId="{3E9F3E54-AE1F-43D2-973D-7E5D7A96F945}" type="presOf" srcId="{28CD59A7-F46E-487B-A47E-5A31D183905A}" destId="{D59ACCD0-E938-4418-94D9-413221FAA977}" srcOrd="0" destOrd="0" presId="urn:microsoft.com/office/officeart/2005/8/layout/vList2"/>
    <dgm:cxn modelId="{685FF7FB-F228-4793-8A65-46A142AEF5A3}" type="presOf" srcId="{59EA03A0-0E5E-4620-9926-895F10BEA04E}" destId="{1F670F18-88E9-4356-A7A7-F7E4EA4C78B4}" srcOrd="0" destOrd="0" presId="urn:microsoft.com/office/officeart/2005/8/layout/vList2"/>
    <dgm:cxn modelId="{15875B98-7715-4949-9130-6CBD3F8496BA}" type="presOf" srcId="{0BE867D4-5B27-4AB5-8A1B-1C3B1AADDC12}" destId="{300018FF-84E0-497D-AB25-B3F862B944E5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2DB93E05-A7C6-46F6-A893-4BBBF986A83A}" type="presOf" srcId="{F0343500-1E90-4BCF-A05A-F450D0D6EEB5}" destId="{45B79624-4F5D-4F73-AA32-6C3E306286B6}" srcOrd="0" destOrd="0" presId="urn:microsoft.com/office/officeart/2005/8/layout/vList2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50969C4C-8771-4AC1-95F2-9EE55A268293}" type="presOf" srcId="{5353F7EA-58AE-4B81-8393-D1EDF22838B8}" destId="{564D8102-14DC-4650-BC13-1DFCF96DF2B3}" srcOrd="0" destOrd="0" presId="urn:microsoft.com/office/officeart/2005/8/layout/vList2"/>
    <dgm:cxn modelId="{ACB80546-36B3-43DC-A122-A50D9A3275FF}" type="presOf" srcId="{F5D29C29-5C46-4C2E-B879-00B6513FC001}" destId="{EB6F7842-811B-46B2-998E-2CE5783BF44F}" srcOrd="0" destOrd="0" presId="urn:microsoft.com/office/officeart/2005/8/layout/vList2"/>
    <dgm:cxn modelId="{5BC72010-0F78-41C8-892D-52EA28C0DE9F}" type="presOf" srcId="{725988D8-7DC5-4460-ADB0-B0EF7D2B11AE}" destId="{3D402393-7F2A-4EA4-AA4F-2B1BDB9D03F6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22AAF2D9-0C19-4F72-8011-37044B50B606}" type="presOf" srcId="{D7CBFACA-0952-4E23-A76A-72B7462E91A7}" destId="{7E17549F-0F39-4B03-A098-EF3809CE788E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E2DCE92A-DFD1-4D4C-B8BA-079D2620AC88}" type="presOf" srcId="{D649C52B-7EF7-4ECA-8DAB-76B0B21DB4D7}" destId="{2F09D324-657A-45BF-BBC3-6FB398F8668B}" srcOrd="0" destOrd="0" presId="urn:microsoft.com/office/officeart/2005/8/layout/vList2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6B1D5996-67D4-4EC9-92EC-EE6F4E5D498C}" type="presOf" srcId="{74B3375A-5685-47B3-9D17-16006EBA40BE}" destId="{7C9ADE9E-71D7-417A-8520-BABC7FE40886}" srcOrd="0" destOrd="0" presId="urn:microsoft.com/office/officeart/2005/8/layout/vList2"/>
    <dgm:cxn modelId="{6000E720-B2A1-48A7-96F1-894AC771CA37}" type="presOf" srcId="{0C8A823E-7EDB-4430-80BE-A19DE734ECF8}" destId="{275E163F-E521-4524-A8DF-0FA32250E359}" srcOrd="0" destOrd="0" presId="urn:microsoft.com/office/officeart/2005/8/layout/vList2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6B588174-D86C-4FDC-8EA0-B1319E6CDF7C}" type="presOf" srcId="{C6ABC792-EE7D-4E6B-8A7D-DF7E7C8631FD}" destId="{CC15B3C9-DB7C-428F-AFA2-D4AFCCC8F827}" srcOrd="0" destOrd="0" presId="urn:microsoft.com/office/officeart/2005/8/layout/vList2"/>
    <dgm:cxn modelId="{D0337FD0-5143-4124-80CF-E6409340D767}" type="presOf" srcId="{1F6093B0-7DFB-4F21-838C-36FBD0616E07}" destId="{F909DE4C-8E92-43E6-BB21-F24380C46DB8}" srcOrd="0" destOrd="0" presId="urn:microsoft.com/office/officeart/2005/8/layout/vList2"/>
    <dgm:cxn modelId="{0ECEE596-8D4F-4FDF-A46F-8D8CEDCF44DF}" type="presOf" srcId="{879395E1-ED64-4910-890E-94D23DE08143}" destId="{1205A930-F1AD-4E1B-B63D-32DB722E51F8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73F8AFF6-A9E0-4CB3-A042-E501348FBA0B}" type="presParOf" srcId="{D59ACCD0-E938-4418-94D9-413221FAA977}" destId="{275E163F-E521-4524-A8DF-0FA32250E359}" srcOrd="0" destOrd="0" presId="urn:microsoft.com/office/officeart/2005/8/layout/vList2"/>
    <dgm:cxn modelId="{27FF0748-2C6E-4D98-BFC3-65CF8826CE48}" type="presParOf" srcId="{D59ACCD0-E938-4418-94D9-413221FAA977}" destId="{14F03557-B798-4581-96FB-1C41F68B06F0}" srcOrd="1" destOrd="0" presId="urn:microsoft.com/office/officeart/2005/8/layout/vList2"/>
    <dgm:cxn modelId="{A376B2FA-3CA9-4E18-87E9-132614D20FC0}" type="presParOf" srcId="{D59ACCD0-E938-4418-94D9-413221FAA977}" destId="{7E17549F-0F39-4B03-A098-EF3809CE788E}" srcOrd="2" destOrd="0" presId="urn:microsoft.com/office/officeart/2005/8/layout/vList2"/>
    <dgm:cxn modelId="{26A8FF19-CF6A-481E-B0DD-EE7DA8DEAA42}" type="presParOf" srcId="{D59ACCD0-E938-4418-94D9-413221FAA977}" destId="{3F536F50-166B-4FF8-8BA7-F2798CC995F6}" srcOrd="3" destOrd="0" presId="urn:microsoft.com/office/officeart/2005/8/layout/vList2"/>
    <dgm:cxn modelId="{6DA90539-5737-4BD4-8D8D-323F99142C2C}" type="presParOf" srcId="{D59ACCD0-E938-4418-94D9-413221FAA977}" destId="{564D8102-14DC-4650-BC13-1DFCF96DF2B3}" srcOrd="4" destOrd="0" presId="urn:microsoft.com/office/officeart/2005/8/layout/vList2"/>
    <dgm:cxn modelId="{8DB5C180-DE36-43A0-B610-2A903DBCA7E1}" type="presParOf" srcId="{D59ACCD0-E938-4418-94D9-413221FAA977}" destId="{891115B6-1D05-4986-AC83-FEC4513ACEF0}" srcOrd="5" destOrd="0" presId="urn:microsoft.com/office/officeart/2005/8/layout/vList2"/>
    <dgm:cxn modelId="{B273EB49-1D62-4C8F-9DA5-C2F7DF1F4C5A}" type="presParOf" srcId="{D59ACCD0-E938-4418-94D9-413221FAA977}" destId="{F909DE4C-8E92-43E6-BB21-F24380C46DB8}" srcOrd="6" destOrd="0" presId="urn:microsoft.com/office/officeart/2005/8/layout/vList2"/>
    <dgm:cxn modelId="{CF9FB038-6654-4CC7-AC98-03827D36B18F}" type="presParOf" srcId="{D59ACCD0-E938-4418-94D9-413221FAA977}" destId="{ED3D2908-13A2-4472-8C0D-96AAE47FE6A2}" srcOrd="7" destOrd="0" presId="urn:microsoft.com/office/officeart/2005/8/layout/vList2"/>
    <dgm:cxn modelId="{53E04C4B-5816-4018-8D8B-ED0E7CC0C98E}" type="presParOf" srcId="{D59ACCD0-E938-4418-94D9-413221FAA977}" destId="{7C9ADE9E-71D7-417A-8520-BABC7FE40886}" srcOrd="8" destOrd="0" presId="urn:microsoft.com/office/officeart/2005/8/layout/vList2"/>
    <dgm:cxn modelId="{FC82B900-966F-488A-846F-EBB4E6FB65A2}" type="presParOf" srcId="{D59ACCD0-E938-4418-94D9-413221FAA977}" destId="{B6D3C151-03F6-4A25-8BFF-7E39A1B014FC}" srcOrd="9" destOrd="0" presId="urn:microsoft.com/office/officeart/2005/8/layout/vList2"/>
    <dgm:cxn modelId="{3629EF1B-28BE-4E16-9586-70150BE7EE6D}" type="presParOf" srcId="{D59ACCD0-E938-4418-94D9-413221FAA977}" destId="{45B79624-4F5D-4F73-AA32-6C3E306286B6}" srcOrd="10" destOrd="0" presId="urn:microsoft.com/office/officeart/2005/8/layout/vList2"/>
    <dgm:cxn modelId="{21E7BA21-AD84-476F-A656-3162AC0C8B8D}" type="presParOf" srcId="{D59ACCD0-E938-4418-94D9-413221FAA977}" destId="{DB4504D5-C3AC-4B91-ABCD-8EB889063819}" srcOrd="11" destOrd="0" presId="urn:microsoft.com/office/officeart/2005/8/layout/vList2"/>
    <dgm:cxn modelId="{3FAF59FE-0F37-4863-8AE4-19D20C7F2A66}" type="presParOf" srcId="{D59ACCD0-E938-4418-94D9-413221FAA977}" destId="{3D402393-7F2A-4EA4-AA4F-2B1BDB9D03F6}" srcOrd="12" destOrd="0" presId="urn:microsoft.com/office/officeart/2005/8/layout/vList2"/>
    <dgm:cxn modelId="{87E82628-B486-4CA4-8AA9-3853B848CBEA}" type="presParOf" srcId="{D59ACCD0-E938-4418-94D9-413221FAA977}" destId="{6257C317-2ED7-477E-B50B-C29D58ABAA91}" srcOrd="13" destOrd="0" presId="urn:microsoft.com/office/officeart/2005/8/layout/vList2"/>
    <dgm:cxn modelId="{7308C741-B577-477F-B5DD-5687BD8546E2}" type="presParOf" srcId="{D59ACCD0-E938-4418-94D9-413221FAA977}" destId="{1F670F18-88E9-4356-A7A7-F7E4EA4C78B4}" srcOrd="14" destOrd="0" presId="urn:microsoft.com/office/officeart/2005/8/layout/vList2"/>
    <dgm:cxn modelId="{BE5CD3F6-42A1-49C8-8E88-C86F901A85E5}" type="presParOf" srcId="{D59ACCD0-E938-4418-94D9-413221FAA977}" destId="{57BB2E04-A223-4AEB-AA3A-4A72700B2517}" srcOrd="15" destOrd="0" presId="urn:microsoft.com/office/officeart/2005/8/layout/vList2"/>
    <dgm:cxn modelId="{AD30FE95-1B2E-4B2C-A272-27609CE5BF17}" type="presParOf" srcId="{D59ACCD0-E938-4418-94D9-413221FAA977}" destId="{300018FF-84E0-497D-AB25-B3F862B944E5}" srcOrd="16" destOrd="0" presId="urn:microsoft.com/office/officeart/2005/8/layout/vList2"/>
    <dgm:cxn modelId="{B22226D2-BAE6-4BE8-A446-988737604EC6}" type="presParOf" srcId="{D59ACCD0-E938-4418-94D9-413221FAA977}" destId="{0BBFAA2C-4893-47BF-99C7-202422518502}" srcOrd="17" destOrd="0" presId="urn:microsoft.com/office/officeart/2005/8/layout/vList2"/>
    <dgm:cxn modelId="{F50CDCD3-621E-4289-9463-41B0145F46C7}" type="presParOf" srcId="{D59ACCD0-E938-4418-94D9-413221FAA977}" destId="{CC15B3C9-DB7C-428F-AFA2-D4AFCCC8F827}" srcOrd="18" destOrd="0" presId="urn:microsoft.com/office/officeart/2005/8/layout/vList2"/>
    <dgm:cxn modelId="{CED94ED2-B9F3-4405-B5AB-69AEA744F48B}" type="presParOf" srcId="{D59ACCD0-E938-4418-94D9-413221FAA977}" destId="{4B3C9904-313C-492D-A196-E51455DDF32E}" srcOrd="19" destOrd="0" presId="urn:microsoft.com/office/officeart/2005/8/layout/vList2"/>
    <dgm:cxn modelId="{3FA4AA79-2E36-49A1-8D76-30C604D126A6}" type="presParOf" srcId="{D59ACCD0-E938-4418-94D9-413221FAA977}" destId="{2F09D324-657A-45BF-BBC3-6FB398F8668B}" srcOrd="20" destOrd="0" presId="urn:microsoft.com/office/officeart/2005/8/layout/vList2"/>
    <dgm:cxn modelId="{6C5E6BBA-EEED-48F7-8155-1300D441AA25}" type="presParOf" srcId="{D59ACCD0-E938-4418-94D9-413221FAA977}" destId="{DBDF6CC8-CACE-40FA-8ABC-07C4E6D9302B}" srcOrd="21" destOrd="0" presId="urn:microsoft.com/office/officeart/2005/8/layout/vList2"/>
    <dgm:cxn modelId="{985B0444-046F-4CD8-B99A-E4D89C817E77}" type="presParOf" srcId="{D59ACCD0-E938-4418-94D9-413221FAA977}" destId="{8628A804-7FD0-42BF-8F8B-E0EDF406D092}" srcOrd="22" destOrd="0" presId="urn:microsoft.com/office/officeart/2005/8/layout/vList2"/>
    <dgm:cxn modelId="{6A184109-02E8-480D-86FD-92978B0A4DA2}" type="presParOf" srcId="{D59ACCD0-E938-4418-94D9-413221FAA977}" destId="{4A0659B5-ED33-4AA9-A3B8-A30D58A26313}" srcOrd="23" destOrd="0" presId="urn:microsoft.com/office/officeart/2005/8/layout/vList2"/>
    <dgm:cxn modelId="{826440A8-0A93-4FE8-B65F-26895D9BBC04}" type="presParOf" srcId="{D59ACCD0-E938-4418-94D9-413221FAA977}" destId="{1205A930-F1AD-4E1B-B63D-32DB722E51F8}" srcOrd="24" destOrd="0" presId="urn:microsoft.com/office/officeart/2005/8/layout/vList2"/>
    <dgm:cxn modelId="{450B232A-CE0F-4563-9246-73731DA9D336}" type="presParOf" srcId="{D59ACCD0-E938-4418-94D9-413221FAA977}" destId="{C2965A35-8A34-47A9-BB29-AEA9585E03AD}" srcOrd="25" destOrd="0" presId="urn:microsoft.com/office/officeart/2005/8/layout/vList2"/>
    <dgm:cxn modelId="{102AE019-6968-42D2-8631-D681A8C2958B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 dirty="0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/>
      <dgm:spPr/>
      <dgm:t>
        <a:bodyPr/>
        <a:lstStyle/>
        <a:p>
          <a:endParaRPr lang="zh-CN" altLang="en-US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/>
      <dgm:spPr/>
      <dgm:t>
        <a:bodyPr/>
        <a:lstStyle/>
        <a:p>
          <a:endParaRPr lang="zh-CN" altLang="en-US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/>
      <dgm:spPr/>
      <dgm:t>
        <a:bodyPr/>
        <a:lstStyle/>
        <a:p>
          <a:endParaRPr lang="zh-CN" altLang="en-US" dirty="0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 dirty="0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endParaRPr lang="zh-CN" altLang="en-US" sz="2300" dirty="0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7917CB-B5DB-46C6-8E22-4422483694FD}" type="presOf" srcId="{879395E1-ED64-4910-890E-94D23DE08143}" destId="{1205A930-F1AD-4E1B-B63D-32DB722E51F8}" srcOrd="0" destOrd="0" presId="urn:microsoft.com/office/officeart/2005/8/layout/vList2"/>
    <dgm:cxn modelId="{AC80F536-450C-4E40-A926-55D4B0D0C100}" type="presOf" srcId="{0BE867D4-5B27-4AB5-8A1B-1C3B1AADDC12}" destId="{300018FF-84E0-497D-AB25-B3F862B944E5}" srcOrd="0" destOrd="0" presId="urn:microsoft.com/office/officeart/2005/8/layout/vList2"/>
    <dgm:cxn modelId="{F4DEA830-CDCE-48D7-BC05-C2017E1AB0A0}" type="presOf" srcId="{C6ABC792-EE7D-4E6B-8A7D-DF7E7C8631FD}" destId="{CC15B3C9-DB7C-428F-AFA2-D4AFCCC8F827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6718BEDB-E538-42E2-BEDE-420DFCF934B4}" type="presOf" srcId="{F0343500-1E90-4BCF-A05A-F450D0D6EEB5}" destId="{45B79624-4F5D-4F73-AA32-6C3E306286B6}" srcOrd="0" destOrd="0" presId="urn:microsoft.com/office/officeart/2005/8/layout/vList2"/>
    <dgm:cxn modelId="{D832D2B8-E16C-466B-B8FE-F9C116A79904}" type="presOf" srcId="{0C8A823E-7EDB-4430-80BE-A19DE734ECF8}" destId="{275E163F-E521-4524-A8DF-0FA32250E359}" srcOrd="0" destOrd="0" presId="urn:microsoft.com/office/officeart/2005/8/layout/vList2"/>
    <dgm:cxn modelId="{B50042B4-B5E6-4DB0-B91D-C08A4CE66A7C}" type="presOf" srcId="{D7CBFACA-0952-4E23-A76A-72B7462E91A7}" destId="{7E17549F-0F39-4B03-A098-EF3809CE788E}" srcOrd="0" destOrd="0" presId="urn:microsoft.com/office/officeart/2005/8/layout/vList2"/>
    <dgm:cxn modelId="{A46D3F2D-D42D-4124-A5CC-D0E7E0B0FA2B}" type="presOf" srcId="{AD451334-A475-45F0-BE39-2FAE407B01B6}" destId="{8628A804-7FD0-42BF-8F8B-E0EDF406D092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AB882B8C-C4E4-424D-B6A0-87DC6A277293}" type="presOf" srcId="{1F6093B0-7DFB-4F21-838C-36FBD0616E07}" destId="{F909DE4C-8E92-43E6-BB21-F24380C46DB8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54EB9153-3E5E-4C50-AEFE-1A726E05BBC9}" type="presOf" srcId="{59EA03A0-0E5E-4620-9926-895F10BEA04E}" destId="{1F670F18-88E9-4356-A7A7-F7E4EA4C78B4}" srcOrd="0" destOrd="0" presId="urn:microsoft.com/office/officeart/2005/8/layout/vList2"/>
    <dgm:cxn modelId="{DA623481-964E-470C-BF54-9CF4B20C0145}" type="presOf" srcId="{5353F7EA-58AE-4B81-8393-D1EDF22838B8}" destId="{564D8102-14DC-4650-BC13-1DFCF96DF2B3}" srcOrd="0" destOrd="0" presId="urn:microsoft.com/office/officeart/2005/8/layout/vList2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0C88096F-CE03-4F6B-B7B4-90F603EDDC6C}" type="presOf" srcId="{F5D29C29-5C46-4C2E-B879-00B6513FC001}" destId="{EB6F7842-811B-46B2-998E-2CE5783BF44F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DB074804-88FD-4D5A-B06D-74309CF65AF7}" type="presOf" srcId="{725988D8-7DC5-4460-ADB0-B0EF7D2B11AE}" destId="{3D402393-7F2A-4EA4-AA4F-2B1BDB9D03F6}" srcOrd="0" destOrd="0" presId="urn:microsoft.com/office/officeart/2005/8/layout/vList2"/>
    <dgm:cxn modelId="{4A1BF84E-6697-412E-8505-27976FF0AC72}" type="presOf" srcId="{D649C52B-7EF7-4ECA-8DAB-76B0B21DB4D7}" destId="{2F09D324-657A-45BF-BBC3-6FB398F8668B}" srcOrd="0" destOrd="0" presId="urn:microsoft.com/office/officeart/2005/8/layout/vList2"/>
    <dgm:cxn modelId="{A35AA548-9B90-48AF-8E4A-CAA98C553E28}" type="presOf" srcId="{28CD59A7-F46E-487B-A47E-5A31D183905A}" destId="{D59ACCD0-E938-4418-94D9-413221FAA977}" srcOrd="0" destOrd="0" presId="urn:microsoft.com/office/officeart/2005/8/layout/vList2"/>
    <dgm:cxn modelId="{72B98874-E342-485E-9DF4-2038B7AF8CFC}" type="presOf" srcId="{74B3375A-5685-47B3-9D17-16006EBA40BE}" destId="{7C9ADE9E-71D7-417A-8520-BABC7FE40886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C7EFEAA1-4598-4EB2-8318-B7033034BDEF}" type="presParOf" srcId="{D59ACCD0-E938-4418-94D9-413221FAA977}" destId="{275E163F-E521-4524-A8DF-0FA32250E359}" srcOrd="0" destOrd="0" presId="urn:microsoft.com/office/officeart/2005/8/layout/vList2"/>
    <dgm:cxn modelId="{9283440D-E86E-4D37-8FFB-36F5B218A527}" type="presParOf" srcId="{D59ACCD0-E938-4418-94D9-413221FAA977}" destId="{14F03557-B798-4581-96FB-1C41F68B06F0}" srcOrd="1" destOrd="0" presId="urn:microsoft.com/office/officeart/2005/8/layout/vList2"/>
    <dgm:cxn modelId="{83AA04C5-A761-443D-A55A-4191AC5703E7}" type="presParOf" srcId="{D59ACCD0-E938-4418-94D9-413221FAA977}" destId="{7E17549F-0F39-4B03-A098-EF3809CE788E}" srcOrd="2" destOrd="0" presId="urn:microsoft.com/office/officeart/2005/8/layout/vList2"/>
    <dgm:cxn modelId="{B9720062-A434-45DB-BBAC-516DD511DA11}" type="presParOf" srcId="{D59ACCD0-E938-4418-94D9-413221FAA977}" destId="{3F536F50-166B-4FF8-8BA7-F2798CC995F6}" srcOrd="3" destOrd="0" presId="urn:microsoft.com/office/officeart/2005/8/layout/vList2"/>
    <dgm:cxn modelId="{A0D7CC98-7649-4B2F-B6E6-237F51ABD887}" type="presParOf" srcId="{D59ACCD0-E938-4418-94D9-413221FAA977}" destId="{564D8102-14DC-4650-BC13-1DFCF96DF2B3}" srcOrd="4" destOrd="0" presId="urn:microsoft.com/office/officeart/2005/8/layout/vList2"/>
    <dgm:cxn modelId="{B8F2D1B6-116C-4C77-938D-830FEEB7E4F9}" type="presParOf" srcId="{D59ACCD0-E938-4418-94D9-413221FAA977}" destId="{891115B6-1D05-4986-AC83-FEC4513ACEF0}" srcOrd="5" destOrd="0" presId="urn:microsoft.com/office/officeart/2005/8/layout/vList2"/>
    <dgm:cxn modelId="{1B140788-6922-4AE1-B497-19BA04DD281A}" type="presParOf" srcId="{D59ACCD0-E938-4418-94D9-413221FAA977}" destId="{F909DE4C-8E92-43E6-BB21-F24380C46DB8}" srcOrd="6" destOrd="0" presId="urn:microsoft.com/office/officeart/2005/8/layout/vList2"/>
    <dgm:cxn modelId="{D07995AD-0D04-4481-922D-FC61BB144461}" type="presParOf" srcId="{D59ACCD0-E938-4418-94D9-413221FAA977}" destId="{ED3D2908-13A2-4472-8C0D-96AAE47FE6A2}" srcOrd="7" destOrd="0" presId="urn:microsoft.com/office/officeart/2005/8/layout/vList2"/>
    <dgm:cxn modelId="{C61A9EDC-429C-4B84-A6EE-351169502FD3}" type="presParOf" srcId="{D59ACCD0-E938-4418-94D9-413221FAA977}" destId="{7C9ADE9E-71D7-417A-8520-BABC7FE40886}" srcOrd="8" destOrd="0" presId="urn:microsoft.com/office/officeart/2005/8/layout/vList2"/>
    <dgm:cxn modelId="{5EA787F0-1B9E-484D-8424-52F26BEA92F8}" type="presParOf" srcId="{D59ACCD0-E938-4418-94D9-413221FAA977}" destId="{B6D3C151-03F6-4A25-8BFF-7E39A1B014FC}" srcOrd="9" destOrd="0" presId="urn:microsoft.com/office/officeart/2005/8/layout/vList2"/>
    <dgm:cxn modelId="{2BFC27EA-28B3-4290-A2F2-1BB0D134B6E7}" type="presParOf" srcId="{D59ACCD0-E938-4418-94D9-413221FAA977}" destId="{45B79624-4F5D-4F73-AA32-6C3E306286B6}" srcOrd="10" destOrd="0" presId="urn:microsoft.com/office/officeart/2005/8/layout/vList2"/>
    <dgm:cxn modelId="{534A1982-1869-4EF4-92CB-48AD44F88131}" type="presParOf" srcId="{D59ACCD0-E938-4418-94D9-413221FAA977}" destId="{DB4504D5-C3AC-4B91-ABCD-8EB889063819}" srcOrd="11" destOrd="0" presId="urn:microsoft.com/office/officeart/2005/8/layout/vList2"/>
    <dgm:cxn modelId="{059635BE-9188-41EB-B5FF-157CA4181C8A}" type="presParOf" srcId="{D59ACCD0-E938-4418-94D9-413221FAA977}" destId="{3D402393-7F2A-4EA4-AA4F-2B1BDB9D03F6}" srcOrd="12" destOrd="0" presId="urn:microsoft.com/office/officeart/2005/8/layout/vList2"/>
    <dgm:cxn modelId="{60D49242-FB3D-4CC9-926C-51ED4FACB2D0}" type="presParOf" srcId="{D59ACCD0-E938-4418-94D9-413221FAA977}" destId="{6257C317-2ED7-477E-B50B-C29D58ABAA91}" srcOrd="13" destOrd="0" presId="urn:microsoft.com/office/officeart/2005/8/layout/vList2"/>
    <dgm:cxn modelId="{699CEA46-E818-44B8-958D-6E81EB6ADEA5}" type="presParOf" srcId="{D59ACCD0-E938-4418-94D9-413221FAA977}" destId="{1F670F18-88E9-4356-A7A7-F7E4EA4C78B4}" srcOrd="14" destOrd="0" presId="urn:microsoft.com/office/officeart/2005/8/layout/vList2"/>
    <dgm:cxn modelId="{47DA1888-EEC1-4898-B0E5-A81F0DBFDD3C}" type="presParOf" srcId="{D59ACCD0-E938-4418-94D9-413221FAA977}" destId="{57BB2E04-A223-4AEB-AA3A-4A72700B2517}" srcOrd="15" destOrd="0" presId="urn:microsoft.com/office/officeart/2005/8/layout/vList2"/>
    <dgm:cxn modelId="{7B24CA63-3DB9-4F0A-B92A-E2F5D18EB09C}" type="presParOf" srcId="{D59ACCD0-E938-4418-94D9-413221FAA977}" destId="{300018FF-84E0-497D-AB25-B3F862B944E5}" srcOrd="16" destOrd="0" presId="urn:microsoft.com/office/officeart/2005/8/layout/vList2"/>
    <dgm:cxn modelId="{2A8FD957-6555-4B89-9360-DFD59A2F20A9}" type="presParOf" srcId="{D59ACCD0-E938-4418-94D9-413221FAA977}" destId="{0BBFAA2C-4893-47BF-99C7-202422518502}" srcOrd="17" destOrd="0" presId="urn:microsoft.com/office/officeart/2005/8/layout/vList2"/>
    <dgm:cxn modelId="{46012A2F-FC95-4799-94BA-F22A8D48CBD6}" type="presParOf" srcId="{D59ACCD0-E938-4418-94D9-413221FAA977}" destId="{CC15B3C9-DB7C-428F-AFA2-D4AFCCC8F827}" srcOrd="18" destOrd="0" presId="urn:microsoft.com/office/officeart/2005/8/layout/vList2"/>
    <dgm:cxn modelId="{02CF330C-94B9-4D2C-9A94-80D20AD078E1}" type="presParOf" srcId="{D59ACCD0-E938-4418-94D9-413221FAA977}" destId="{4B3C9904-313C-492D-A196-E51455DDF32E}" srcOrd="19" destOrd="0" presId="urn:microsoft.com/office/officeart/2005/8/layout/vList2"/>
    <dgm:cxn modelId="{5131A0EC-528D-4838-A04D-0A98668E8D2A}" type="presParOf" srcId="{D59ACCD0-E938-4418-94D9-413221FAA977}" destId="{2F09D324-657A-45BF-BBC3-6FB398F8668B}" srcOrd="20" destOrd="0" presId="urn:microsoft.com/office/officeart/2005/8/layout/vList2"/>
    <dgm:cxn modelId="{7857F10A-8386-437A-8ED3-815A686943E6}" type="presParOf" srcId="{D59ACCD0-E938-4418-94D9-413221FAA977}" destId="{DBDF6CC8-CACE-40FA-8ABC-07C4E6D9302B}" srcOrd="21" destOrd="0" presId="urn:microsoft.com/office/officeart/2005/8/layout/vList2"/>
    <dgm:cxn modelId="{94088E26-E1CC-4572-B190-7A831C59BE9E}" type="presParOf" srcId="{D59ACCD0-E938-4418-94D9-413221FAA977}" destId="{8628A804-7FD0-42BF-8F8B-E0EDF406D092}" srcOrd="22" destOrd="0" presId="urn:microsoft.com/office/officeart/2005/8/layout/vList2"/>
    <dgm:cxn modelId="{C836C078-FFA0-4DAD-8E40-6894DB184F2C}" type="presParOf" srcId="{D59ACCD0-E938-4418-94D9-413221FAA977}" destId="{4A0659B5-ED33-4AA9-A3B8-A30D58A26313}" srcOrd="23" destOrd="0" presId="urn:microsoft.com/office/officeart/2005/8/layout/vList2"/>
    <dgm:cxn modelId="{388586BE-A716-4F38-93C8-434369324E47}" type="presParOf" srcId="{D59ACCD0-E938-4418-94D9-413221FAA977}" destId="{1205A930-F1AD-4E1B-B63D-32DB722E51F8}" srcOrd="24" destOrd="0" presId="urn:microsoft.com/office/officeart/2005/8/layout/vList2"/>
    <dgm:cxn modelId="{B68D698B-4789-49ED-BA26-8A400E18B8B3}" type="presParOf" srcId="{D59ACCD0-E938-4418-94D9-413221FAA977}" destId="{C2965A35-8A34-47A9-BB29-AEA9585E03AD}" srcOrd="25" destOrd="0" presId="urn:microsoft.com/office/officeart/2005/8/layout/vList2"/>
    <dgm:cxn modelId="{931ADFED-ACC9-4765-8CD1-86E187A6016D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/>
      <dgm:spPr/>
      <dgm:t>
        <a:bodyPr/>
        <a:lstStyle/>
        <a:p>
          <a:endParaRPr lang="zh-CN" altLang="en-US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/>
      <dgm:spPr/>
      <dgm:t>
        <a:bodyPr/>
        <a:lstStyle/>
        <a:p>
          <a:endParaRPr lang="zh-CN" altLang="en-US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(2)</a:t>
          </a:r>
          <a:endParaRPr lang="zh-CN" altLang="en-US" sz="1800" dirty="0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(1)</a:t>
          </a:r>
          <a:endParaRPr lang="zh-CN" altLang="en-US" sz="1800" dirty="0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 custT="1"/>
      <dgm:spPr/>
      <dgm:t>
        <a:bodyPr/>
        <a:lstStyle/>
        <a:p>
          <a:pPr algn="ctr"/>
          <a:r>
            <a:rPr lang="en-US" altLang="zh-CN" sz="1800" dirty="0" smtClean="0"/>
            <a:t>0</a:t>
          </a:r>
          <a:endParaRPr lang="zh-CN" altLang="en-US" sz="1800" dirty="0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zh-CN" altLang="en-US" sz="1800" dirty="0" smtClean="0"/>
            <a:t>第三个参数</a:t>
          </a:r>
          <a:r>
            <a:rPr lang="en-US" altLang="zh-CN" sz="1800" dirty="0" smtClean="0"/>
            <a:t>(0x00FF FFFC)</a:t>
          </a:r>
          <a:endParaRPr lang="zh-CN" altLang="en-US" sz="1800" dirty="0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99BF66-0906-449B-89F3-0C698154B6EF}" type="presOf" srcId="{C6ABC792-EE7D-4E6B-8A7D-DF7E7C8631FD}" destId="{CC15B3C9-DB7C-428F-AFA2-D4AFCCC8F827}" srcOrd="0" destOrd="0" presId="urn:microsoft.com/office/officeart/2005/8/layout/vList2"/>
    <dgm:cxn modelId="{58A80052-56EB-4E33-9724-5E46537D139B}" type="presOf" srcId="{1F6093B0-7DFB-4F21-838C-36FBD0616E07}" destId="{F909DE4C-8E92-43E6-BB21-F24380C46DB8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694795A3-3684-4CC3-A974-022C0532A30A}" type="presOf" srcId="{AD451334-A475-45F0-BE39-2FAE407B01B6}" destId="{8628A804-7FD0-42BF-8F8B-E0EDF406D092}" srcOrd="0" destOrd="0" presId="urn:microsoft.com/office/officeart/2005/8/layout/vList2"/>
    <dgm:cxn modelId="{0FF634E5-AF41-41F7-9F8D-5A6747786375}" type="presOf" srcId="{725988D8-7DC5-4460-ADB0-B0EF7D2B11AE}" destId="{3D402393-7F2A-4EA4-AA4F-2B1BDB9D03F6}" srcOrd="0" destOrd="0" presId="urn:microsoft.com/office/officeart/2005/8/layout/vList2"/>
    <dgm:cxn modelId="{714BFAB1-CEA2-4712-A5FC-8D5224278620}" type="presOf" srcId="{D7CBFACA-0952-4E23-A76A-72B7462E91A7}" destId="{7E17549F-0F39-4B03-A098-EF3809CE788E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20AB6E6C-8060-4730-8D18-F083F06B6E0E}" type="presOf" srcId="{0BE867D4-5B27-4AB5-8A1B-1C3B1AADDC12}" destId="{300018FF-84E0-497D-AB25-B3F862B944E5}" srcOrd="0" destOrd="0" presId="urn:microsoft.com/office/officeart/2005/8/layout/vList2"/>
    <dgm:cxn modelId="{F472D51A-9310-4E56-B66E-DF4485521882}" type="presOf" srcId="{28CD59A7-F46E-487B-A47E-5A31D183905A}" destId="{D59ACCD0-E938-4418-94D9-413221FAA977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F95C7A19-86FA-4CD5-BF10-54928A351514}" type="presOf" srcId="{F0343500-1E90-4BCF-A05A-F450D0D6EEB5}" destId="{45B79624-4F5D-4F73-AA32-6C3E306286B6}" srcOrd="0" destOrd="0" presId="urn:microsoft.com/office/officeart/2005/8/layout/vList2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BFBA4BE8-7620-4F68-8164-45A7AC346832}" type="presOf" srcId="{59EA03A0-0E5E-4620-9926-895F10BEA04E}" destId="{1F670F18-88E9-4356-A7A7-F7E4EA4C78B4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710DAA87-C9D5-4716-8242-193AD9A70964}" type="presOf" srcId="{F5D29C29-5C46-4C2E-B879-00B6513FC001}" destId="{EB6F7842-811B-46B2-998E-2CE5783BF44F}" srcOrd="0" destOrd="0" presId="urn:microsoft.com/office/officeart/2005/8/layout/vList2"/>
    <dgm:cxn modelId="{881549B3-87B8-465E-A736-4892BAB361A8}" type="presOf" srcId="{0C8A823E-7EDB-4430-80BE-A19DE734ECF8}" destId="{275E163F-E521-4524-A8DF-0FA32250E359}" srcOrd="0" destOrd="0" presId="urn:microsoft.com/office/officeart/2005/8/layout/vList2"/>
    <dgm:cxn modelId="{FA550117-09AC-43FC-867E-EA89A98F14F1}" type="presOf" srcId="{5353F7EA-58AE-4B81-8393-D1EDF22838B8}" destId="{564D8102-14DC-4650-BC13-1DFCF96DF2B3}" srcOrd="0" destOrd="0" presId="urn:microsoft.com/office/officeart/2005/8/layout/vList2"/>
    <dgm:cxn modelId="{47D08FA8-E24D-476A-BC42-6986301752F4}" type="presOf" srcId="{D649C52B-7EF7-4ECA-8DAB-76B0B21DB4D7}" destId="{2F09D324-657A-45BF-BBC3-6FB398F8668B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A261993B-1E46-4477-9AAE-C989C2BFD183}" type="presOf" srcId="{74B3375A-5685-47B3-9D17-16006EBA40BE}" destId="{7C9ADE9E-71D7-417A-8520-BABC7FE40886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8FBF69E-7A8C-40AE-B3A1-B5DEADE3F156}" type="presOf" srcId="{879395E1-ED64-4910-890E-94D23DE08143}" destId="{1205A930-F1AD-4E1B-B63D-32DB722E51F8}" srcOrd="0" destOrd="0" presId="urn:microsoft.com/office/officeart/2005/8/layout/vList2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D5373592-CADC-40EE-8745-E699C1549E90}" type="presParOf" srcId="{D59ACCD0-E938-4418-94D9-413221FAA977}" destId="{275E163F-E521-4524-A8DF-0FA32250E359}" srcOrd="0" destOrd="0" presId="urn:microsoft.com/office/officeart/2005/8/layout/vList2"/>
    <dgm:cxn modelId="{DAE2E631-A6C8-4A5E-B4EE-0729E3417FD4}" type="presParOf" srcId="{D59ACCD0-E938-4418-94D9-413221FAA977}" destId="{14F03557-B798-4581-96FB-1C41F68B06F0}" srcOrd="1" destOrd="0" presId="urn:microsoft.com/office/officeart/2005/8/layout/vList2"/>
    <dgm:cxn modelId="{4576ABD4-DCF3-4669-88F3-B57ED054CA4F}" type="presParOf" srcId="{D59ACCD0-E938-4418-94D9-413221FAA977}" destId="{7E17549F-0F39-4B03-A098-EF3809CE788E}" srcOrd="2" destOrd="0" presId="urn:microsoft.com/office/officeart/2005/8/layout/vList2"/>
    <dgm:cxn modelId="{C825859C-45DB-4D30-B82F-4BF6EDA15F51}" type="presParOf" srcId="{D59ACCD0-E938-4418-94D9-413221FAA977}" destId="{3F536F50-166B-4FF8-8BA7-F2798CC995F6}" srcOrd="3" destOrd="0" presId="urn:microsoft.com/office/officeart/2005/8/layout/vList2"/>
    <dgm:cxn modelId="{9AB12B77-3D34-419D-B405-13DC9BC1388B}" type="presParOf" srcId="{D59ACCD0-E938-4418-94D9-413221FAA977}" destId="{564D8102-14DC-4650-BC13-1DFCF96DF2B3}" srcOrd="4" destOrd="0" presId="urn:microsoft.com/office/officeart/2005/8/layout/vList2"/>
    <dgm:cxn modelId="{90937308-E969-4024-8D52-3B3378D8BBCC}" type="presParOf" srcId="{D59ACCD0-E938-4418-94D9-413221FAA977}" destId="{891115B6-1D05-4986-AC83-FEC4513ACEF0}" srcOrd="5" destOrd="0" presId="urn:microsoft.com/office/officeart/2005/8/layout/vList2"/>
    <dgm:cxn modelId="{EBE2D85E-EDDD-4EC1-BFBC-84DB254FAD4E}" type="presParOf" srcId="{D59ACCD0-E938-4418-94D9-413221FAA977}" destId="{F909DE4C-8E92-43E6-BB21-F24380C46DB8}" srcOrd="6" destOrd="0" presId="urn:microsoft.com/office/officeart/2005/8/layout/vList2"/>
    <dgm:cxn modelId="{D2414903-005E-47B7-8337-4C1CD37DC544}" type="presParOf" srcId="{D59ACCD0-E938-4418-94D9-413221FAA977}" destId="{ED3D2908-13A2-4472-8C0D-96AAE47FE6A2}" srcOrd="7" destOrd="0" presId="urn:microsoft.com/office/officeart/2005/8/layout/vList2"/>
    <dgm:cxn modelId="{7EF0BF83-E352-4C5A-A0BD-F86D226E26A0}" type="presParOf" srcId="{D59ACCD0-E938-4418-94D9-413221FAA977}" destId="{7C9ADE9E-71D7-417A-8520-BABC7FE40886}" srcOrd="8" destOrd="0" presId="urn:microsoft.com/office/officeart/2005/8/layout/vList2"/>
    <dgm:cxn modelId="{DCED9EA9-5054-49A2-AC0B-4338CC7C6584}" type="presParOf" srcId="{D59ACCD0-E938-4418-94D9-413221FAA977}" destId="{B6D3C151-03F6-4A25-8BFF-7E39A1B014FC}" srcOrd="9" destOrd="0" presId="urn:microsoft.com/office/officeart/2005/8/layout/vList2"/>
    <dgm:cxn modelId="{44AC45AB-4D29-41E3-B567-753550B3C2CA}" type="presParOf" srcId="{D59ACCD0-E938-4418-94D9-413221FAA977}" destId="{45B79624-4F5D-4F73-AA32-6C3E306286B6}" srcOrd="10" destOrd="0" presId="urn:microsoft.com/office/officeart/2005/8/layout/vList2"/>
    <dgm:cxn modelId="{994BE428-6F83-4B0C-B400-E535D13F6BA2}" type="presParOf" srcId="{D59ACCD0-E938-4418-94D9-413221FAA977}" destId="{DB4504D5-C3AC-4B91-ABCD-8EB889063819}" srcOrd="11" destOrd="0" presId="urn:microsoft.com/office/officeart/2005/8/layout/vList2"/>
    <dgm:cxn modelId="{CDEB589D-4531-47E5-9B52-B8672138009A}" type="presParOf" srcId="{D59ACCD0-E938-4418-94D9-413221FAA977}" destId="{3D402393-7F2A-4EA4-AA4F-2B1BDB9D03F6}" srcOrd="12" destOrd="0" presId="urn:microsoft.com/office/officeart/2005/8/layout/vList2"/>
    <dgm:cxn modelId="{833899A8-ED75-4C84-A5FA-256E50D18E54}" type="presParOf" srcId="{D59ACCD0-E938-4418-94D9-413221FAA977}" destId="{6257C317-2ED7-477E-B50B-C29D58ABAA91}" srcOrd="13" destOrd="0" presId="urn:microsoft.com/office/officeart/2005/8/layout/vList2"/>
    <dgm:cxn modelId="{53219984-F606-4F53-97E3-F9DF98451A2B}" type="presParOf" srcId="{D59ACCD0-E938-4418-94D9-413221FAA977}" destId="{1F670F18-88E9-4356-A7A7-F7E4EA4C78B4}" srcOrd="14" destOrd="0" presId="urn:microsoft.com/office/officeart/2005/8/layout/vList2"/>
    <dgm:cxn modelId="{28951830-6E66-459B-B540-AAF04077DD03}" type="presParOf" srcId="{D59ACCD0-E938-4418-94D9-413221FAA977}" destId="{57BB2E04-A223-4AEB-AA3A-4A72700B2517}" srcOrd="15" destOrd="0" presId="urn:microsoft.com/office/officeart/2005/8/layout/vList2"/>
    <dgm:cxn modelId="{6265E5A9-8FDF-4A8A-A082-6AE8CFF3785C}" type="presParOf" srcId="{D59ACCD0-E938-4418-94D9-413221FAA977}" destId="{300018FF-84E0-497D-AB25-B3F862B944E5}" srcOrd="16" destOrd="0" presId="urn:microsoft.com/office/officeart/2005/8/layout/vList2"/>
    <dgm:cxn modelId="{0A8049D7-6954-46AC-BF68-B3253D6761DD}" type="presParOf" srcId="{D59ACCD0-E938-4418-94D9-413221FAA977}" destId="{0BBFAA2C-4893-47BF-99C7-202422518502}" srcOrd="17" destOrd="0" presId="urn:microsoft.com/office/officeart/2005/8/layout/vList2"/>
    <dgm:cxn modelId="{9A1B7AA5-389A-44EE-8F1B-CCAAA66BE8CE}" type="presParOf" srcId="{D59ACCD0-E938-4418-94D9-413221FAA977}" destId="{CC15B3C9-DB7C-428F-AFA2-D4AFCCC8F827}" srcOrd="18" destOrd="0" presId="urn:microsoft.com/office/officeart/2005/8/layout/vList2"/>
    <dgm:cxn modelId="{49A83E36-6ECE-4F49-B4BF-D530CD45AE6B}" type="presParOf" srcId="{D59ACCD0-E938-4418-94D9-413221FAA977}" destId="{4B3C9904-313C-492D-A196-E51455DDF32E}" srcOrd="19" destOrd="0" presId="urn:microsoft.com/office/officeart/2005/8/layout/vList2"/>
    <dgm:cxn modelId="{28902F61-ECC3-4FF7-95F1-9BEED5341552}" type="presParOf" srcId="{D59ACCD0-E938-4418-94D9-413221FAA977}" destId="{2F09D324-657A-45BF-BBC3-6FB398F8668B}" srcOrd="20" destOrd="0" presId="urn:microsoft.com/office/officeart/2005/8/layout/vList2"/>
    <dgm:cxn modelId="{AA084AA6-CDBC-4ECE-9E1D-72DC9B30737F}" type="presParOf" srcId="{D59ACCD0-E938-4418-94D9-413221FAA977}" destId="{DBDF6CC8-CACE-40FA-8ABC-07C4E6D9302B}" srcOrd="21" destOrd="0" presId="urn:microsoft.com/office/officeart/2005/8/layout/vList2"/>
    <dgm:cxn modelId="{AA0F6014-83EB-4533-BC25-6BC9BBB670C8}" type="presParOf" srcId="{D59ACCD0-E938-4418-94D9-413221FAA977}" destId="{8628A804-7FD0-42BF-8F8B-E0EDF406D092}" srcOrd="22" destOrd="0" presId="urn:microsoft.com/office/officeart/2005/8/layout/vList2"/>
    <dgm:cxn modelId="{5F6D6A46-AD0B-4C9F-B036-E9AA84A178E7}" type="presParOf" srcId="{D59ACCD0-E938-4418-94D9-413221FAA977}" destId="{4A0659B5-ED33-4AA9-A3B8-A30D58A26313}" srcOrd="23" destOrd="0" presId="urn:microsoft.com/office/officeart/2005/8/layout/vList2"/>
    <dgm:cxn modelId="{20524DF4-A6D0-4093-89C2-99DA07BA3B71}" type="presParOf" srcId="{D59ACCD0-E938-4418-94D9-413221FAA977}" destId="{1205A930-F1AD-4E1B-B63D-32DB722E51F8}" srcOrd="24" destOrd="0" presId="urn:microsoft.com/office/officeart/2005/8/layout/vList2"/>
    <dgm:cxn modelId="{ADC8B80B-2AAC-40AC-848C-7610F2B540FC}" type="presParOf" srcId="{D59ACCD0-E938-4418-94D9-413221FAA977}" destId="{C2965A35-8A34-47A9-BB29-AEA9585E03AD}" srcOrd="25" destOrd="0" presId="urn:microsoft.com/office/officeart/2005/8/layout/vList2"/>
    <dgm:cxn modelId="{87CEFCD6-FDFB-4BD4-9A8A-5BDA05772E8D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/>
      <dgm:spPr/>
      <dgm:t>
        <a:bodyPr/>
        <a:lstStyle/>
        <a:p>
          <a:endParaRPr lang="zh-CN" altLang="en-US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 custT="1"/>
      <dgm:spPr/>
      <dgm:t>
        <a:bodyPr/>
        <a:lstStyle/>
        <a:p>
          <a:pPr algn="ctr"/>
          <a:r>
            <a:rPr lang="en-US" altLang="zh-CN" sz="1800" dirty="0" smtClean="0"/>
            <a:t>add</a:t>
          </a:r>
          <a:r>
            <a:rPr lang="zh-CN" altLang="en-US" sz="1800" dirty="0" smtClean="0"/>
            <a:t>的</a:t>
          </a:r>
          <a:r>
            <a:rPr lang="zh-CN" altLang="en-US" sz="1800" dirty="0" smtClean="0"/>
            <a:t>返回</a:t>
          </a:r>
          <a:r>
            <a:rPr lang="zh-CN" altLang="en-US" sz="1800" dirty="0" smtClean="0"/>
            <a:t>地址</a:t>
          </a:r>
          <a:r>
            <a:rPr lang="en-US" altLang="zh-CN" sz="1800" dirty="0" smtClean="0"/>
            <a:t>0x0804842d</a:t>
          </a:r>
          <a:endParaRPr lang="zh-CN" altLang="en-US" sz="1800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(2)</a:t>
          </a:r>
          <a:endParaRPr lang="zh-CN" altLang="en-US" sz="1800" dirty="0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(1)</a:t>
          </a:r>
          <a:endParaRPr lang="zh-CN" altLang="en-US" sz="1800" dirty="0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 custT="1"/>
      <dgm:spPr/>
      <dgm:t>
        <a:bodyPr/>
        <a:lstStyle/>
        <a:p>
          <a:pPr algn="ctr"/>
          <a:r>
            <a:rPr lang="en-US" altLang="zh-CN" sz="1800" dirty="0" smtClean="0"/>
            <a:t>0</a:t>
          </a:r>
          <a:endParaRPr lang="zh-CN" altLang="en-US" sz="1800" dirty="0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zh-CN" altLang="en-US" sz="1800" dirty="0" smtClean="0"/>
            <a:t>第三个参数</a:t>
          </a:r>
          <a:r>
            <a:rPr lang="en-US" altLang="zh-CN" sz="1800" dirty="0" smtClean="0"/>
            <a:t>(result</a:t>
          </a:r>
          <a:r>
            <a:rPr lang="zh-CN" altLang="en-US" sz="1800" dirty="0" smtClean="0"/>
            <a:t>的地址</a:t>
          </a:r>
          <a:r>
            <a:rPr lang="en-US" altLang="zh-CN" sz="1800" dirty="0" smtClean="0"/>
            <a:t>)</a:t>
          </a:r>
          <a:endParaRPr lang="zh-CN" altLang="en-US" sz="1800" dirty="0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5A0B5E-A33E-4323-AB1C-A8AC80850210}" type="presOf" srcId="{F0343500-1E90-4BCF-A05A-F450D0D6EEB5}" destId="{45B79624-4F5D-4F73-AA32-6C3E306286B6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5B8168F6-97C7-4745-B7CD-8CBCB1C8442B}" type="presOf" srcId="{59EA03A0-0E5E-4620-9926-895F10BEA04E}" destId="{1F670F18-88E9-4356-A7A7-F7E4EA4C78B4}" srcOrd="0" destOrd="0" presId="urn:microsoft.com/office/officeart/2005/8/layout/vList2"/>
    <dgm:cxn modelId="{F684C98D-0057-4C6C-9FD0-9C91B4172E73}" type="presOf" srcId="{5353F7EA-58AE-4B81-8393-D1EDF22838B8}" destId="{564D8102-14DC-4650-BC13-1DFCF96DF2B3}" srcOrd="0" destOrd="0" presId="urn:microsoft.com/office/officeart/2005/8/layout/vList2"/>
    <dgm:cxn modelId="{C9DEA7FE-FAFD-4CDE-84C3-F7847B282AEA}" type="presOf" srcId="{0BE867D4-5B27-4AB5-8A1B-1C3B1AADDC12}" destId="{300018FF-84E0-497D-AB25-B3F862B944E5}" srcOrd="0" destOrd="0" presId="urn:microsoft.com/office/officeart/2005/8/layout/vList2"/>
    <dgm:cxn modelId="{772E90D3-9417-4492-9D3E-F8E99BFF3819}" type="presOf" srcId="{C6ABC792-EE7D-4E6B-8A7D-DF7E7C8631FD}" destId="{CC15B3C9-DB7C-428F-AFA2-D4AFCCC8F827}" srcOrd="0" destOrd="0" presId="urn:microsoft.com/office/officeart/2005/8/layout/vList2"/>
    <dgm:cxn modelId="{530A4B35-9D69-4A17-9DD5-FC9018F58EB4}" type="presOf" srcId="{0C8A823E-7EDB-4430-80BE-A19DE734ECF8}" destId="{275E163F-E521-4524-A8DF-0FA32250E359}" srcOrd="0" destOrd="0" presId="urn:microsoft.com/office/officeart/2005/8/layout/vList2"/>
    <dgm:cxn modelId="{414EC033-A062-4942-9901-C2BE00578817}" type="presOf" srcId="{725988D8-7DC5-4460-ADB0-B0EF7D2B11AE}" destId="{3D402393-7F2A-4EA4-AA4F-2B1BDB9D03F6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D2B951D9-716C-48A5-9040-EB1C60F5D821}" type="presOf" srcId="{74B3375A-5685-47B3-9D17-16006EBA40BE}" destId="{7C9ADE9E-71D7-417A-8520-BABC7FE40886}" srcOrd="0" destOrd="0" presId="urn:microsoft.com/office/officeart/2005/8/layout/vList2"/>
    <dgm:cxn modelId="{95613E52-3086-4B2B-8A52-D5D4E940B96F}" type="presOf" srcId="{28CD59A7-F46E-487B-A47E-5A31D183905A}" destId="{D59ACCD0-E938-4418-94D9-413221FAA977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22B37373-BD42-46DC-840F-C68574442722}" type="presOf" srcId="{D7CBFACA-0952-4E23-A76A-72B7462E91A7}" destId="{7E17549F-0F39-4B03-A098-EF3809CE788E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CDE9C3E5-23C2-4DCD-A4D7-49D9F1DB2268}" type="presOf" srcId="{F5D29C29-5C46-4C2E-B879-00B6513FC001}" destId="{EB6F7842-811B-46B2-998E-2CE5783BF44F}" srcOrd="0" destOrd="0" presId="urn:microsoft.com/office/officeart/2005/8/layout/vList2"/>
    <dgm:cxn modelId="{2ABA0CA1-E167-4918-8521-4439661E512B}" type="presOf" srcId="{AD451334-A475-45F0-BE39-2FAE407B01B6}" destId="{8628A804-7FD0-42BF-8F8B-E0EDF406D092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232CC0D8-16CC-4BDC-BB38-BC5F3265314C}" type="presOf" srcId="{D649C52B-7EF7-4ECA-8DAB-76B0B21DB4D7}" destId="{2F09D324-657A-45BF-BBC3-6FB398F8668B}" srcOrd="0" destOrd="0" presId="urn:microsoft.com/office/officeart/2005/8/layout/vList2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2AEC7C6D-85C1-40E4-A344-50410E731031}" type="presOf" srcId="{1F6093B0-7DFB-4F21-838C-36FBD0616E07}" destId="{F909DE4C-8E92-43E6-BB21-F24380C46DB8}" srcOrd="0" destOrd="0" presId="urn:microsoft.com/office/officeart/2005/8/layout/vList2"/>
    <dgm:cxn modelId="{5D1431F6-A44F-4E50-8CF9-21509283DAAA}" type="presOf" srcId="{879395E1-ED64-4910-890E-94D23DE08143}" destId="{1205A930-F1AD-4E1B-B63D-32DB722E51F8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8A075D25-1E61-48B4-8CA0-7174FE2DB6C9}" type="presParOf" srcId="{D59ACCD0-E938-4418-94D9-413221FAA977}" destId="{275E163F-E521-4524-A8DF-0FA32250E359}" srcOrd="0" destOrd="0" presId="urn:microsoft.com/office/officeart/2005/8/layout/vList2"/>
    <dgm:cxn modelId="{26EBA54E-57A8-460E-AEDD-BA9D3A06B94F}" type="presParOf" srcId="{D59ACCD0-E938-4418-94D9-413221FAA977}" destId="{14F03557-B798-4581-96FB-1C41F68B06F0}" srcOrd="1" destOrd="0" presId="urn:microsoft.com/office/officeart/2005/8/layout/vList2"/>
    <dgm:cxn modelId="{118A7E89-0542-4728-AB7D-9CF9331B9E64}" type="presParOf" srcId="{D59ACCD0-E938-4418-94D9-413221FAA977}" destId="{7E17549F-0F39-4B03-A098-EF3809CE788E}" srcOrd="2" destOrd="0" presId="urn:microsoft.com/office/officeart/2005/8/layout/vList2"/>
    <dgm:cxn modelId="{1509E159-6AED-47E5-80BA-3253DC5C8070}" type="presParOf" srcId="{D59ACCD0-E938-4418-94D9-413221FAA977}" destId="{3F536F50-166B-4FF8-8BA7-F2798CC995F6}" srcOrd="3" destOrd="0" presId="urn:microsoft.com/office/officeart/2005/8/layout/vList2"/>
    <dgm:cxn modelId="{D90B5793-9612-420C-8B45-B541F51E838B}" type="presParOf" srcId="{D59ACCD0-E938-4418-94D9-413221FAA977}" destId="{564D8102-14DC-4650-BC13-1DFCF96DF2B3}" srcOrd="4" destOrd="0" presId="urn:microsoft.com/office/officeart/2005/8/layout/vList2"/>
    <dgm:cxn modelId="{ECF1DC2C-56D9-4760-9530-44F8A3ED4316}" type="presParOf" srcId="{D59ACCD0-E938-4418-94D9-413221FAA977}" destId="{891115B6-1D05-4986-AC83-FEC4513ACEF0}" srcOrd="5" destOrd="0" presId="urn:microsoft.com/office/officeart/2005/8/layout/vList2"/>
    <dgm:cxn modelId="{1FD1D79A-BFFC-4816-81E2-6210C366CFC0}" type="presParOf" srcId="{D59ACCD0-E938-4418-94D9-413221FAA977}" destId="{F909DE4C-8E92-43E6-BB21-F24380C46DB8}" srcOrd="6" destOrd="0" presId="urn:microsoft.com/office/officeart/2005/8/layout/vList2"/>
    <dgm:cxn modelId="{F59A226F-EF9A-49E0-A67B-1326B83464CE}" type="presParOf" srcId="{D59ACCD0-E938-4418-94D9-413221FAA977}" destId="{ED3D2908-13A2-4472-8C0D-96AAE47FE6A2}" srcOrd="7" destOrd="0" presId="urn:microsoft.com/office/officeart/2005/8/layout/vList2"/>
    <dgm:cxn modelId="{75404E72-D765-48F4-B0E6-537055F1B704}" type="presParOf" srcId="{D59ACCD0-E938-4418-94D9-413221FAA977}" destId="{7C9ADE9E-71D7-417A-8520-BABC7FE40886}" srcOrd="8" destOrd="0" presId="urn:microsoft.com/office/officeart/2005/8/layout/vList2"/>
    <dgm:cxn modelId="{C1F78922-1121-43F1-B909-D489D714A28E}" type="presParOf" srcId="{D59ACCD0-E938-4418-94D9-413221FAA977}" destId="{B6D3C151-03F6-4A25-8BFF-7E39A1B014FC}" srcOrd="9" destOrd="0" presId="urn:microsoft.com/office/officeart/2005/8/layout/vList2"/>
    <dgm:cxn modelId="{E9D7DF1A-D793-4179-B5A5-AD951E6E4BF2}" type="presParOf" srcId="{D59ACCD0-E938-4418-94D9-413221FAA977}" destId="{45B79624-4F5D-4F73-AA32-6C3E306286B6}" srcOrd="10" destOrd="0" presId="urn:microsoft.com/office/officeart/2005/8/layout/vList2"/>
    <dgm:cxn modelId="{3ADFDED0-B60F-4BC2-B693-095ABA143275}" type="presParOf" srcId="{D59ACCD0-E938-4418-94D9-413221FAA977}" destId="{DB4504D5-C3AC-4B91-ABCD-8EB889063819}" srcOrd="11" destOrd="0" presId="urn:microsoft.com/office/officeart/2005/8/layout/vList2"/>
    <dgm:cxn modelId="{D897A28B-6EE3-4F41-BEEA-84F25B2C7E95}" type="presParOf" srcId="{D59ACCD0-E938-4418-94D9-413221FAA977}" destId="{3D402393-7F2A-4EA4-AA4F-2B1BDB9D03F6}" srcOrd="12" destOrd="0" presId="urn:microsoft.com/office/officeart/2005/8/layout/vList2"/>
    <dgm:cxn modelId="{0621E2A4-F17A-4FAF-95FE-57E70760E3C2}" type="presParOf" srcId="{D59ACCD0-E938-4418-94D9-413221FAA977}" destId="{6257C317-2ED7-477E-B50B-C29D58ABAA91}" srcOrd="13" destOrd="0" presId="urn:microsoft.com/office/officeart/2005/8/layout/vList2"/>
    <dgm:cxn modelId="{450DADE7-385D-445B-BD8F-2DAA520D62CA}" type="presParOf" srcId="{D59ACCD0-E938-4418-94D9-413221FAA977}" destId="{1F670F18-88E9-4356-A7A7-F7E4EA4C78B4}" srcOrd="14" destOrd="0" presId="urn:microsoft.com/office/officeart/2005/8/layout/vList2"/>
    <dgm:cxn modelId="{E1E23BDF-C87C-4BB5-88AB-B7BA7BA003C7}" type="presParOf" srcId="{D59ACCD0-E938-4418-94D9-413221FAA977}" destId="{57BB2E04-A223-4AEB-AA3A-4A72700B2517}" srcOrd="15" destOrd="0" presId="urn:microsoft.com/office/officeart/2005/8/layout/vList2"/>
    <dgm:cxn modelId="{92FB4347-B403-4AFD-A711-16910C9094A5}" type="presParOf" srcId="{D59ACCD0-E938-4418-94D9-413221FAA977}" destId="{300018FF-84E0-497D-AB25-B3F862B944E5}" srcOrd="16" destOrd="0" presId="urn:microsoft.com/office/officeart/2005/8/layout/vList2"/>
    <dgm:cxn modelId="{CA87B486-4EEF-49BE-9E2D-F6F4AFD07090}" type="presParOf" srcId="{D59ACCD0-E938-4418-94D9-413221FAA977}" destId="{0BBFAA2C-4893-47BF-99C7-202422518502}" srcOrd="17" destOrd="0" presId="urn:microsoft.com/office/officeart/2005/8/layout/vList2"/>
    <dgm:cxn modelId="{3422E105-1C95-4EF0-8548-BC7E2AC557E2}" type="presParOf" srcId="{D59ACCD0-E938-4418-94D9-413221FAA977}" destId="{CC15B3C9-DB7C-428F-AFA2-D4AFCCC8F827}" srcOrd="18" destOrd="0" presId="urn:microsoft.com/office/officeart/2005/8/layout/vList2"/>
    <dgm:cxn modelId="{732E9AC7-8FF5-4FAB-B838-C0720141F27E}" type="presParOf" srcId="{D59ACCD0-E938-4418-94D9-413221FAA977}" destId="{4B3C9904-313C-492D-A196-E51455DDF32E}" srcOrd="19" destOrd="0" presId="urn:microsoft.com/office/officeart/2005/8/layout/vList2"/>
    <dgm:cxn modelId="{C8E9A103-B68D-481F-A3E2-4550F8E78C93}" type="presParOf" srcId="{D59ACCD0-E938-4418-94D9-413221FAA977}" destId="{2F09D324-657A-45BF-BBC3-6FB398F8668B}" srcOrd="20" destOrd="0" presId="urn:microsoft.com/office/officeart/2005/8/layout/vList2"/>
    <dgm:cxn modelId="{BE7C79DE-6F5A-4EB0-B578-3BA4D91DA691}" type="presParOf" srcId="{D59ACCD0-E938-4418-94D9-413221FAA977}" destId="{DBDF6CC8-CACE-40FA-8ABC-07C4E6D9302B}" srcOrd="21" destOrd="0" presId="urn:microsoft.com/office/officeart/2005/8/layout/vList2"/>
    <dgm:cxn modelId="{50235840-54F6-4F30-B34E-8741CFB0C8FB}" type="presParOf" srcId="{D59ACCD0-E938-4418-94D9-413221FAA977}" destId="{8628A804-7FD0-42BF-8F8B-E0EDF406D092}" srcOrd="22" destOrd="0" presId="urn:microsoft.com/office/officeart/2005/8/layout/vList2"/>
    <dgm:cxn modelId="{980BFE4C-7912-43F0-8B93-8186C0319063}" type="presParOf" srcId="{D59ACCD0-E938-4418-94D9-413221FAA977}" destId="{4A0659B5-ED33-4AA9-A3B8-A30D58A26313}" srcOrd="23" destOrd="0" presId="urn:microsoft.com/office/officeart/2005/8/layout/vList2"/>
    <dgm:cxn modelId="{929EB4A4-8F64-467F-B108-4638149C894B}" type="presParOf" srcId="{D59ACCD0-E938-4418-94D9-413221FAA977}" destId="{1205A930-F1AD-4E1B-B63D-32DB722E51F8}" srcOrd="24" destOrd="0" presId="urn:microsoft.com/office/officeart/2005/8/layout/vList2"/>
    <dgm:cxn modelId="{8F042867-3380-40D9-8A2A-37BE586CF0EF}" type="presParOf" srcId="{D59ACCD0-E938-4418-94D9-413221FAA977}" destId="{C2965A35-8A34-47A9-BB29-AEA9585E03AD}" srcOrd="25" destOrd="0" presId="urn:microsoft.com/office/officeart/2005/8/layout/vList2"/>
    <dgm:cxn modelId="{C0BEC6F8-296C-4C1C-9BB1-F6EC39832DCC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的栈基址</a:t>
          </a:r>
          <a:r>
            <a:rPr lang="en-US" altLang="zh-CN" sz="1800" dirty="0" smtClean="0"/>
            <a:t>0x01000000</a:t>
          </a:r>
          <a:endParaRPr lang="zh-CN" altLang="en-US" sz="1800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 custT="1"/>
      <dgm:spPr/>
      <dgm:t>
        <a:bodyPr/>
        <a:lstStyle/>
        <a:p>
          <a:pPr algn="ctr"/>
          <a:r>
            <a:rPr lang="en-US" altLang="zh-CN" sz="1800" dirty="0" smtClean="0"/>
            <a:t>add</a:t>
          </a:r>
          <a:r>
            <a:rPr lang="zh-CN" altLang="en-US" sz="1800" dirty="0" smtClean="0"/>
            <a:t>的返回地址</a:t>
          </a:r>
          <a:r>
            <a:rPr lang="en-US" altLang="zh-CN" sz="1800" dirty="0" smtClean="0"/>
            <a:t>0x0804842d</a:t>
          </a:r>
          <a:endParaRPr lang="zh-CN" altLang="en-US" sz="1800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(2)</a:t>
          </a:r>
          <a:endParaRPr lang="zh-CN" altLang="en-US" sz="1800" dirty="0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(1)</a:t>
          </a:r>
          <a:endParaRPr lang="zh-CN" altLang="en-US" sz="1800" dirty="0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 custT="1"/>
      <dgm:spPr/>
      <dgm:t>
        <a:bodyPr/>
        <a:lstStyle/>
        <a:p>
          <a:pPr algn="ctr"/>
          <a:r>
            <a:rPr lang="en-US" altLang="zh-CN" sz="1800" dirty="0" smtClean="0"/>
            <a:t>0</a:t>
          </a:r>
          <a:endParaRPr lang="zh-CN" altLang="en-US" sz="1800" dirty="0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zh-CN" altLang="en-US" sz="1800" dirty="0" smtClean="0"/>
            <a:t>第三个参数</a:t>
          </a:r>
          <a:r>
            <a:rPr lang="en-US" altLang="zh-CN" sz="1800" dirty="0" smtClean="0"/>
            <a:t>(result</a:t>
          </a:r>
          <a:r>
            <a:rPr lang="zh-CN" altLang="en-US" sz="1800" dirty="0" smtClean="0"/>
            <a:t>的地址</a:t>
          </a:r>
          <a:r>
            <a:rPr lang="en-US" altLang="zh-CN" sz="1800" dirty="0" smtClean="0"/>
            <a:t>)</a:t>
          </a:r>
          <a:endParaRPr lang="zh-CN" altLang="en-US" sz="1800" dirty="0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F964FC2-5ACB-4A4F-853C-70754197F0F0}" type="presOf" srcId="{F0343500-1E90-4BCF-A05A-F450D0D6EEB5}" destId="{45B79624-4F5D-4F73-AA32-6C3E306286B6}" srcOrd="0" destOrd="0" presId="urn:microsoft.com/office/officeart/2005/8/layout/vList2"/>
    <dgm:cxn modelId="{8347DE73-D594-4582-9206-5DC6E1207976}" type="presOf" srcId="{28CD59A7-F46E-487B-A47E-5A31D183905A}" destId="{D59ACCD0-E938-4418-94D9-413221FAA977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6C652B2B-0CB2-4632-B78A-76A4FA7E8C18}" type="presOf" srcId="{725988D8-7DC5-4460-ADB0-B0EF7D2B11AE}" destId="{3D402393-7F2A-4EA4-AA4F-2B1BDB9D03F6}" srcOrd="0" destOrd="0" presId="urn:microsoft.com/office/officeart/2005/8/layout/vList2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B452A60D-7984-432E-9D9A-D68ED331D893}" type="presOf" srcId="{D7CBFACA-0952-4E23-A76A-72B7462E91A7}" destId="{7E17549F-0F39-4B03-A098-EF3809CE788E}" srcOrd="0" destOrd="0" presId="urn:microsoft.com/office/officeart/2005/8/layout/vList2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59476946-B900-4180-97B9-63B043E76455}" type="presOf" srcId="{F5D29C29-5C46-4C2E-B879-00B6513FC001}" destId="{EB6F7842-811B-46B2-998E-2CE5783BF44F}" srcOrd="0" destOrd="0" presId="urn:microsoft.com/office/officeart/2005/8/layout/vList2"/>
    <dgm:cxn modelId="{834CB44F-83D1-4453-92DA-8BCBFE00E95A}" type="presOf" srcId="{74B3375A-5685-47B3-9D17-16006EBA40BE}" destId="{7C9ADE9E-71D7-417A-8520-BABC7FE40886}" srcOrd="0" destOrd="0" presId="urn:microsoft.com/office/officeart/2005/8/layout/vList2"/>
    <dgm:cxn modelId="{6ADF211D-2030-41AE-A159-BCD096229ED3}" type="presOf" srcId="{0C8A823E-7EDB-4430-80BE-A19DE734ECF8}" destId="{275E163F-E521-4524-A8DF-0FA32250E359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B88499CF-3227-4437-AE56-8A3A5844FDA5}" type="presOf" srcId="{59EA03A0-0E5E-4620-9926-895F10BEA04E}" destId="{1F670F18-88E9-4356-A7A7-F7E4EA4C78B4}" srcOrd="0" destOrd="0" presId="urn:microsoft.com/office/officeart/2005/8/layout/vList2"/>
    <dgm:cxn modelId="{F8D29EA7-7733-4101-9C3D-D057039AC7AA}" type="presOf" srcId="{5353F7EA-58AE-4B81-8393-D1EDF22838B8}" destId="{564D8102-14DC-4650-BC13-1DFCF96DF2B3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CAE36C71-A451-4204-AF60-2185FE960B84}" type="presOf" srcId="{C6ABC792-EE7D-4E6B-8A7D-DF7E7C8631FD}" destId="{CC15B3C9-DB7C-428F-AFA2-D4AFCCC8F827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00A0A899-D769-4F6A-AD34-42A005EB5A16}" type="presOf" srcId="{1F6093B0-7DFB-4F21-838C-36FBD0616E07}" destId="{F909DE4C-8E92-43E6-BB21-F24380C46DB8}" srcOrd="0" destOrd="0" presId="urn:microsoft.com/office/officeart/2005/8/layout/vList2"/>
    <dgm:cxn modelId="{78D87340-E842-4E47-9CCA-B648EB29E849}" type="presOf" srcId="{AD451334-A475-45F0-BE39-2FAE407B01B6}" destId="{8628A804-7FD0-42BF-8F8B-E0EDF406D092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8E4D0AFC-9AE9-4901-9F53-C76E423C8DDE}" type="presOf" srcId="{0BE867D4-5B27-4AB5-8A1B-1C3B1AADDC12}" destId="{300018FF-84E0-497D-AB25-B3F862B944E5}" srcOrd="0" destOrd="0" presId="urn:microsoft.com/office/officeart/2005/8/layout/vList2"/>
    <dgm:cxn modelId="{6808C369-3ADC-46F6-9BF8-6673035F3394}" type="presOf" srcId="{879395E1-ED64-4910-890E-94D23DE08143}" destId="{1205A930-F1AD-4E1B-B63D-32DB722E51F8}" srcOrd="0" destOrd="0" presId="urn:microsoft.com/office/officeart/2005/8/layout/vList2"/>
    <dgm:cxn modelId="{95D00518-A5E3-4BD1-BEFE-18A6FD651140}" type="presOf" srcId="{D649C52B-7EF7-4ECA-8DAB-76B0B21DB4D7}" destId="{2F09D324-657A-45BF-BBC3-6FB398F8668B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134F550D-AA94-4E14-BC0D-33A83BC5B3FA}" type="presParOf" srcId="{D59ACCD0-E938-4418-94D9-413221FAA977}" destId="{275E163F-E521-4524-A8DF-0FA32250E359}" srcOrd="0" destOrd="0" presId="urn:microsoft.com/office/officeart/2005/8/layout/vList2"/>
    <dgm:cxn modelId="{6A7F0C6A-F8DB-4F92-99B6-A6323C997B6F}" type="presParOf" srcId="{D59ACCD0-E938-4418-94D9-413221FAA977}" destId="{14F03557-B798-4581-96FB-1C41F68B06F0}" srcOrd="1" destOrd="0" presId="urn:microsoft.com/office/officeart/2005/8/layout/vList2"/>
    <dgm:cxn modelId="{BBF65D34-A559-42AF-8772-B4C3C136FFC8}" type="presParOf" srcId="{D59ACCD0-E938-4418-94D9-413221FAA977}" destId="{7E17549F-0F39-4B03-A098-EF3809CE788E}" srcOrd="2" destOrd="0" presId="urn:microsoft.com/office/officeart/2005/8/layout/vList2"/>
    <dgm:cxn modelId="{27AF7E78-D1D6-45B2-B7F0-4967E6FA3790}" type="presParOf" srcId="{D59ACCD0-E938-4418-94D9-413221FAA977}" destId="{3F536F50-166B-4FF8-8BA7-F2798CC995F6}" srcOrd="3" destOrd="0" presId="urn:microsoft.com/office/officeart/2005/8/layout/vList2"/>
    <dgm:cxn modelId="{38B1539C-A7A3-4A7E-8C98-695D396654D0}" type="presParOf" srcId="{D59ACCD0-E938-4418-94D9-413221FAA977}" destId="{564D8102-14DC-4650-BC13-1DFCF96DF2B3}" srcOrd="4" destOrd="0" presId="urn:microsoft.com/office/officeart/2005/8/layout/vList2"/>
    <dgm:cxn modelId="{627B32B4-56AD-4CC5-9809-557ABB379BE7}" type="presParOf" srcId="{D59ACCD0-E938-4418-94D9-413221FAA977}" destId="{891115B6-1D05-4986-AC83-FEC4513ACEF0}" srcOrd="5" destOrd="0" presId="urn:microsoft.com/office/officeart/2005/8/layout/vList2"/>
    <dgm:cxn modelId="{833C6A0B-5C3D-420F-8E35-A8AE857F90B6}" type="presParOf" srcId="{D59ACCD0-E938-4418-94D9-413221FAA977}" destId="{F909DE4C-8E92-43E6-BB21-F24380C46DB8}" srcOrd="6" destOrd="0" presId="urn:microsoft.com/office/officeart/2005/8/layout/vList2"/>
    <dgm:cxn modelId="{F15D897C-E048-4DC8-A546-F9F49716DA6B}" type="presParOf" srcId="{D59ACCD0-E938-4418-94D9-413221FAA977}" destId="{ED3D2908-13A2-4472-8C0D-96AAE47FE6A2}" srcOrd="7" destOrd="0" presId="urn:microsoft.com/office/officeart/2005/8/layout/vList2"/>
    <dgm:cxn modelId="{E1E32764-9E1A-4663-8ABB-0572D3ABDA8D}" type="presParOf" srcId="{D59ACCD0-E938-4418-94D9-413221FAA977}" destId="{7C9ADE9E-71D7-417A-8520-BABC7FE40886}" srcOrd="8" destOrd="0" presId="urn:microsoft.com/office/officeart/2005/8/layout/vList2"/>
    <dgm:cxn modelId="{B15EF063-8AA8-454E-9AC9-F3EAEE041BC6}" type="presParOf" srcId="{D59ACCD0-E938-4418-94D9-413221FAA977}" destId="{B6D3C151-03F6-4A25-8BFF-7E39A1B014FC}" srcOrd="9" destOrd="0" presId="urn:microsoft.com/office/officeart/2005/8/layout/vList2"/>
    <dgm:cxn modelId="{200646BE-BFDC-496D-84F1-34ACFE19447E}" type="presParOf" srcId="{D59ACCD0-E938-4418-94D9-413221FAA977}" destId="{45B79624-4F5D-4F73-AA32-6C3E306286B6}" srcOrd="10" destOrd="0" presId="urn:microsoft.com/office/officeart/2005/8/layout/vList2"/>
    <dgm:cxn modelId="{EFCF970C-38B6-41C8-A7A2-9197DF78F05C}" type="presParOf" srcId="{D59ACCD0-E938-4418-94D9-413221FAA977}" destId="{DB4504D5-C3AC-4B91-ABCD-8EB889063819}" srcOrd="11" destOrd="0" presId="urn:microsoft.com/office/officeart/2005/8/layout/vList2"/>
    <dgm:cxn modelId="{3975A45D-93D6-46BA-975D-B4C10A0FD3B0}" type="presParOf" srcId="{D59ACCD0-E938-4418-94D9-413221FAA977}" destId="{3D402393-7F2A-4EA4-AA4F-2B1BDB9D03F6}" srcOrd="12" destOrd="0" presId="urn:microsoft.com/office/officeart/2005/8/layout/vList2"/>
    <dgm:cxn modelId="{E65DDA0D-ED68-4C8D-A48B-BDF4817C7C6B}" type="presParOf" srcId="{D59ACCD0-E938-4418-94D9-413221FAA977}" destId="{6257C317-2ED7-477E-B50B-C29D58ABAA91}" srcOrd="13" destOrd="0" presId="urn:microsoft.com/office/officeart/2005/8/layout/vList2"/>
    <dgm:cxn modelId="{616829EE-D26D-4C7C-A610-89847E6646F2}" type="presParOf" srcId="{D59ACCD0-E938-4418-94D9-413221FAA977}" destId="{1F670F18-88E9-4356-A7A7-F7E4EA4C78B4}" srcOrd="14" destOrd="0" presId="urn:microsoft.com/office/officeart/2005/8/layout/vList2"/>
    <dgm:cxn modelId="{32D7B9B3-5783-4D72-81F7-43518B521683}" type="presParOf" srcId="{D59ACCD0-E938-4418-94D9-413221FAA977}" destId="{57BB2E04-A223-4AEB-AA3A-4A72700B2517}" srcOrd="15" destOrd="0" presId="urn:microsoft.com/office/officeart/2005/8/layout/vList2"/>
    <dgm:cxn modelId="{E4F5605B-D444-4CEE-89F4-3F02D5161842}" type="presParOf" srcId="{D59ACCD0-E938-4418-94D9-413221FAA977}" destId="{300018FF-84E0-497D-AB25-B3F862B944E5}" srcOrd="16" destOrd="0" presId="urn:microsoft.com/office/officeart/2005/8/layout/vList2"/>
    <dgm:cxn modelId="{55450AD1-B110-4C02-917B-80A6B3389945}" type="presParOf" srcId="{D59ACCD0-E938-4418-94D9-413221FAA977}" destId="{0BBFAA2C-4893-47BF-99C7-202422518502}" srcOrd="17" destOrd="0" presId="urn:microsoft.com/office/officeart/2005/8/layout/vList2"/>
    <dgm:cxn modelId="{3D751F94-E5F3-4D1D-ABE3-BC6B90D294B4}" type="presParOf" srcId="{D59ACCD0-E938-4418-94D9-413221FAA977}" destId="{CC15B3C9-DB7C-428F-AFA2-D4AFCCC8F827}" srcOrd="18" destOrd="0" presId="urn:microsoft.com/office/officeart/2005/8/layout/vList2"/>
    <dgm:cxn modelId="{114DE74C-6C7A-4BA0-B1E2-AED2C2824776}" type="presParOf" srcId="{D59ACCD0-E938-4418-94D9-413221FAA977}" destId="{4B3C9904-313C-492D-A196-E51455DDF32E}" srcOrd="19" destOrd="0" presId="urn:microsoft.com/office/officeart/2005/8/layout/vList2"/>
    <dgm:cxn modelId="{758AFF02-E7BE-472E-8F1C-D3C8D9DE08E2}" type="presParOf" srcId="{D59ACCD0-E938-4418-94D9-413221FAA977}" destId="{2F09D324-657A-45BF-BBC3-6FB398F8668B}" srcOrd="20" destOrd="0" presId="urn:microsoft.com/office/officeart/2005/8/layout/vList2"/>
    <dgm:cxn modelId="{AD2C3B3D-70B3-4C12-B48B-56A06C729B53}" type="presParOf" srcId="{D59ACCD0-E938-4418-94D9-413221FAA977}" destId="{DBDF6CC8-CACE-40FA-8ABC-07C4E6D9302B}" srcOrd="21" destOrd="0" presId="urn:microsoft.com/office/officeart/2005/8/layout/vList2"/>
    <dgm:cxn modelId="{BA7E4C96-B259-42D3-863F-42017BC03220}" type="presParOf" srcId="{D59ACCD0-E938-4418-94D9-413221FAA977}" destId="{8628A804-7FD0-42BF-8F8B-E0EDF406D092}" srcOrd="22" destOrd="0" presId="urn:microsoft.com/office/officeart/2005/8/layout/vList2"/>
    <dgm:cxn modelId="{C60D89D6-AF0B-459A-9818-CED9E50B7998}" type="presParOf" srcId="{D59ACCD0-E938-4418-94D9-413221FAA977}" destId="{4A0659B5-ED33-4AA9-A3B8-A30D58A26313}" srcOrd="23" destOrd="0" presId="urn:microsoft.com/office/officeart/2005/8/layout/vList2"/>
    <dgm:cxn modelId="{3E484E58-E441-4A9E-B316-F471203C0D61}" type="presParOf" srcId="{D59ACCD0-E938-4418-94D9-413221FAA977}" destId="{1205A930-F1AD-4E1B-B63D-32DB722E51F8}" srcOrd="24" destOrd="0" presId="urn:microsoft.com/office/officeart/2005/8/layout/vList2"/>
    <dgm:cxn modelId="{FC017A64-87DC-4664-BD84-157D29F6BAD0}" type="presParOf" srcId="{D59ACCD0-E938-4418-94D9-413221FAA977}" destId="{C2965A35-8A34-47A9-BB29-AEA9585E03AD}" srcOrd="25" destOrd="0" presId="urn:microsoft.com/office/officeart/2005/8/layout/vList2"/>
    <dgm:cxn modelId="{2E3D1129-EA81-4F76-AC17-F8C85EE9FA59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的栈基址</a:t>
          </a:r>
          <a:r>
            <a:rPr lang="en-US" altLang="zh-CN" sz="1800" dirty="0" smtClean="0"/>
            <a:t>0x01000000</a:t>
          </a:r>
          <a:endParaRPr lang="zh-CN" altLang="en-US" sz="1800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 custT="1"/>
      <dgm:spPr/>
      <dgm:t>
        <a:bodyPr/>
        <a:lstStyle/>
        <a:p>
          <a:pPr algn="ctr"/>
          <a:r>
            <a:rPr lang="en-US" altLang="zh-CN" sz="1800" dirty="0" smtClean="0"/>
            <a:t>add</a:t>
          </a:r>
          <a:r>
            <a:rPr lang="zh-CN" altLang="en-US" sz="1800" dirty="0" smtClean="0"/>
            <a:t>的返回地址</a:t>
          </a:r>
          <a:r>
            <a:rPr lang="en-US" altLang="zh-CN" sz="1800" dirty="0" smtClean="0"/>
            <a:t>0x0804842d</a:t>
          </a:r>
          <a:endParaRPr lang="zh-CN" altLang="en-US" sz="1800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(2)</a:t>
          </a:r>
          <a:endParaRPr lang="zh-CN" altLang="en-US" sz="1800" dirty="0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(1)</a:t>
          </a:r>
          <a:endParaRPr lang="zh-CN" altLang="en-US" sz="1800" dirty="0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 custT="1"/>
      <dgm:spPr/>
      <dgm:t>
        <a:bodyPr/>
        <a:lstStyle/>
        <a:p>
          <a:pPr algn="ctr"/>
          <a:r>
            <a:rPr lang="en-US" altLang="zh-CN" sz="1800" dirty="0" smtClean="0"/>
            <a:t>0</a:t>
          </a:r>
          <a:endParaRPr lang="zh-CN" altLang="en-US" sz="1800" dirty="0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zh-CN" altLang="en-US" sz="1800" dirty="0" smtClean="0"/>
            <a:t>第三个参数</a:t>
          </a:r>
          <a:r>
            <a:rPr lang="en-US" altLang="zh-CN" sz="1800" dirty="0" smtClean="0"/>
            <a:t>(result</a:t>
          </a:r>
          <a:r>
            <a:rPr lang="zh-CN" altLang="en-US" sz="1800" dirty="0" smtClean="0"/>
            <a:t>的地址</a:t>
          </a:r>
          <a:r>
            <a:rPr lang="en-US" altLang="zh-CN" sz="1800" dirty="0" smtClean="0"/>
            <a:t>)</a:t>
          </a:r>
          <a:endParaRPr lang="zh-CN" altLang="en-US" sz="1800" dirty="0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710260-6DE9-4F1C-8B1E-BB686E37D1F5}" type="presOf" srcId="{879395E1-ED64-4910-890E-94D23DE08143}" destId="{1205A930-F1AD-4E1B-B63D-32DB722E51F8}" srcOrd="0" destOrd="0" presId="urn:microsoft.com/office/officeart/2005/8/layout/vList2"/>
    <dgm:cxn modelId="{B8AC7E50-AF68-40E2-8644-187DA661249E}" type="presOf" srcId="{0BE867D4-5B27-4AB5-8A1B-1C3B1AADDC12}" destId="{300018FF-84E0-497D-AB25-B3F862B944E5}" srcOrd="0" destOrd="0" presId="urn:microsoft.com/office/officeart/2005/8/layout/vList2"/>
    <dgm:cxn modelId="{6D184A99-21FC-4CF1-8726-2E8F9F8DFD7E}" type="presOf" srcId="{725988D8-7DC5-4460-ADB0-B0EF7D2B11AE}" destId="{3D402393-7F2A-4EA4-AA4F-2B1BDB9D03F6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D5612193-6026-4C60-8836-8FEC83A06AB6}" type="presOf" srcId="{0C8A823E-7EDB-4430-80BE-A19DE734ECF8}" destId="{275E163F-E521-4524-A8DF-0FA32250E359}" srcOrd="0" destOrd="0" presId="urn:microsoft.com/office/officeart/2005/8/layout/vList2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2AC7160B-568B-47F2-94F8-26F3F82812DA}" type="presOf" srcId="{F0343500-1E90-4BCF-A05A-F450D0D6EEB5}" destId="{45B79624-4F5D-4F73-AA32-6C3E306286B6}" srcOrd="0" destOrd="0" presId="urn:microsoft.com/office/officeart/2005/8/layout/vList2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53C81B83-4D8F-428A-8E47-E943D6A94FF9}" type="presOf" srcId="{28CD59A7-F46E-487B-A47E-5A31D183905A}" destId="{D59ACCD0-E938-4418-94D9-413221FAA977}" srcOrd="0" destOrd="0" presId="urn:microsoft.com/office/officeart/2005/8/layout/vList2"/>
    <dgm:cxn modelId="{7973BE78-0FAA-4188-9E03-B1951233356A}" type="presOf" srcId="{F5D29C29-5C46-4C2E-B879-00B6513FC001}" destId="{EB6F7842-811B-46B2-998E-2CE5783BF44F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AEFD708C-2C6E-4A0B-8FF5-05935E5B3636}" type="presOf" srcId="{59EA03A0-0E5E-4620-9926-895F10BEA04E}" destId="{1F670F18-88E9-4356-A7A7-F7E4EA4C78B4}" srcOrd="0" destOrd="0" presId="urn:microsoft.com/office/officeart/2005/8/layout/vList2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4C0C63DC-18D4-49B0-A541-A31951D9237F}" type="presOf" srcId="{5353F7EA-58AE-4B81-8393-D1EDF22838B8}" destId="{564D8102-14DC-4650-BC13-1DFCF96DF2B3}" srcOrd="0" destOrd="0" presId="urn:microsoft.com/office/officeart/2005/8/layout/vList2"/>
    <dgm:cxn modelId="{CC4F0CF7-6ED3-4249-8714-8D803BB36E4C}" type="presOf" srcId="{1F6093B0-7DFB-4F21-838C-36FBD0616E07}" destId="{F909DE4C-8E92-43E6-BB21-F24380C46DB8}" srcOrd="0" destOrd="0" presId="urn:microsoft.com/office/officeart/2005/8/layout/vList2"/>
    <dgm:cxn modelId="{0B76A72E-0A90-4D4A-A722-6E140839950D}" type="presOf" srcId="{D649C52B-7EF7-4ECA-8DAB-76B0B21DB4D7}" destId="{2F09D324-657A-45BF-BBC3-6FB398F8668B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DA8F597D-350B-4AA0-AA70-3796D2966034}" type="presOf" srcId="{D7CBFACA-0952-4E23-A76A-72B7462E91A7}" destId="{7E17549F-0F39-4B03-A098-EF3809CE788E}" srcOrd="0" destOrd="0" presId="urn:microsoft.com/office/officeart/2005/8/layout/vList2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28299AE1-4B23-45D4-A00D-95FA2BDD7A29}" type="presOf" srcId="{AD451334-A475-45F0-BE39-2FAE407B01B6}" destId="{8628A804-7FD0-42BF-8F8B-E0EDF406D092}" srcOrd="0" destOrd="0" presId="urn:microsoft.com/office/officeart/2005/8/layout/vList2"/>
    <dgm:cxn modelId="{E879B4A2-5507-4E94-829E-D7786FB6CAB9}" type="presOf" srcId="{74B3375A-5685-47B3-9D17-16006EBA40BE}" destId="{7C9ADE9E-71D7-417A-8520-BABC7FE40886}" srcOrd="0" destOrd="0" presId="urn:microsoft.com/office/officeart/2005/8/layout/vList2"/>
    <dgm:cxn modelId="{C555FBF2-8C7C-4CEB-898D-14225692068D}" type="presOf" srcId="{C6ABC792-EE7D-4E6B-8A7D-DF7E7C8631FD}" destId="{CC15B3C9-DB7C-428F-AFA2-D4AFCCC8F827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04E1CE19-4E2C-497C-8A1A-6C7A045A91CC}" type="presParOf" srcId="{D59ACCD0-E938-4418-94D9-413221FAA977}" destId="{275E163F-E521-4524-A8DF-0FA32250E359}" srcOrd="0" destOrd="0" presId="urn:microsoft.com/office/officeart/2005/8/layout/vList2"/>
    <dgm:cxn modelId="{F0D3E94A-D444-4D66-A933-9534923640C4}" type="presParOf" srcId="{D59ACCD0-E938-4418-94D9-413221FAA977}" destId="{14F03557-B798-4581-96FB-1C41F68B06F0}" srcOrd="1" destOrd="0" presId="urn:microsoft.com/office/officeart/2005/8/layout/vList2"/>
    <dgm:cxn modelId="{A68945D1-D975-40FD-B459-EFE36CFA5326}" type="presParOf" srcId="{D59ACCD0-E938-4418-94D9-413221FAA977}" destId="{7E17549F-0F39-4B03-A098-EF3809CE788E}" srcOrd="2" destOrd="0" presId="urn:microsoft.com/office/officeart/2005/8/layout/vList2"/>
    <dgm:cxn modelId="{0C1499F2-A361-4F12-90D5-CF6E68172ED1}" type="presParOf" srcId="{D59ACCD0-E938-4418-94D9-413221FAA977}" destId="{3F536F50-166B-4FF8-8BA7-F2798CC995F6}" srcOrd="3" destOrd="0" presId="urn:microsoft.com/office/officeart/2005/8/layout/vList2"/>
    <dgm:cxn modelId="{E9390531-40C9-48A6-A411-371FF4337032}" type="presParOf" srcId="{D59ACCD0-E938-4418-94D9-413221FAA977}" destId="{564D8102-14DC-4650-BC13-1DFCF96DF2B3}" srcOrd="4" destOrd="0" presId="urn:microsoft.com/office/officeart/2005/8/layout/vList2"/>
    <dgm:cxn modelId="{9D3A1402-13CF-4A57-B81C-456553CD46AF}" type="presParOf" srcId="{D59ACCD0-E938-4418-94D9-413221FAA977}" destId="{891115B6-1D05-4986-AC83-FEC4513ACEF0}" srcOrd="5" destOrd="0" presId="urn:microsoft.com/office/officeart/2005/8/layout/vList2"/>
    <dgm:cxn modelId="{3017296A-993D-44A5-9BFB-8B3FDCF5BBEC}" type="presParOf" srcId="{D59ACCD0-E938-4418-94D9-413221FAA977}" destId="{F909DE4C-8E92-43E6-BB21-F24380C46DB8}" srcOrd="6" destOrd="0" presId="urn:microsoft.com/office/officeart/2005/8/layout/vList2"/>
    <dgm:cxn modelId="{0BFFE6C3-152E-4277-B0E5-5C6EF72AB287}" type="presParOf" srcId="{D59ACCD0-E938-4418-94D9-413221FAA977}" destId="{ED3D2908-13A2-4472-8C0D-96AAE47FE6A2}" srcOrd="7" destOrd="0" presId="urn:microsoft.com/office/officeart/2005/8/layout/vList2"/>
    <dgm:cxn modelId="{EE5DB227-A34F-4447-B29F-566ACBC68C3D}" type="presParOf" srcId="{D59ACCD0-E938-4418-94D9-413221FAA977}" destId="{7C9ADE9E-71D7-417A-8520-BABC7FE40886}" srcOrd="8" destOrd="0" presId="urn:microsoft.com/office/officeart/2005/8/layout/vList2"/>
    <dgm:cxn modelId="{1CBFF0D5-3353-492E-8671-FB241C0F4D72}" type="presParOf" srcId="{D59ACCD0-E938-4418-94D9-413221FAA977}" destId="{B6D3C151-03F6-4A25-8BFF-7E39A1B014FC}" srcOrd="9" destOrd="0" presId="urn:microsoft.com/office/officeart/2005/8/layout/vList2"/>
    <dgm:cxn modelId="{8E5132DF-2867-49DF-BEC4-05A1B031BD40}" type="presParOf" srcId="{D59ACCD0-E938-4418-94D9-413221FAA977}" destId="{45B79624-4F5D-4F73-AA32-6C3E306286B6}" srcOrd="10" destOrd="0" presId="urn:microsoft.com/office/officeart/2005/8/layout/vList2"/>
    <dgm:cxn modelId="{B0017663-1D9D-4560-945A-E6635F9D8A10}" type="presParOf" srcId="{D59ACCD0-E938-4418-94D9-413221FAA977}" destId="{DB4504D5-C3AC-4B91-ABCD-8EB889063819}" srcOrd="11" destOrd="0" presId="urn:microsoft.com/office/officeart/2005/8/layout/vList2"/>
    <dgm:cxn modelId="{9426708E-F93D-4731-A9E5-5BB30ABC82C9}" type="presParOf" srcId="{D59ACCD0-E938-4418-94D9-413221FAA977}" destId="{3D402393-7F2A-4EA4-AA4F-2B1BDB9D03F6}" srcOrd="12" destOrd="0" presId="urn:microsoft.com/office/officeart/2005/8/layout/vList2"/>
    <dgm:cxn modelId="{EFBEB5E0-D6FC-469B-BECA-A5B0A69ADC65}" type="presParOf" srcId="{D59ACCD0-E938-4418-94D9-413221FAA977}" destId="{6257C317-2ED7-477E-B50B-C29D58ABAA91}" srcOrd="13" destOrd="0" presId="urn:microsoft.com/office/officeart/2005/8/layout/vList2"/>
    <dgm:cxn modelId="{4146A6B3-8C2D-4BF5-8723-CFBC777B4188}" type="presParOf" srcId="{D59ACCD0-E938-4418-94D9-413221FAA977}" destId="{1F670F18-88E9-4356-A7A7-F7E4EA4C78B4}" srcOrd="14" destOrd="0" presId="urn:microsoft.com/office/officeart/2005/8/layout/vList2"/>
    <dgm:cxn modelId="{8F1DBF21-76C3-4629-897F-E4EEDAD60629}" type="presParOf" srcId="{D59ACCD0-E938-4418-94D9-413221FAA977}" destId="{57BB2E04-A223-4AEB-AA3A-4A72700B2517}" srcOrd="15" destOrd="0" presId="urn:microsoft.com/office/officeart/2005/8/layout/vList2"/>
    <dgm:cxn modelId="{503C375C-A644-4421-9B6E-B9071A06F427}" type="presParOf" srcId="{D59ACCD0-E938-4418-94D9-413221FAA977}" destId="{300018FF-84E0-497D-AB25-B3F862B944E5}" srcOrd="16" destOrd="0" presId="urn:microsoft.com/office/officeart/2005/8/layout/vList2"/>
    <dgm:cxn modelId="{86EA6545-2D1C-41A5-A251-C8351ECCAD41}" type="presParOf" srcId="{D59ACCD0-E938-4418-94D9-413221FAA977}" destId="{0BBFAA2C-4893-47BF-99C7-202422518502}" srcOrd="17" destOrd="0" presId="urn:microsoft.com/office/officeart/2005/8/layout/vList2"/>
    <dgm:cxn modelId="{9F497BCC-0C75-489B-9486-40E581402203}" type="presParOf" srcId="{D59ACCD0-E938-4418-94D9-413221FAA977}" destId="{CC15B3C9-DB7C-428F-AFA2-D4AFCCC8F827}" srcOrd="18" destOrd="0" presId="urn:microsoft.com/office/officeart/2005/8/layout/vList2"/>
    <dgm:cxn modelId="{9CD7CE4C-8B09-4182-AA3E-011C6CACF3F6}" type="presParOf" srcId="{D59ACCD0-E938-4418-94D9-413221FAA977}" destId="{4B3C9904-313C-492D-A196-E51455DDF32E}" srcOrd="19" destOrd="0" presId="urn:microsoft.com/office/officeart/2005/8/layout/vList2"/>
    <dgm:cxn modelId="{37F25E0D-DF02-4052-8DB0-811ECEAC58CF}" type="presParOf" srcId="{D59ACCD0-E938-4418-94D9-413221FAA977}" destId="{2F09D324-657A-45BF-BBC3-6FB398F8668B}" srcOrd="20" destOrd="0" presId="urn:microsoft.com/office/officeart/2005/8/layout/vList2"/>
    <dgm:cxn modelId="{8B6BB5D6-3E71-47FA-BFE8-92F617897748}" type="presParOf" srcId="{D59ACCD0-E938-4418-94D9-413221FAA977}" destId="{DBDF6CC8-CACE-40FA-8ABC-07C4E6D9302B}" srcOrd="21" destOrd="0" presId="urn:microsoft.com/office/officeart/2005/8/layout/vList2"/>
    <dgm:cxn modelId="{F3EA47E2-4341-49D5-9235-C3196B756E15}" type="presParOf" srcId="{D59ACCD0-E938-4418-94D9-413221FAA977}" destId="{8628A804-7FD0-42BF-8F8B-E0EDF406D092}" srcOrd="22" destOrd="0" presId="urn:microsoft.com/office/officeart/2005/8/layout/vList2"/>
    <dgm:cxn modelId="{2213E086-BCCA-4910-AD8A-CFA76181DBF8}" type="presParOf" srcId="{D59ACCD0-E938-4418-94D9-413221FAA977}" destId="{4A0659B5-ED33-4AA9-A3B8-A30D58A26313}" srcOrd="23" destOrd="0" presId="urn:microsoft.com/office/officeart/2005/8/layout/vList2"/>
    <dgm:cxn modelId="{864AFE26-2725-414F-B373-A5732D28BC88}" type="presParOf" srcId="{D59ACCD0-E938-4418-94D9-413221FAA977}" destId="{1205A930-F1AD-4E1B-B63D-32DB722E51F8}" srcOrd="24" destOrd="0" presId="urn:microsoft.com/office/officeart/2005/8/layout/vList2"/>
    <dgm:cxn modelId="{6E83C214-2E86-43C4-8980-26F63C4C7B46}" type="presParOf" srcId="{D59ACCD0-E938-4418-94D9-413221FAA977}" destId="{C2965A35-8A34-47A9-BB29-AEA9585E03AD}" srcOrd="25" destOrd="0" presId="urn:microsoft.com/office/officeart/2005/8/layout/vList2"/>
    <dgm:cxn modelId="{5ECB39FE-97FA-45FE-9AB0-A2379346AD98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 dirty="0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的栈基址</a:t>
          </a:r>
          <a:r>
            <a:rPr lang="en-US" altLang="zh-CN" sz="1800" dirty="0" smtClean="0"/>
            <a:t>0x01000000</a:t>
          </a:r>
          <a:endParaRPr lang="zh-CN" altLang="en-US" sz="1800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 custT="1"/>
      <dgm:spPr/>
      <dgm:t>
        <a:bodyPr/>
        <a:lstStyle/>
        <a:p>
          <a:pPr algn="ctr"/>
          <a:r>
            <a:rPr lang="en-US" altLang="zh-CN" sz="1800" dirty="0" smtClean="0"/>
            <a:t>add</a:t>
          </a:r>
          <a:r>
            <a:rPr lang="zh-CN" altLang="en-US" sz="1800" dirty="0" smtClean="0"/>
            <a:t>的返回地址</a:t>
          </a:r>
          <a:r>
            <a:rPr lang="en-US" altLang="zh-CN" sz="1800" dirty="0" smtClean="0"/>
            <a:t>0x0804842d</a:t>
          </a:r>
          <a:endParaRPr lang="zh-CN" altLang="en-US" sz="1800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 dirty="0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(2)</a:t>
          </a:r>
          <a:endParaRPr lang="zh-CN" altLang="en-US" sz="1800" dirty="0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(1)</a:t>
          </a:r>
          <a:endParaRPr lang="zh-CN" altLang="en-US" sz="1800" dirty="0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 custT="1"/>
      <dgm:spPr/>
      <dgm:t>
        <a:bodyPr/>
        <a:lstStyle/>
        <a:p>
          <a:pPr algn="ctr"/>
          <a:r>
            <a:rPr lang="en-US" altLang="zh-CN" sz="1800" dirty="0" smtClean="0"/>
            <a:t>0</a:t>
          </a:r>
          <a:endParaRPr lang="zh-CN" altLang="en-US" sz="1800" dirty="0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zh-CN" altLang="en-US" sz="1800" dirty="0" smtClean="0"/>
            <a:t>第三个参数</a:t>
          </a:r>
          <a:r>
            <a:rPr lang="en-US" altLang="zh-CN" sz="1800" dirty="0" smtClean="0"/>
            <a:t>(result</a:t>
          </a:r>
          <a:r>
            <a:rPr lang="zh-CN" altLang="en-US" sz="1800" dirty="0" smtClean="0"/>
            <a:t>的地址</a:t>
          </a:r>
          <a:r>
            <a:rPr lang="en-US" altLang="zh-CN" sz="1800" dirty="0" smtClean="0"/>
            <a:t>)</a:t>
          </a:r>
          <a:endParaRPr lang="zh-CN" altLang="en-US" sz="1800" dirty="0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86323AF5-A2F4-451E-A6F2-90AF41E7AC32}" type="presOf" srcId="{59EA03A0-0E5E-4620-9926-895F10BEA04E}" destId="{1F670F18-88E9-4356-A7A7-F7E4EA4C78B4}" srcOrd="0" destOrd="0" presId="urn:microsoft.com/office/officeart/2005/8/layout/vList2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8336244C-D8A5-41A2-94BF-1A9FF8458025}" type="presOf" srcId="{5353F7EA-58AE-4B81-8393-D1EDF22838B8}" destId="{564D8102-14DC-4650-BC13-1DFCF96DF2B3}" srcOrd="0" destOrd="0" presId="urn:microsoft.com/office/officeart/2005/8/layout/vList2"/>
    <dgm:cxn modelId="{3684DAF8-1821-4535-884E-193D198E6001}" type="presOf" srcId="{74B3375A-5685-47B3-9D17-16006EBA40BE}" destId="{7C9ADE9E-71D7-417A-8520-BABC7FE40886}" srcOrd="0" destOrd="0" presId="urn:microsoft.com/office/officeart/2005/8/layout/vList2"/>
    <dgm:cxn modelId="{EE4DDB88-6873-47A3-856E-12EFFBD974B0}" type="presOf" srcId="{AD451334-A475-45F0-BE39-2FAE407B01B6}" destId="{8628A804-7FD0-42BF-8F8B-E0EDF406D092}" srcOrd="0" destOrd="0" presId="urn:microsoft.com/office/officeart/2005/8/layout/vList2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CDEECC9D-6626-4979-A243-E59E8C836251}" type="presOf" srcId="{879395E1-ED64-4910-890E-94D23DE08143}" destId="{1205A930-F1AD-4E1B-B63D-32DB722E51F8}" srcOrd="0" destOrd="0" presId="urn:microsoft.com/office/officeart/2005/8/layout/vList2"/>
    <dgm:cxn modelId="{DE45856C-239E-4C44-81A1-CEA9E90DC31E}" type="presOf" srcId="{D7CBFACA-0952-4E23-A76A-72B7462E91A7}" destId="{7E17549F-0F39-4B03-A098-EF3809CE788E}" srcOrd="0" destOrd="0" presId="urn:microsoft.com/office/officeart/2005/8/layout/vList2"/>
    <dgm:cxn modelId="{9D9F42F7-1A4C-4D79-B905-9AF1D4B284DA}" type="presOf" srcId="{28CD59A7-F46E-487B-A47E-5A31D183905A}" destId="{D59ACCD0-E938-4418-94D9-413221FAA977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4BEDDF08-C052-4118-8D16-36329D9A9B95}" type="presOf" srcId="{725988D8-7DC5-4460-ADB0-B0EF7D2B11AE}" destId="{3D402393-7F2A-4EA4-AA4F-2B1BDB9D03F6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F29187D4-4424-4395-883D-539027C14EAC}" type="presOf" srcId="{0BE867D4-5B27-4AB5-8A1B-1C3B1AADDC12}" destId="{300018FF-84E0-497D-AB25-B3F862B944E5}" srcOrd="0" destOrd="0" presId="urn:microsoft.com/office/officeart/2005/8/layout/vList2"/>
    <dgm:cxn modelId="{32CACACB-99B0-4A54-9C01-A656CCFF3280}" type="presOf" srcId="{0C8A823E-7EDB-4430-80BE-A19DE734ECF8}" destId="{275E163F-E521-4524-A8DF-0FA32250E359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1E416E7F-B1E9-47FA-A5BD-5978B80D59B7}" type="presOf" srcId="{C6ABC792-EE7D-4E6B-8A7D-DF7E7C8631FD}" destId="{CC15B3C9-DB7C-428F-AFA2-D4AFCCC8F827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A32C671C-FDE7-48D1-988C-63FBAE607C33}" type="presOf" srcId="{D649C52B-7EF7-4ECA-8DAB-76B0B21DB4D7}" destId="{2F09D324-657A-45BF-BBC3-6FB398F8668B}" srcOrd="0" destOrd="0" presId="urn:microsoft.com/office/officeart/2005/8/layout/vList2"/>
    <dgm:cxn modelId="{0DEA1195-68DE-4F1E-9200-8BF190ADFCD4}" type="presOf" srcId="{F5D29C29-5C46-4C2E-B879-00B6513FC001}" destId="{EB6F7842-811B-46B2-998E-2CE5783BF44F}" srcOrd="0" destOrd="0" presId="urn:microsoft.com/office/officeart/2005/8/layout/vList2"/>
    <dgm:cxn modelId="{FC8268B6-641F-430D-9551-9C9286417D85}" type="presOf" srcId="{1F6093B0-7DFB-4F21-838C-36FBD0616E07}" destId="{F909DE4C-8E92-43E6-BB21-F24380C46DB8}" srcOrd="0" destOrd="0" presId="urn:microsoft.com/office/officeart/2005/8/layout/vList2"/>
    <dgm:cxn modelId="{4647BD5C-AAF0-4FB2-A8CE-9FA2C6AE804F}" type="presOf" srcId="{F0343500-1E90-4BCF-A05A-F450D0D6EEB5}" destId="{45B79624-4F5D-4F73-AA32-6C3E306286B6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E9D21AFE-D924-4BE4-AC5A-6F63D4519A62}" type="presParOf" srcId="{D59ACCD0-E938-4418-94D9-413221FAA977}" destId="{275E163F-E521-4524-A8DF-0FA32250E359}" srcOrd="0" destOrd="0" presId="urn:microsoft.com/office/officeart/2005/8/layout/vList2"/>
    <dgm:cxn modelId="{41BBEBE7-955A-4D63-A2A6-0E46544F97B0}" type="presParOf" srcId="{D59ACCD0-E938-4418-94D9-413221FAA977}" destId="{14F03557-B798-4581-96FB-1C41F68B06F0}" srcOrd="1" destOrd="0" presId="urn:microsoft.com/office/officeart/2005/8/layout/vList2"/>
    <dgm:cxn modelId="{A1762E4F-8446-46E4-9CA3-A9049680A505}" type="presParOf" srcId="{D59ACCD0-E938-4418-94D9-413221FAA977}" destId="{7E17549F-0F39-4B03-A098-EF3809CE788E}" srcOrd="2" destOrd="0" presId="urn:microsoft.com/office/officeart/2005/8/layout/vList2"/>
    <dgm:cxn modelId="{0C9F65E7-0112-4CBF-87CF-4B470317B73E}" type="presParOf" srcId="{D59ACCD0-E938-4418-94D9-413221FAA977}" destId="{3F536F50-166B-4FF8-8BA7-F2798CC995F6}" srcOrd="3" destOrd="0" presId="urn:microsoft.com/office/officeart/2005/8/layout/vList2"/>
    <dgm:cxn modelId="{A6167340-EC65-4D58-9645-CD308245FBB1}" type="presParOf" srcId="{D59ACCD0-E938-4418-94D9-413221FAA977}" destId="{564D8102-14DC-4650-BC13-1DFCF96DF2B3}" srcOrd="4" destOrd="0" presId="urn:microsoft.com/office/officeart/2005/8/layout/vList2"/>
    <dgm:cxn modelId="{FD686FB2-2E26-4D74-8A60-F0177574BEEC}" type="presParOf" srcId="{D59ACCD0-E938-4418-94D9-413221FAA977}" destId="{891115B6-1D05-4986-AC83-FEC4513ACEF0}" srcOrd="5" destOrd="0" presId="urn:microsoft.com/office/officeart/2005/8/layout/vList2"/>
    <dgm:cxn modelId="{D8B7E83A-2F8D-438B-B473-697B684F02B4}" type="presParOf" srcId="{D59ACCD0-E938-4418-94D9-413221FAA977}" destId="{F909DE4C-8E92-43E6-BB21-F24380C46DB8}" srcOrd="6" destOrd="0" presId="urn:microsoft.com/office/officeart/2005/8/layout/vList2"/>
    <dgm:cxn modelId="{1CC9C886-159D-45D4-A6BB-5A2ED03F3A8F}" type="presParOf" srcId="{D59ACCD0-E938-4418-94D9-413221FAA977}" destId="{ED3D2908-13A2-4472-8C0D-96AAE47FE6A2}" srcOrd="7" destOrd="0" presId="urn:microsoft.com/office/officeart/2005/8/layout/vList2"/>
    <dgm:cxn modelId="{675B3B3F-5195-45EA-9DF4-68C9C13D06C0}" type="presParOf" srcId="{D59ACCD0-E938-4418-94D9-413221FAA977}" destId="{7C9ADE9E-71D7-417A-8520-BABC7FE40886}" srcOrd="8" destOrd="0" presId="urn:microsoft.com/office/officeart/2005/8/layout/vList2"/>
    <dgm:cxn modelId="{8A077803-8438-4175-860B-2C88501C084C}" type="presParOf" srcId="{D59ACCD0-E938-4418-94D9-413221FAA977}" destId="{B6D3C151-03F6-4A25-8BFF-7E39A1B014FC}" srcOrd="9" destOrd="0" presId="urn:microsoft.com/office/officeart/2005/8/layout/vList2"/>
    <dgm:cxn modelId="{4F77E737-6322-4C85-A965-8EF9AAF32FCC}" type="presParOf" srcId="{D59ACCD0-E938-4418-94D9-413221FAA977}" destId="{45B79624-4F5D-4F73-AA32-6C3E306286B6}" srcOrd="10" destOrd="0" presId="urn:microsoft.com/office/officeart/2005/8/layout/vList2"/>
    <dgm:cxn modelId="{E05AE5BC-2ADB-4A39-BAF3-57F5EB379419}" type="presParOf" srcId="{D59ACCD0-E938-4418-94D9-413221FAA977}" destId="{DB4504D5-C3AC-4B91-ABCD-8EB889063819}" srcOrd="11" destOrd="0" presId="urn:microsoft.com/office/officeart/2005/8/layout/vList2"/>
    <dgm:cxn modelId="{DB266E2B-3AED-491C-AD99-017F5724B711}" type="presParOf" srcId="{D59ACCD0-E938-4418-94D9-413221FAA977}" destId="{3D402393-7F2A-4EA4-AA4F-2B1BDB9D03F6}" srcOrd="12" destOrd="0" presId="urn:microsoft.com/office/officeart/2005/8/layout/vList2"/>
    <dgm:cxn modelId="{6C4FB957-8DF5-4B9B-BF1D-00953B03AD57}" type="presParOf" srcId="{D59ACCD0-E938-4418-94D9-413221FAA977}" destId="{6257C317-2ED7-477E-B50B-C29D58ABAA91}" srcOrd="13" destOrd="0" presId="urn:microsoft.com/office/officeart/2005/8/layout/vList2"/>
    <dgm:cxn modelId="{AB66FE69-D7AE-44E2-898E-68B705568A8C}" type="presParOf" srcId="{D59ACCD0-E938-4418-94D9-413221FAA977}" destId="{1F670F18-88E9-4356-A7A7-F7E4EA4C78B4}" srcOrd="14" destOrd="0" presId="urn:microsoft.com/office/officeart/2005/8/layout/vList2"/>
    <dgm:cxn modelId="{9D6E69DE-14C2-4289-AF49-6072A92E54DE}" type="presParOf" srcId="{D59ACCD0-E938-4418-94D9-413221FAA977}" destId="{57BB2E04-A223-4AEB-AA3A-4A72700B2517}" srcOrd="15" destOrd="0" presId="urn:microsoft.com/office/officeart/2005/8/layout/vList2"/>
    <dgm:cxn modelId="{01AFDC8B-2AF3-4E12-ABBA-F321CA210071}" type="presParOf" srcId="{D59ACCD0-E938-4418-94D9-413221FAA977}" destId="{300018FF-84E0-497D-AB25-B3F862B944E5}" srcOrd="16" destOrd="0" presId="urn:microsoft.com/office/officeart/2005/8/layout/vList2"/>
    <dgm:cxn modelId="{DEF6030F-4347-459E-9861-2269BBA4227E}" type="presParOf" srcId="{D59ACCD0-E938-4418-94D9-413221FAA977}" destId="{0BBFAA2C-4893-47BF-99C7-202422518502}" srcOrd="17" destOrd="0" presId="urn:microsoft.com/office/officeart/2005/8/layout/vList2"/>
    <dgm:cxn modelId="{2F3E0402-1BFB-44C4-A73D-BCB3EF90167C}" type="presParOf" srcId="{D59ACCD0-E938-4418-94D9-413221FAA977}" destId="{CC15B3C9-DB7C-428F-AFA2-D4AFCCC8F827}" srcOrd="18" destOrd="0" presId="urn:microsoft.com/office/officeart/2005/8/layout/vList2"/>
    <dgm:cxn modelId="{FF28D329-F953-44C4-A73F-5F18BC4FE7CA}" type="presParOf" srcId="{D59ACCD0-E938-4418-94D9-413221FAA977}" destId="{4B3C9904-313C-492D-A196-E51455DDF32E}" srcOrd="19" destOrd="0" presId="urn:microsoft.com/office/officeart/2005/8/layout/vList2"/>
    <dgm:cxn modelId="{AA13AD07-BB1F-42E5-86FB-2411598BC464}" type="presParOf" srcId="{D59ACCD0-E938-4418-94D9-413221FAA977}" destId="{2F09D324-657A-45BF-BBC3-6FB398F8668B}" srcOrd="20" destOrd="0" presId="urn:microsoft.com/office/officeart/2005/8/layout/vList2"/>
    <dgm:cxn modelId="{2CBF0844-5FAB-467C-AD9A-E8ABDE730EA0}" type="presParOf" srcId="{D59ACCD0-E938-4418-94D9-413221FAA977}" destId="{DBDF6CC8-CACE-40FA-8ABC-07C4E6D9302B}" srcOrd="21" destOrd="0" presId="urn:microsoft.com/office/officeart/2005/8/layout/vList2"/>
    <dgm:cxn modelId="{21AB4053-1DE8-40C3-BB9C-8ED280AF8C93}" type="presParOf" srcId="{D59ACCD0-E938-4418-94D9-413221FAA977}" destId="{8628A804-7FD0-42BF-8F8B-E0EDF406D092}" srcOrd="22" destOrd="0" presId="urn:microsoft.com/office/officeart/2005/8/layout/vList2"/>
    <dgm:cxn modelId="{8FD08A18-9078-45CF-BF0A-AACBD8F1D5E9}" type="presParOf" srcId="{D59ACCD0-E938-4418-94D9-413221FAA977}" destId="{4A0659B5-ED33-4AA9-A3B8-A30D58A26313}" srcOrd="23" destOrd="0" presId="urn:microsoft.com/office/officeart/2005/8/layout/vList2"/>
    <dgm:cxn modelId="{1420F9E8-664F-43F2-AFF6-D95EF830799C}" type="presParOf" srcId="{D59ACCD0-E938-4418-94D9-413221FAA977}" destId="{1205A930-F1AD-4E1B-B63D-32DB722E51F8}" srcOrd="24" destOrd="0" presId="urn:microsoft.com/office/officeart/2005/8/layout/vList2"/>
    <dgm:cxn modelId="{FB50487D-AE2D-46D5-8043-0A3BAAB687FA}" type="presParOf" srcId="{D59ACCD0-E938-4418-94D9-413221FAA977}" destId="{C2965A35-8A34-47A9-BB29-AEA9585E03AD}" srcOrd="25" destOrd="0" presId="urn:microsoft.com/office/officeart/2005/8/layout/vList2"/>
    <dgm:cxn modelId="{B68F5AE1-4AAF-4D53-8315-4DFC60379AB5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的栈基址</a:t>
          </a:r>
          <a:r>
            <a:rPr lang="en-US" altLang="zh-CN" sz="1800" dirty="0" smtClean="0"/>
            <a:t>0x01000000</a:t>
          </a:r>
          <a:endParaRPr lang="zh-CN" altLang="en-US" sz="1800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 custT="1"/>
      <dgm:spPr/>
      <dgm:t>
        <a:bodyPr/>
        <a:lstStyle/>
        <a:p>
          <a:pPr algn="ctr"/>
          <a:r>
            <a:rPr lang="en-US" altLang="zh-CN" sz="1800" dirty="0" smtClean="0"/>
            <a:t>add</a:t>
          </a:r>
          <a:r>
            <a:rPr lang="zh-CN" altLang="en-US" sz="1800" dirty="0" smtClean="0"/>
            <a:t>的返回地址</a:t>
          </a:r>
          <a:r>
            <a:rPr lang="en-US" altLang="zh-CN" sz="1800" dirty="0" smtClean="0"/>
            <a:t>0x0804842d</a:t>
          </a:r>
          <a:endParaRPr lang="zh-CN" altLang="en-US" sz="1800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(2)</a:t>
          </a:r>
          <a:endParaRPr lang="zh-CN" altLang="en-US" sz="1800" dirty="0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(1)</a:t>
          </a:r>
          <a:endParaRPr lang="zh-CN" altLang="en-US" sz="1800" dirty="0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 custT="1"/>
      <dgm:spPr/>
      <dgm:t>
        <a:bodyPr/>
        <a:lstStyle/>
        <a:p>
          <a:pPr algn="ctr"/>
          <a:r>
            <a:rPr lang="en-US" altLang="zh-CN" sz="1800" dirty="0" smtClean="0"/>
            <a:t>0</a:t>
          </a:r>
          <a:endParaRPr lang="zh-CN" altLang="en-US" sz="1800" dirty="0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zh-CN" altLang="en-US" sz="1800" dirty="0" smtClean="0"/>
            <a:t>第三个参数</a:t>
          </a:r>
          <a:r>
            <a:rPr lang="en-US" altLang="zh-CN" sz="1800" dirty="0" smtClean="0"/>
            <a:t>(result</a:t>
          </a:r>
          <a:r>
            <a:rPr lang="zh-CN" altLang="en-US" sz="1800" dirty="0" smtClean="0"/>
            <a:t>的地址</a:t>
          </a:r>
          <a:r>
            <a:rPr lang="en-US" altLang="zh-CN" sz="1800" dirty="0" smtClean="0"/>
            <a:t>)</a:t>
          </a:r>
          <a:endParaRPr lang="zh-CN" altLang="en-US" sz="1800" dirty="0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A85777-35C1-41FB-9983-4E4C2C6EF8B7}" type="presOf" srcId="{725988D8-7DC5-4460-ADB0-B0EF7D2B11AE}" destId="{3D402393-7F2A-4EA4-AA4F-2B1BDB9D03F6}" srcOrd="0" destOrd="0" presId="urn:microsoft.com/office/officeart/2005/8/layout/vList2"/>
    <dgm:cxn modelId="{E9DFC5D5-04E3-4D9A-9D60-10C6C6365450}" type="presOf" srcId="{5353F7EA-58AE-4B81-8393-D1EDF22838B8}" destId="{564D8102-14DC-4650-BC13-1DFCF96DF2B3}" srcOrd="0" destOrd="0" presId="urn:microsoft.com/office/officeart/2005/8/layout/vList2"/>
    <dgm:cxn modelId="{CFC6EEB1-2422-481F-8FB6-9669151C219D}" type="presOf" srcId="{879395E1-ED64-4910-890E-94D23DE08143}" destId="{1205A930-F1AD-4E1B-B63D-32DB722E51F8}" srcOrd="0" destOrd="0" presId="urn:microsoft.com/office/officeart/2005/8/layout/vList2"/>
    <dgm:cxn modelId="{5E549EDC-F453-4936-85BB-A05F0C57B047}" type="presOf" srcId="{59EA03A0-0E5E-4620-9926-895F10BEA04E}" destId="{1F670F18-88E9-4356-A7A7-F7E4EA4C78B4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60CCD6FE-0E18-49CA-B1D3-17038049CAD2}" type="presOf" srcId="{F0343500-1E90-4BCF-A05A-F450D0D6EEB5}" destId="{45B79624-4F5D-4F73-AA32-6C3E306286B6}" srcOrd="0" destOrd="0" presId="urn:microsoft.com/office/officeart/2005/8/layout/vList2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F6012D03-82D1-4B2C-BF69-084E0E946B25}" type="presOf" srcId="{D649C52B-7EF7-4ECA-8DAB-76B0B21DB4D7}" destId="{2F09D324-657A-45BF-BBC3-6FB398F8668B}" srcOrd="0" destOrd="0" presId="urn:microsoft.com/office/officeart/2005/8/layout/vList2"/>
    <dgm:cxn modelId="{57D8B333-38EF-4ADF-8E31-866C453396BE}" type="presOf" srcId="{28CD59A7-F46E-487B-A47E-5A31D183905A}" destId="{D59ACCD0-E938-4418-94D9-413221FAA977}" srcOrd="0" destOrd="0" presId="urn:microsoft.com/office/officeart/2005/8/layout/vList2"/>
    <dgm:cxn modelId="{3A89CF82-A47B-4EF9-80E1-EE23BA667C00}" type="presOf" srcId="{0BE867D4-5B27-4AB5-8A1B-1C3B1AADDC12}" destId="{300018FF-84E0-497D-AB25-B3F862B944E5}" srcOrd="0" destOrd="0" presId="urn:microsoft.com/office/officeart/2005/8/layout/vList2"/>
    <dgm:cxn modelId="{EB6DB8EE-F4D2-41C5-88F9-26376B4125D9}" type="presOf" srcId="{0C8A823E-7EDB-4430-80BE-A19DE734ECF8}" destId="{275E163F-E521-4524-A8DF-0FA32250E359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02B7436C-BF01-4786-B8CF-A0FCF201D77C}" type="presOf" srcId="{F5D29C29-5C46-4C2E-B879-00B6513FC001}" destId="{EB6F7842-811B-46B2-998E-2CE5783BF44F}" srcOrd="0" destOrd="0" presId="urn:microsoft.com/office/officeart/2005/8/layout/vList2"/>
    <dgm:cxn modelId="{9A496184-5A34-44C6-913C-6484C936A266}" type="presOf" srcId="{AD451334-A475-45F0-BE39-2FAE407B01B6}" destId="{8628A804-7FD0-42BF-8F8B-E0EDF406D092}" srcOrd="0" destOrd="0" presId="urn:microsoft.com/office/officeart/2005/8/layout/vList2"/>
    <dgm:cxn modelId="{8E8BE8DE-24E0-4057-88AD-FE41CCB4B8E3}" type="presOf" srcId="{1F6093B0-7DFB-4F21-838C-36FBD0616E07}" destId="{F909DE4C-8E92-43E6-BB21-F24380C46DB8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12785FA2-9D9A-4425-86C4-48D6597484CB}" type="presOf" srcId="{D7CBFACA-0952-4E23-A76A-72B7462E91A7}" destId="{7E17549F-0F39-4B03-A098-EF3809CE788E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CECD937B-ED63-4440-848B-F19FF6FC95CE}" type="presOf" srcId="{C6ABC792-EE7D-4E6B-8A7D-DF7E7C8631FD}" destId="{CC15B3C9-DB7C-428F-AFA2-D4AFCCC8F827}" srcOrd="0" destOrd="0" presId="urn:microsoft.com/office/officeart/2005/8/layout/vList2"/>
    <dgm:cxn modelId="{8B173A4C-3785-41B8-B703-F357972F9332}" type="presOf" srcId="{74B3375A-5685-47B3-9D17-16006EBA40BE}" destId="{7C9ADE9E-71D7-417A-8520-BABC7FE40886}" srcOrd="0" destOrd="0" presId="urn:microsoft.com/office/officeart/2005/8/layout/vList2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1C77A57B-A87C-45E1-AA4C-119A42C4EE57}" type="presParOf" srcId="{D59ACCD0-E938-4418-94D9-413221FAA977}" destId="{275E163F-E521-4524-A8DF-0FA32250E359}" srcOrd="0" destOrd="0" presId="urn:microsoft.com/office/officeart/2005/8/layout/vList2"/>
    <dgm:cxn modelId="{7D201833-362B-4AD8-8655-F9AA849BB80F}" type="presParOf" srcId="{D59ACCD0-E938-4418-94D9-413221FAA977}" destId="{14F03557-B798-4581-96FB-1C41F68B06F0}" srcOrd="1" destOrd="0" presId="urn:microsoft.com/office/officeart/2005/8/layout/vList2"/>
    <dgm:cxn modelId="{99B81095-6EDF-4029-AA5C-A5C2F4264694}" type="presParOf" srcId="{D59ACCD0-E938-4418-94D9-413221FAA977}" destId="{7E17549F-0F39-4B03-A098-EF3809CE788E}" srcOrd="2" destOrd="0" presId="urn:microsoft.com/office/officeart/2005/8/layout/vList2"/>
    <dgm:cxn modelId="{F2845856-5E6C-4D18-A83E-73DD0F92FDD3}" type="presParOf" srcId="{D59ACCD0-E938-4418-94D9-413221FAA977}" destId="{3F536F50-166B-4FF8-8BA7-F2798CC995F6}" srcOrd="3" destOrd="0" presId="urn:microsoft.com/office/officeart/2005/8/layout/vList2"/>
    <dgm:cxn modelId="{DE8E883D-0DF9-40A4-818C-120BA5EEA9E9}" type="presParOf" srcId="{D59ACCD0-E938-4418-94D9-413221FAA977}" destId="{564D8102-14DC-4650-BC13-1DFCF96DF2B3}" srcOrd="4" destOrd="0" presId="urn:microsoft.com/office/officeart/2005/8/layout/vList2"/>
    <dgm:cxn modelId="{E205724B-C647-422D-8B1F-4B67C37CBC30}" type="presParOf" srcId="{D59ACCD0-E938-4418-94D9-413221FAA977}" destId="{891115B6-1D05-4986-AC83-FEC4513ACEF0}" srcOrd="5" destOrd="0" presId="urn:microsoft.com/office/officeart/2005/8/layout/vList2"/>
    <dgm:cxn modelId="{CD5E7DD8-6458-441F-9E20-15ABAABDB5DE}" type="presParOf" srcId="{D59ACCD0-E938-4418-94D9-413221FAA977}" destId="{F909DE4C-8E92-43E6-BB21-F24380C46DB8}" srcOrd="6" destOrd="0" presId="urn:microsoft.com/office/officeart/2005/8/layout/vList2"/>
    <dgm:cxn modelId="{AEFE97AB-6BDE-4EA9-94E6-E3C1D8CBD7F8}" type="presParOf" srcId="{D59ACCD0-E938-4418-94D9-413221FAA977}" destId="{ED3D2908-13A2-4472-8C0D-96AAE47FE6A2}" srcOrd="7" destOrd="0" presId="urn:microsoft.com/office/officeart/2005/8/layout/vList2"/>
    <dgm:cxn modelId="{90EB91DC-0FDA-480E-908C-5C4E0B31B41C}" type="presParOf" srcId="{D59ACCD0-E938-4418-94D9-413221FAA977}" destId="{7C9ADE9E-71D7-417A-8520-BABC7FE40886}" srcOrd="8" destOrd="0" presId="urn:microsoft.com/office/officeart/2005/8/layout/vList2"/>
    <dgm:cxn modelId="{7CA13EA9-330A-4851-9458-529EE38AB8CB}" type="presParOf" srcId="{D59ACCD0-E938-4418-94D9-413221FAA977}" destId="{B6D3C151-03F6-4A25-8BFF-7E39A1B014FC}" srcOrd="9" destOrd="0" presId="urn:microsoft.com/office/officeart/2005/8/layout/vList2"/>
    <dgm:cxn modelId="{4C5C6070-4645-4C18-88F4-76B3A5A209B9}" type="presParOf" srcId="{D59ACCD0-E938-4418-94D9-413221FAA977}" destId="{45B79624-4F5D-4F73-AA32-6C3E306286B6}" srcOrd="10" destOrd="0" presId="urn:microsoft.com/office/officeart/2005/8/layout/vList2"/>
    <dgm:cxn modelId="{A5FDB30D-D719-4B95-A16A-06C7687C2BD9}" type="presParOf" srcId="{D59ACCD0-E938-4418-94D9-413221FAA977}" destId="{DB4504D5-C3AC-4B91-ABCD-8EB889063819}" srcOrd="11" destOrd="0" presId="urn:microsoft.com/office/officeart/2005/8/layout/vList2"/>
    <dgm:cxn modelId="{B83ACBC1-72EA-4835-ACE6-47FEFD6D39D9}" type="presParOf" srcId="{D59ACCD0-E938-4418-94D9-413221FAA977}" destId="{3D402393-7F2A-4EA4-AA4F-2B1BDB9D03F6}" srcOrd="12" destOrd="0" presId="urn:microsoft.com/office/officeart/2005/8/layout/vList2"/>
    <dgm:cxn modelId="{C45019D7-EF31-4D0F-BC3A-3D555199C82B}" type="presParOf" srcId="{D59ACCD0-E938-4418-94D9-413221FAA977}" destId="{6257C317-2ED7-477E-B50B-C29D58ABAA91}" srcOrd="13" destOrd="0" presId="urn:microsoft.com/office/officeart/2005/8/layout/vList2"/>
    <dgm:cxn modelId="{0D1A25BA-6479-475C-B195-B84E4590B482}" type="presParOf" srcId="{D59ACCD0-E938-4418-94D9-413221FAA977}" destId="{1F670F18-88E9-4356-A7A7-F7E4EA4C78B4}" srcOrd="14" destOrd="0" presId="urn:microsoft.com/office/officeart/2005/8/layout/vList2"/>
    <dgm:cxn modelId="{A136ACCB-7FC9-46BB-BF6C-7FD0292E654F}" type="presParOf" srcId="{D59ACCD0-E938-4418-94D9-413221FAA977}" destId="{57BB2E04-A223-4AEB-AA3A-4A72700B2517}" srcOrd="15" destOrd="0" presId="urn:microsoft.com/office/officeart/2005/8/layout/vList2"/>
    <dgm:cxn modelId="{2B9F91F9-5947-4002-8A53-6122AF9C277A}" type="presParOf" srcId="{D59ACCD0-E938-4418-94D9-413221FAA977}" destId="{300018FF-84E0-497D-AB25-B3F862B944E5}" srcOrd="16" destOrd="0" presId="urn:microsoft.com/office/officeart/2005/8/layout/vList2"/>
    <dgm:cxn modelId="{4FCE33C8-A20A-40EF-9BDD-751A6158CF48}" type="presParOf" srcId="{D59ACCD0-E938-4418-94D9-413221FAA977}" destId="{0BBFAA2C-4893-47BF-99C7-202422518502}" srcOrd="17" destOrd="0" presId="urn:microsoft.com/office/officeart/2005/8/layout/vList2"/>
    <dgm:cxn modelId="{FCDE7192-5FC8-43C5-8E13-90A46130C702}" type="presParOf" srcId="{D59ACCD0-E938-4418-94D9-413221FAA977}" destId="{CC15B3C9-DB7C-428F-AFA2-D4AFCCC8F827}" srcOrd="18" destOrd="0" presId="urn:microsoft.com/office/officeart/2005/8/layout/vList2"/>
    <dgm:cxn modelId="{F2589C93-5E18-4B1E-B6BA-69066FB0790A}" type="presParOf" srcId="{D59ACCD0-E938-4418-94D9-413221FAA977}" destId="{4B3C9904-313C-492D-A196-E51455DDF32E}" srcOrd="19" destOrd="0" presId="urn:microsoft.com/office/officeart/2005/8/layout/vList2"/>
    <dgm:cxn modelId="{7FE4AA9C-07BF-430E-8698-FC18A4A9B702}" type="presParOf" srcId="{D59ACCD0-E938-4418-94D9-413221FAA977}" destId="{2F09D324-657A-45BF-BBC3-6FB398F8668B}" srcOrd="20" destOrd="0" presId="urn:microsoft.com/office/officeart/2005/8/layout/vList2"/>
    <dgm:cxn modelId="{4C7C762B-F035-4A26-B312-4EFDBC90AACD}" type="presParOf" srcId="{D59ACCD0-E938-4418-94D9-413221FAA977}" destId="{DBDF6CC8-CACE-40FA-8ABC-07C4E6D9302B}" srcOrd="21" destOrd="0" presId="urn:microsoft.com/office/officeart/2005/8/layout/vList2"/>
    <dgm:cxn modelId="{4B077AF3-8B54-4F69-87B5-342D97EA3F48}" type="presParOf" srcId="{D59ACCD0-E938-4418-94D9-413221FAA977}" destId="{8628A804-7FD0-42BF-8F8B-E0EDF406D092}" srcOrd="22" destOrd="0" presId="urn:microsoft.com/office/officeart/2005/8/layout/vList2"/>
    <dgm:cxn modelId="{C17ABA83-553D-479B-9B8F-FD0699B629CE}" type="presParOf" srcId="{D59ACCD0-E938-4418-94D9-413221FAA977}" destId="{4A0659B5-ED33-4AA9-A3B8-A30D58A26313}" srcOrd="23" destOrd="0" presId="urn:microsoft.com/office/officeart/2005/8/layout/vList2"/>
    <dgm:cxn modelId="{F9D7E717-07A8-4D52-B332-DF8175239346}" type="presParOf" srcId="{D59ACCD0-E938-4418-94D9-413221FAA977}" destId="{1205A930-F1AD-4E1B-B63D-32DB722E51F8}" srcOrd="24" destOrd="0" presId="urn:microsoft.com/office/officeart/2005/8/layout/vList2"/>
    <dgm:cxn modelId="{C6FF0311-FB85-4DCA-8DDE-1C881ED81FD6}" type="presParOf" srcId="{D59ACCD0-E938-4418-94D9-413221FAA977}" destId="{C2965A35-8A34-47A9-BB29-AEA9585E03AD}" srcOrd="25" destOrd="0" presId="urn:microsoft.com/office/officeart/2005/8/layout/vList2"/>
    <dgm:cxn modelId="{26F672E7-E9DF-4B0C-B307-2A8CA351546C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的</a:t>
          </a:r>
          <a:r>
            <a:rPr lang="zh-CN" altLang="en-US" sz="1800" dirty="0" smtClean="0"/>
            <a:t>栈</a:t>
          </a:r>
          <a:r>
            <a:rPr lang="zh-CN" altLang="en-US" sz="1800" dirty="0" smtClean="0"/>
            <a:t>基址</a:t>
          </a:r>
          <a:r>
            <a:rPr lang="en-US" altLang="zh-CN" sz="1800" dirty="0" smtClean="0"/>
            <a:t>0x01000000</a:t>
          </a:r>
          <a:endParaRPr lang="zh-CN" altLang="en-US" sz="1800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 custT="1"/>
      <dgm:spPr/>
      <dgm:t>
        <a:bodyPr/>
        <a:lstStyle/>
        <a:p>
          <a:pPr algn="ctr"/>
          <a:r>
            <a:rPr lang="en-US" altLang="zh-CN" sz="1800" dirty="0" smtClean="0"/>
            <a:t>add</a:t>
          </a:r>
          <a:r>
            <a:rPr lang="zh-CN" altLang="en-US" sz="1800" dirty="0" smtClean="0"/>
            <a:t>的返回地址</a:t>
          </a:r>
          <a:r>
            <a:rPr lang="en-US" altLang="zh-CN" sz="1800" dirty="0" smtClean="0"/>
            <a:t>0x0804842d</a:t>
          </a:r>
          <a:endParaRPr lang="zh-CN" altLang="en-US" sz="1800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(2)</a:t>
          </a:r>
          <a:endParaRPr lang="zh-CN" altLang="en-US" sz="1800" dirty="0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(1)</a:t>
          </a:r>
          <a:endParaRPr lang="zh-CN" altLang="en-US" sz="1800" dirty="0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 custT="1"/>
      <dgm:spPr/>
      <dgm:t>
        <a:bodyPr/>
        <a:lstStyle/>
        <a:p>
          <a:pPr algn="ctr"/>
          <a:r>
            <a:rPr lang="en-US" altLang="zh-CN" sz="1800" dirty="0" smtClean="0">
              <a:solidFill>
                <a:srgbClr val="FF0000"/>
              </a:solidFill>
            </a:rPr>
            <a:t>3</a:t>
          </a:r>
          <a:endParaRPr lang="zh-CN" altLang="en-US" sz="1800" dirty="0">
            <a:solidFill>
              <a:srgbClr val="FF0000"/>
            </a:solidFill>
          </a:endParaRPr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zh-CN" altLang="en-US" sz="1800" dirty="0" smtClean="0"/>
            <a:t>第三个参数</a:t>
          </a:r>
          <a:r>
            <a:rPr lang="en-US" altLang="zh-CN" sz="1800" dirty="0" smtClean="0"/>
            <a:t>(result</a:t>
          </a:r>
          <a:r>
            <a:rPr lang="zh-CN" altLang="en-US" sz="1800" dirty="0" smtClean="0"/>
            <a:t>的地址</a:t>
          </a:r>
          <a:r>
            <a:rPr lang="en-US" altLang="zh-CN" sz="1800" dirty="0" smtClean="0"/>
            <a:t>)</a:t>
          </a:r>
          <a:endParaRPr lang="zh-CN" altLang="en-US" sz="1800" dirty="0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EF8E2A-0A01-466C-B628-412136D86A83}" type="presOf" srcId="{F5D29C29-5C46-4C2E-B879-00B6513FC001}" destId="{EB6F7842-811B-46B2-998E-2CE5783BF44F}" srcOrd="0" destOrd="0" presId="urn:microsoft.com/office/officeart/2005/8/layout/vList2"/>
    <dgm:cxn modelId="{F34AC8E8-D6C4-40CC-8878-FF3CAF0B3EEC}" type="presOf" srcId="{59EA03A0-0E5E-4620-9926-895F10BEA04E}" destId="{1F670F18-88E9-4356-A7A7-F7E4EA4C78B4}" srcOrd="0" destOrd="0" presId="urn:microsoft.com/office/officeart/2005/8/layout/vList2"/>
    <dgm:cxn modelId="{13407CC3-DEDF-4C03-A9FB-95949A6559BF}" type="presOf" srcId="{74B3375A-5685-47B3-9D17-16006EBA40BE}" destId="{7C9ADE9E-71D7-417A-8520-BABC7FE40886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BDD4F073-B4CA-46D4-80ED-D6BFF9A25B4C}" type="presOf" srcId="{1F6093B0-7DFB-4F21-838C-36FBD0616E07}" destId="{F909DE4C-8E92-43E6-BB21-F24380C46DB8}" srcOrd="0" destOrd="0" presId="urn:microsoft.com/office/officeart/2005/8/layout/vList2"/>
    <dgm:cxn modelId="{29B0A2A5-5060-469B-9C5B-1AD4E1872D19}" type="presOf" srcId="{C6ABC792-EE7D-4E6B-8A7D-DF7E7C8631FD}" destId="{CC15B3C9-DB7C-428F-AFA2-D4AFCCC8F827}" srcOrd="0" destOrd="0" presId="urn:microsoft.com/office/officeart/2005/8/layout/vList2"/>
    <dgm:cxn modelId="{FAF86AF9-0C93-456B-9AC8-BDF1AE310BB8}" type="presOf" srcId="{D7CBFACA-0952-4E23-A76A-72B7462E91A7}" destId="{7E17549F-0F39-4B03-A098-EF3809CE788E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6E5B7231-44B3-4A38-9FFE-F8211D634493}" type="presOf" srcId="{AD451334-A475-45F0-BE39-2FAE407B01B6}" destId="{8628A804-7FD0-42BF-8F8B-E0EDF406D092}" srcOrd="0" destOrd="0" presId="urn:microsoft.com/office/officeart/2005/8/layout/vList2"/>
    <dgm:cxn modelId="{C0EE50DC-9A32-4B54-81C0-4A5F7CF3E7F1}" type="presOf" srcId="{879395E1-ED64-4910-890E-94D23DE08143}" destId="{1205A930-F1AD-4E1B-B63D-32DB722E51F8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DCDA7B15-D9DA-4EEF-94A1-21D4D4EC47C2}" type="presOf" srcId="{F0343500-1E90-4BCF-A05A-F450D0D6EEB5}" destId="{45B79624-4F5D-4F73-AA32-6C3E306286B6}" srcOrd="0" destOrd="0" presId="urn:microsoft.com/office/officeart/2005/8/layout/vList2"/>
    <dgm:cxn modelId="{9E6167E3-36CC-4C73-B955-7B921C569F99}" type="presOf" srcId="{0C8A823E-7EDB-4430-80BE-A19DE734ECF8}" destId="{275E163F-E521-4524-A8DF-0FA32250E359}" srcOrd="0" destOrd="0" presId="urn:microsoft.com/office/officeart/2005/8/layout/vList2"/>
    <dgm:cxn modelId="{79A8E9BF-7ACF-4DEE-A99C-BE92228A1DC9}" type="presOf" srcId="{5353F7EA-58AE-4B81-8393-D1EDF22838B8}" destId="{564D8102-14DC-4650-BC13-1DFCF96DF2B3}" srcOrd="0" destOrd="0" presId="urn:microsoft.com/office/officeart/2005/8/layout/vList2"/>
    <dgm:cxn modelId="{2FA458DF-911D-48A6-8A73-B1EFBC4582DC}" type="presOf" srcId="{725988D8-7DC5-4460-ADB0-B0EF7D2B11AE}" destId="{3D402393-7F2A-4EA4-AA4F-2B1BDB9D03F6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C5D17F51-6730-4DB8-8F0B-B4C798B801FA}" type="presOf" srcId="{0BE867D4-5B27-4AB5-8A1B-1C3B1AADDC12}" destId="{300018FF-84E0-497D-AB25-B3F862B944E5}" srcOrd="0" destOrd="0" presId="urn:microsoft.com/office/officeart/2005/8/layout/vList2"/>
    <dgm:cxn modelId="{183A13A3-7D32-44B0-89F9-2A06C9018ADB}" type="presOf" srcId="{D649C52B-7EF7-4ECA-8DAB-76B0B21DB4D7}" destId="{2F09D324-657A-45BF-BBC3-6FB398F8668B}" srcOrd="0" destOrd="0" presId="urn:microsoft.com/office/officeart/2005/8/layout/vList2"/>
    <dgm:cxn modelId="{FC756809-E4AF-41B9-851A-BE2407E424CD}" type="presOf" srcId="{28CD59A7-F46E-487B-A47E-5A31D183905A}" destId="{D59ACCD0-E938-4418-94D9-413221FAA977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C90DC3E4-BBEA-4AFA-A1D7-4CA369AEDEC7}" type="presParOf" srcId="{D59ACCD0-E938-4418-94D9-413221FAA977}" destId="{275E163F-E521-4524-A8DF-0FA32250E359}" srcOrd="0" destOrd="0" presId="urn:microsoft.com/office/officeart/2005/8/layout/vList2"/>
    <dgm:cxn modelId="{3F754DE0-BA3A-499C-A90E-1888F13EFA14}" type="presParOf" srcId="{D59ACCD0-E938-4418-94D9-413221FAA977}" destId="{14F03557-B798-4581-96FB-1C41F68B06F0}" srcOrd="1" destOrd="0" presId="urn:microsoft.com/office/officeart/2005/8/layout/vList2"/>
    <dgm:cxn modelId="{7830BBED-5CF3-43AB-B674-1C8ADE809C34}" type="presParOf" srcId="{D59ACCD0-E938-4418-94D9-413221FAA977}" destId="{7E17549F-0F39-4B03-A098-EF3809CE788E}" srcOrd="2" destOrd="0" presId="urn:microsoft.com/office/officeart/2005/8/layout/vList2"/>
    <dgm:cxn modelId="{63AD7EBC-7E1B-46D4-B163-139BA5AFF4A2}" type="presParOf" srcId="{D59ACCD0-E938-4418-94D9-413221FAA977}" destId="{3F536F50-166B-4FF8-8BA7-F2798CC995F6}" srcOrd="3" destOrd="0" presId="urn:microsoft.com/office/officeart/2005/8/layout/vList2"/>
    <dgm:cxn modelId="{91F72DE9-747B-49DB-9BB3-EA75F24E2904}" type="presParOf" srcId="{D59ACCD0-E938-4418-94D9-413221FAA977}" destId="{564D8102-14DC-4650-BC13-1DFCF96DF2B3}" srcOrd="4" destOrd="0" presId="urn:microsoft.com/office/officeart/2005/8/layout/vList2"/>
    <dgm:cxn modelId="{A8F31FC6-B566-4C88-A468-700C9378039B}" type="presParOf" srcId="{D59ACCD0-E938-4418-94D9-413221FAA977}" destId="{891115B6-1D05-4986-AC83-FEC4513ACEF0}" srcOrd="5" destOrd="0" presId="urn:microsoft.com/office/officeart/2005/8/layout/vList2"/>
    <dgm:cxn modelId="{85B9CACC-E3BC-47CF-B170-BEE752F79BB5}" type="presParOf" srcId="{D59ACCD0-E938-4418-94D9-413221FAA977}" destId="{F909DE4C-8E92-43E6-BB21-F24380C46DB8}" srcOrd="6" destOrd="0" presId="urn:microsoft.com/office/officeart/2005/8/layout/vList2"/>
    <dgm:cxn modelId="{C5451210-7F5B-4812-B1EA-60F91D1E0A1F}" type="presParOf" srcId="{D59ACCD0-E938-4418-94D9-413221FAA977}" destId="{ED3D2908-13A2-4472-8C0D-96AAE47FE6A2}" srcOrd="7" destOrd="0" presId="urn:microsoft.com/office/officeart/2005/8/layout/vList2"/>
    <dgm:cxn modelId="{4F8384FC-57F9-48F0-A200-CF0E9188D195}" type="presParOf" srcId="{D59ACCD0-E938-4418-94D9-413221FAA977}" destId="{7C9ADE9E-71D7-417A-8520-BABC7FE40886}" srcOrd="8" destOrd="0" presId="urn:microsoft.com/office/officeart/2005/8/layout/vList2"/>
    <dgm:cxn modelId="{63817B56-CD4A-42E5-85CF-3A937A4EC1D9}" type="presParOf" srcId="{D59ACCD0-E938-4418-94D9-413221FAA977}" destId="{B6D3C151-03F6-4A25-8BFF-7E39A1B014FC}" srcOrd="9" destOrd="0" presId="urn:microsoft.com/office/officeart/2005/8/layout/vList2"/>
    <dgm:cxn modelId="{F68CB898-B8CA-4852-B76A-217DDB9FEAE2}" type="presParOf" srcId="{D59ACCD0-E938-4418-94D9-413221FAA977}" destId="{45B79624-4F5D-4F73-AA32-6C3E306286B6}" srcOrd="10" destOrd="0" presId="urn:microsoft.com/office/officeart/2005/8/layout/vList2"/>
    <dgm:cxn modelId="{513455E4-0C89-402F-84AB-05E9A0E299CA}" type="presParOf" srcId="{D59ACCD0-E938-4418-94D9-413221FAA977}" destId="{DB4504D5-C3AC-4B91-ABCD-8EB889063819}" srcOrd="11" destOrd="0" presId="urn:microsoft.com/office/officeart/2005/8/layout/vList2"/>
    <dgm:cxn modelId="{55467A82-080B-448C-B80A-7C5346F4C04F}" type="presParOf" srcId="{D59ACCD0-E938-4418-94D9-413221FAA977}" destId="{3D402393-7F2A-4EA4-AA4F-2B1BDB9D03F6}" srcOrd="12" destOrd="0" presId="urn:microsoft.com/office/officeart/2005/8/layout/vList2"/>
    <dgm:cxn modelId="{28696348-ECE8-47A3-97F1-3A6E2C78C569}" type="presParOf" srcId="{D59ACCD0-E938-4418-94D9-413221FAA977}" destId="{6257C317-2ED7-477E-B50B-C29D58ABAA91}" srcOrd="13" destOrd="0" presId="urn:microsoft.com/office/officeart/2005/8/layout/vList2"/>
    <dgm:cxn modelId="{2F4C3DD1-4302-4C64-8522-6AD81EAB7927}" type="presParOf" srcId="{D59ACCD0-E938-4418-94D9-413221FAA977}" destId="{1F670F18-88E9-4356-A7A7-F7E4EA4C78B4}" srcOrd="14" destOrd="0" presId="urn:microsoft.com/office/officeart/2005/8/layout/vList2"/>
    <dgm:cxn modelId="{C32696B7-016D-428C-A448-526EFEE819BD}" type="presParOf" srcId="{D59ACCD0-E938-4418-94D9-413221FAA977}" destId="{57BB2E04-A223-4AEB-AA3A-4A72700B2517}" srcOrd="15" destOrd="0" presId="urn:microsoft.com/office/officeart/2005/8/layout/vList2"/>
    <dgm:cxn modelId="{09718E3D-4A08-46AB-BD03-E99FF1B57EDE}" type="presParOf" srcId="{D59ACCD0-E938-4418-94D9-413221FAA977}" destId="{300018FF-84E0-497D-AB25-B3F862B944E5}" srcOrd="16" destOrd="0" presId="urn:microsoft.com/office/officeart/2005/8/layout/vList2"/>
    <dgm:cxn modelId="{A84DE5AA-845F-47BF-B8B9-5D523A28446A}" type="presParOf" srcId="{D59ACCD0-E938-4418-94D9-413221FAA977}" destId="{0BBFAA2C-4893-47BF-99C7-202422518502}" srcOrd="17" destOrd="0" presId="urn:microsoft.com/office/officeart/2005/8/layout/vList2"/>
    <dgm:cxn modelId="{D78D0743-8848-4213-BE87-5CB66A94382A}" type="presParOf" srcId="{D59ACCD0-E938-4418-94D9-413221FAA977}" destId="{CC15B3C9-DB7C-428F-AFA2-D4AFCCC8F827}" srcOrd="18" destOrd="0" presId="urn:microsoft.com/office/officeart/2005/8/layout/vList2"/>
    <dgm:cxn modelId="{AB9990E8-3730-4963-A214-2833599E4D4B}" type="presParOf" srcId="{D59ACCD0-E938-4418-94D9-413221FAA977}" destId="{4B3C9904-313C-492D-A196-E51455DDF32E}" srcOrd="19" destOrd="0" presId="urn:microsoft.com/office/officeart/2005/8/layout/vList2"/>
    <dgm:cxn modelId="{8E0C75A7-4C91-4996-A43E-A2A0709880E8}" type="presParOf" srcId="{D59ACCD0-E938-4418-94D9-413221FAA977}" destId="{2F09D324-657A-45BF-BBC3-6FB398F8668B}" srcOrd="20" destOrd="0" presId="urn:microsoft.com/office/officeart/2005/8/layout/vList2"/>
    <dgm:cxn modelId="{0966A9A9-AE5A-401C-973F-EA3C37685CBA}" type="presParOf" srcId="{D59ACCD0-E938-4418-94D9-413221FAA977}" destId="{DBDF6CC8-CACE-40FA-8ABC-07C4E6D9302B}" srcOrd="21" destOrd="0" presId="urn:microsoft.com/office/officeart/2005/8/layout/vList2"/>
    <dgm:cxn modelId="{AC5C664F-2ED5-4B6E-BB4B-35408F490F6B}" type="presParOf" srcId="{D59ACCD0-E938-4418-94D9-413221FAA977}" destId="{8628A804-7FD0-42BF-8F8B-E0EDF406D092}" srcOrd="22" destOrd="0" presId="urn:microsoft.com/office/officeart/2005/8/layout/vList2"/>
    <dgm:cxn modelId="{3F8CE0E2-8206-4990-8494-A46C84B7E06E}" type="presParOf" srcId="{D59ACCD0-E938-4418-94D9-413221FAA977}" destId="{4A0659B5-ED33-4AA9-A3B8-A30D58A26313}" srcOrd="23" destOrd="0" presId="urn:microsoft.com/office/officeart/2005/8/layout/vList2"/>
    <dgm:cxn modelId="{A4176ABB-14E3-45A0-81C9-451E6D60D490}" type="presParOf" srcId="{D59ACCD0-E938-4418-94D9-413221FAA977}" destId="{1205A930-F1AD-4E1B-B63D-32DB722E51F8}" srcOrd="24" destOrd="0" presId="urn:microsoft.com/office/officeart/2005/8/layout/vList2"/>
    <dgm:cxn modelId="{39DB4D69-9EE0-475B-BCC2-93A91F4D3400}" type="presParOf" srcId="{D59ACCD0-E938-4418-94D9-413221FAA977}" destId="{C2965A35-8A34-47A9-BB29-AEA9585E03AD}" srcOrd="25" destOrd="0" presId="urn:microsoft.com/office/officeart/2005/8/layout/vList2"/>
    <dgm:cxn modelId="{9EAA7285-FF35-41C6-8192-8BC75C0C6076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(2)</a:t>
          </a:r>
          <a:endParaRPr lang="zh-CN" altLang="en-US" sz="1800" dirty="0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(1)</a:t>
          </a:r>
          <a:endParaRPr lang="zh-CN" altLang="en-US" sz="1800" dirty="0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 custT="1"/>
      <dgm:spPr/>
      <dgm:t>
        <a:bodyPr/>
        <a:lstStyle/>
        <a:p>
          <a:pPr algn="ctr"/>
          <a:r>
            <a:rPr lang="en-US" altLang="zh-CN" sz="1800" dirty="0" smtClean="0">
              <a:solidFill>
                <a:schemeClr val="tx1"/>
              </a:solidFill>
            </a:rPr>
            <a:t>3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zh-CN" altLang="en-US" sz="1800" dirty="0" smtClean="0"/>
            <a:t>第三个参数</a:t>
          </a:r>
          <a:r>
            <a:rPr lang="en-US" altLang="zh-CN" sz="1800" dirty="0" smtClean="0"/>
            <a:t>(result</a:t>
          </a:r>
          <a:r>
            <a:rPr lang="zh-CN" altLang="en-US" sz="1800" dirty="0" smtClean="0"/>
            <a:t>的地址</a:t>
          </a:r>
          <a:r>
            <a:rPr lang="en-US" altLang="zh-CN" sz="1800" dirty="0" smtClean="0"/>
            <a:t>)</a:t>
          </a:r>
          <a:endParaRPr lang="zh-CN" altLang="en-US" sz="1800" dirty="0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9D73CA-77E3-453A-B22F-0B1F6E46395F}" type="presOf" srcId="{F0343500-1E90-4BCF-A05A-F450D0D6EEB5}" destId="{45B79624-4F5D-4F73-AA32-6C3E306286B6}" srcOrd="0" destOrd="0" presId="urn:microsoft.com/office/officeart/2005/8/layout/vList2"/>
    <dgm:cxn modelId="{1A6E7B32-95A3-45E6-8B3E-3C499FC51773}" type="presOf" srcId="{AD451334-A475-45F0-BE39-2FAE407B01B6}" destId="{8628A804-7FD0-42BF-8F8B-E0EDF406D092}" srcOrd="0" destOrd="0" presId="urn:microsoft.com/office/officeart/2005/8/layout/vList2"/>
    <dgm:cxn modelId="{B27DF3E8-4501-4B43-9252-3AFE83AFC332}" type="presOf" srcId="{F5D29C29-5C46-4C2E-B879-00B6513FC001}" destId="{EB6F7842-811B-46B2-998E-2CE5783BF44F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5E839FC4-25F5-43B5-923B-B203A82AC3EF}" type="presOf" srcId="{C6ABC792-EE7D-4E6B-8A7D-DF7E7C8631FD}" destId="{CC15B3C9-DB7C-428F-AFA2-D4AFCCC8F827}" srcOrd="0" destOrd="0" presId="urn:microsoft.com/office/officeart/2005/8/layout/vList2"/>
    <dgm:cxn modelId="{BD1CB05A-FA65-4B0E-B338-B56E4323F551}" type="presOf" srcId="{74B3375A-5685-47B3-9D17-16006EBA40BE}" destId="{7C9ADE9E-71D7-417A-8520-BABC7FE40886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670F3E9F-5B36-49B6-8CD6-AA40595F348E}" type="presOf" srcId="{28CD59A7-F46E-487B-A47E-5A31D183905A}" destId="{D59ACCD0-E938-4418-94D9-413221FAA977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5F4E862B-2D45-41C8-BBDE-ACDF969D0378}" type="presOf" srcId="{D649C52B-7EF7-4ECA-8DAB-76B0B21DB4D7}" destId="{2F09D324-657A-45BF-BBC3-6FB398F8668B}" srcOrd="0" destOrd="0" presId="urn:microsoft.com/office/officeart/2005/8/layout/vList2"/>
    <dgm:cxn modelId="{1C03850A-B4E8-4AF4-AC2F-C4919AEBF45A}" type="presOf" srcId="{1F6093B0-7DFB-4F21-838C-36FBD0616E07}" destId="{F909DE4C-8E92-43E6-BB21-F24380C46DB8}" srcOrd="0" destOrd="0" presId="urn:microsoft.com/office/officeart/2005/8/layout/vList2"/>
    <dgm:cxn modelId="{57B740DF-4F74-4A12-8A9F-25FC35FA6D0D}" type="presOf" srcId="{5353F7EA-58AE-4B81-8393-D1EDF22838B8}" destId="{564D8102-14DC-4650-BC13-1DFCF96DF2B3}" srcOrd="0" destOrd="0" presId="urn:microsoft.com/office/officeart/2005/8/layout/vList2"/>
    <dgm:cxn modelId="{E5F0EE1C-72F4-497A-9CAC-A5D1F5FD2C83}" type="presOf" srcId="{0C8A823E-7EDB-4430-80BE-A19DE734ECF8}" destId="{275E163F-E521-4524-A8DF-0FA32250E359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5E8266C4-FF91-4870-8C19-259C05D6D4DD}" type="presOf" srcId="{879395E1-ED64-4910-890E-94D23DE08143}" destId="{1205A930-F1AD-4E1B-B63D-32DB722E51F8}" srcOrd="0" destOrd="0" presId="urn:microsoft.com/office/officeart/2005/8/layout/vList2"/>
    <dgm:cxn modelId="{FBAB94D0-100F-493F-AAF2-BBBD2B54EEF8}" type="presOf" srcId="{D7CBFACA-0952-4E23-A76A-72B7462E91A7}" destId="{7E17549F-0F39-4B03-A098-EF3809CE788E}" srcOrd="0" destOrd="0" presId="urn:microsoft.com/office/officeart/2005/8/layout/vList2"/>
    <dgm:cxn modelId="{5AA5149E-7CF2-4968-8B4E-A153D933C6AF}" type="presOf" srcId="{0BE867D4-5B27-4AB5-8A1B-1C3B1AADDC12}" destId="{300018FF-84E0-497D-AB25-B3F862B944E5}" srcOrd="0" destOrd="0" presId="urn:microsoft.com/office/officeart/2005/8/layout/vList2"/>
    <dgm:cxn modelId="{827C7FB7-9CAC-45EA-9A3D-D7C6E35C039D}" type="presOf" srcId="{59EA03A0-0E5E-4620-9926-895F10BEA04E}" destId="{1F670F18-88E9-4356-A7A7-F7E4EA4C78B4}" srcOrd="0" destOrd="0" presId="urn:microsoft.com/office/officeart/2005/8/layout/vList2"/>
    <dgm:cxn modelId="{98AF3206-26A1-4B3D-8A87-B1DD3E2E88EB}" type="presOf" srcId="{725988D8-7DC5-4460-ADB0-B0EF7D2B11AE}" destId="{3D402393-7F2A-4EA4-AA4F-2B1BDB9D03F6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60B949D6-067A-47D4-9862-6600D65FB64F}" type="presParOf" srcId="{D59ACCD0-E938-4418-94D9-413221FAA977}" destId="{275E163F-E521-4524-A8DF-0FA32250E359}" srcOrd="0" destOrd="0" presId="urn:microsoft.com/office/officeart/2005/8/layout/vList2"/>
    <dgm:cxn modelId="{74210BC6-CC59-4188-8BF1-D64CF00D03EC}" type="presParOf" srcId="{D59ACCD0-E938-4418-94D9-413221FAA977}" destId="{14F03557-B798-4581-96FB-1C41F68B06F0}" srcOrd="1" destOrd="0" presId="urn:microsoft.com/office/officeart/2005/8/layout/vList2"/>
    <dgm:cxn modelId="{E4959758-4FFC-44B3-ACD0-3A80DE410012}" type="presParOf" srcId="{D59ACCD0-E938-4418-94D9-413221FAA977}" destId="{7E17549F-0F39-4B03-A098-EF3809CE788E}" srcOrd="2" destOrd="0" presId="urn:microsoft.com/office/officeart/2005/8/layout/vList2"/>
    <dgm:cxn modelId="{A174FC8C-B4DC-441A-855A-8E3B2BAB0266}" type="presParOf" srcId="{D59ACCD0-E938-4418-94D9-413221FAA977}" destId="{3F536F50-166B-4FF8-8BA7-F2798CC995F6}" srcOrd="3" destOrd="0" presId="urn:microsoft.com/office/officeart/2005/8/layout/vList2"/>
    <dgm:cxn modelId="{78549AEC-457F-4285-99C9-D78113C69E15}" type="presParOf" srcId="{D59ACCD0-E938-4418-94D9-413221FAA977}" destId="{564D8102-14DC-4650-BC13-1DFCF96DF2B3}" srcOrd="4" destOrd="0" presId="urn:microsoft.com/office/officeart/2005/8/layout/vList2"/>
    <dgm:cxn modelId="{EE8193A3-583F-4821-BA71-0C9EC40E9CC2}" type="presParOf" srcId="{D59ACCD0-E938-4418-94D9-413221FAA977}" destId="{891115B6-1D05-4986-AC83-FEC4513ACEF0}" srcOrd="5" destOrd="0" presId="urn:microsoft.com/office/officeart/2005/8/layout/vList2"/>
    <dgm:cxn modelId="{5FB79324-3613-4611-A2C8-F7D25A81381F}" type="presParOf" srcId="{D59ACCD0-E938-4418-94D9-413221FAA977}" destId="{F909DE4C-8E92-43E6-BB21-F24380C46DB8}" srcOrd="6" destOrd="0" presId="urn:microsoft.com/office/officeart/2005/8/layout/vList2"/>
    <dgm:cxn modelId="{CAF34068-BAE3-4FB1-BB8C-873B9F195BBD}" type="presParOf" srcId="{D59ACCD0-E938-4418-94D9-413221FAA977}" destId="{ED3D2908-13A2-4472-8C0D-96AAE47FE6A2}" srcOrd="7" destOrd="0" presId="urn:microsoft.com/office/officeart/2005/8/layout/vList2"/>
    <dgm:cxn modelId="{E28A0D58-F834-43E0-893A-F2B1285F57A8}" type="presParOf" srcId="{D59ACCD0-E938-4418-94D9-413221FAA977}" destId="{7C9ADE9E-71D7-417A-8520-BABC7FE40886}" srcOrd="8" destOrd="0" presId="urn:microsoft.com/office/officeart/2005/8/layout/vList2"/>
    <dgm:cxn modelId="{422CF925-BCF5-4E6C-AC52-5FDC18352EA3}" type="presParOf" srcId="{D59ACCD0-E938-4418-94D9-413221FAA977}" destId="{B6D3C151-03F6-4A25-8BFF-7E39A1B014FC}" srcOrd="9" destOrd="0" presId="urn:microsoft.com/office/officeart/2005/8/layout/vList2"/>
    <dgm:cxn modelId="{119DD211-8E21-443A-B9EB-7B48FB1A86D6}" type="presParOf" srcId="{D59ACCD0-E938-4418-94D9-413221FAA977}" destId="{45B79624-4F5D-4F73-AA32-6C3E306286B6}" srcOrd="10" destOrd="0" presId="urn:microsoft.com/office/officeart/2005/8/layout/vList2"/>
    <dgm:cxn modelId="{CF69C19A-E762-4326-B106-3F7B38B68289}" type="presParOf" srcId="{D59ACCD0-E938-4418-94D9-413221FAA977}" destId="{DB4504D5-C3AC-4B91-ABCD-8EB889063819}" srcOrd="11" destOrd="0" presId="urn:microsoft.com/office/officeart/2005/8/layout/vList2"/>
    <dgm:cxn modelId="{E738B2B3-F38F-4DBF-BDB9-B7751E8D3474}" type="presParOf" srcId="{D59ACCD0-E938-4418-94D9-413221FAA977}" destId="{3D402393-7F2A-4EA4-AA4F-2B1BDB9D03F6}" srcOrd="12" destOrd="0" presId="urn:microsoft.com/office/officeart/2005/8/layout/vList2"/>
    <dgm:cxn modelId="{1E374D26-1B56-48CE-B836-96FE05231BA0}" type="presParOf" srcId="{D59ACCD0-E938-4418-94D9-413221FAA977}" destId="{6257C317-2ED7-477E-B50B-C29D58ABAA91}" srcOrd="13" destOrd="0" presId="urn:microsoft.com/office/officeart/2005/8/layout/vList2"/>
    <dgm:cxn modelId="{36F266DA-D1D1-40D1-9B6D-AA826114F9A0}" type="presParOf" srcId="{D59ACCD0-E938-4418-94D9-413221FAA977}" destId="{1F670F18-88E9-4356-A7A7-F7E4EA4C78B4}" srcOrd="14" destOrd="0" presId="urn:microsoft.com/office/officeart/2005/8/layout/vList2"/>
    <dgm:cxn modelId="{228EDDA0-82F6-495D-8C3B-F2347EB84523}" type="presParOf" srcId="{D59ACCD0-E938-4418-94D9-413221FAA977}" destId="{57BB2E04-A223-4AEB-AA3A-4A72700B2517}" srcOrd="15" destOrd="0" presId="urn:microsoft.com/office/officeart/2005/8/layout/vList2"/>
    <dgm:cxn modelId="{C64250AE-51FA-4360-8BC3-533F93480531}" type="presParOf" srcId="{D59ACCD0-E938-4418-94D9-413221FAA977}" destId="{300018FF-84E0-497D-AB25-B3F862B944E5}" srcOrd="16" destOrd="0" presId="urn:microsoft.com/office/officeart/2005/8/layout/vList2"/>
    <dgm:cxn modelId="{39F9802E-93DE-4303-9980-322CF3006AEA}" type="presParOf" srcId="{D59ACCD0-E938-4418-94D9-413221FAA977}" destId="{0BBFAA2C-4893-47BF-99C7-202422518502}" srcOrd="17" destOrd="0" presId="urn:microsoft.com/office/officeart/2005/8/layout/vList2"/>
    <dgm:cxn modelId="{154FBD68-B09D-4AE0-978A-C7751C5EF699}" type="presParOf" srcId="{D59ACCD0-E938-4418-94D9-413221FAA977}" destId="{CC15B3C9-DB7C-428F-AFA2-D4AFCCC8F827}" srcOrd="18" destOrd="0" presId="urn:microsoft.com/office/officeart/2005/8/layout/vList2"/>
    <dgm:cxn modelId="{49CC6573-9FC8-476B-8823-41C5CCCE833E}" type="presParOf" srcId="{D59ACCD0-E938-4418-94D9-413221FAA977}" destId="{4B3C9904-313C-492D-A196-E51455DDF32E}" srcOrd="19" destOrd="0" presId="urn:microsoft.com/office/officeart/2005/8/layout/vList2"/>
    <dgm:cxn modelId="{0D88565F-26F1-450F-BD49-25A3A5811008}" type="presParOf" srcId="{D59ACCD0-E938-4418-94D9-413221FAA977}" destId="{2F09D324-657A-45BF-BBC3-6FB398F8668B}" srcOrd="20" destOrd="0" presId="urn:microsoft.com/office/officeart/2005/8/layout/vList2"/>
    <dgm:cxn modelId="{28F7EBF5-C3C5-4FA6-AFEC-F23B2917DE83}" type="presParOf" srcId="{D59ACCD0-E938-4418-94D9-413221FAA977}" destId="{DBDF6CC8-CACE-40FA-8ABC-07C4E6D9302B}" srcOrd="21" destOrd="0" presId="urn:microsoft.com/office/officeart/2005/8/layout/vList2"/>
    <dgm:cxn modelId="{79235424-E898-4D96-A773-67A3A86AD807}" type="presParOf" srcId="{D59ACCD0-E938-4418-94D9-413221FAA977}" destId="{8628A804-7FD0-42BF-8F8B-E0EDF406D092}" srcOrd="22" destOrd="0" presId="urn:microsoft.com/office/officeart/2005/8/layout/vList2"/>
    <dgm:cxn modelId="{57D62082-A679-4C34-952B-BBA1257864A2}" type="presParOf" srcId="{D59ACCD0-E938-4418-94D9-413221FAA977}" destId="{4A0659B5-ED33-4AA9-A3B8-A30D58A26313}" srcOrd="23" destOrd="0" presId="urn:microsoft.com/office/officeart/2005/8/layout/vList2"/>
    <dgm:cxn modelId="{278A7D25-3667-4CEF-B5E1-86391E79B7EF}" type="presParOf" srcId="{D59ACCD0-E938-4418-94D9-413221FAA977}" destId="{1205A930-F1AD-4E1B-B63D-32DB722E51F8}" srcOrd="24" destOrd="0" presId="urn:microsoft.com/office/officeart/2005/8/layout/vList2"/>
    <dgm:cxn modelId="{97716822-1A2A-4689-B88A-57B2A90EBF75}" type="presParOf" srcId="{D59ACCD0-E938-4418-94D9-413221FAA977}" destId="{C2965A35-8A34-47A9-BB29-AEA9585E03AD}" srcOrd="25" destOrd="0" presId="urn:microsoft.com/office/officeart/2005/8/layout/vList2"/>
    <dgm:cxn modelId="{42530E5D-C9D4-4DD8-8BC5-1242D351D2BE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 custT="1"/>
      <dgm:spPr/>
      <dgm:t>
        <a:bodyPr/>
        <a:lstStyle/>
        <a:p>
          <a:pPr algn="ctr"/>
          <a:r>
            <a:rPr lang="en-US" altLang="zh-CN" sz="1800" dirty="0" err="1" smtClean="0"/>
            <a:t>get_ebp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2300" dirty="0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函数的栈基址</a:t>
          </a:r>
          <a:endParaRPr lang="zh-CN" altLang="en-US" sz="1800" dirty="0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C7C8D7-6C70-40C6-B57B-AAAE54FBE72C}" type="presOf" srcId="{F5D29C29-5C46-4C2E-B879-00B6513FC001}" destId="{EB6F7842-811B-46B2-998E-2CE5783BF44F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B4930DE0-7743-4D0D-84CB-D9A3A8B23424}" type="presOf" srcId="{879395E1-ED64-4910-890E-94D23DE08143}" destId="{1205A930-F1AD-4E1B-B63D-32DB722E51F8}" srcOrd="0" destOrd="0" presId="urn:microsoft.com/office/officeart/2005/8/layout/vList2"/>
    <dgm:cxn modelId="{B8264C1B-1007-438B-9FFB-2EE5E345E236}" type="presOf" srcId="{0BE867D4-5B27-4AB5-8A1B-1C3B1AADDC12}" destId="{300018FF-84E0-497D-AB25-B3F862B944E5}" srcOrd="0" destOrd="0" presId="urn:microsoft.com/office/officeart/2005/8/layout/vList2"/>
    <dgm:cxn modelId="{E47DDC29-31A8-494D-B5CE-8ADF0E748132}" type="presOf" srcId="{AD451334-A475-45F0-BE39-2FAE407B01B6}" destId="{8628A804-7FD0-42BF-8F8B-E0EDF406D092}" srcOrd="0" destOrd="0" presId="urn:microsoft.com/office/officeart/2005/8/layout/vList2"/>
    <dgm:cxn modelId="{4D40CA1F-2262-4053-8EDC-AA41868F75FF}" type="presOf" srcId="{1F6093B0-7DFB-4F21-838C-36FBD0616E07}" destId="{F909DE4C-8E92-43E6-BB21-F24380C46DB8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779D6023-4A56-46C4-8EC0-E8DF75C84BC2}" type="presOf" srcId="{D7CBFACA-0952-4E23-A76A-72B7462E91A7}" destId="{7E17549F-0F39-4B03-A098-EF3809CE788E}" srcOrd="0" destOrd="0" presId="urn:microsoft.com/office/officeart/2005/8/layout/vList2"/>
    <dgm:cxn modelId="{628714BB-FA6D-48BD-BC58-261CFFAFB04F}" type="presOf" srcId="{74B3375A-5685-47B3-9D17-16006EBA40BE}" destId="{7C9ADE9E-71D7-417A-8520-BABC7FE40886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933E3698-A29A-4BEC-9701-75EBB8731B5A}" type="presOf" srcId="{C6ABC792-EE7D-4E6B-8A7D-DF7E7C8631FD}" destId="{CC15B3C9-DB7C-428F-AFA2-D4AFCCC8F827}" srcOrd="0" destOrd="0" presId="urn:microsoft.com/office/officeart/2005/8/layout/vList2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912A08B4-FB27-42B0-B0E5-71D886E58AA7}" type="presOf" srcId="{725988D8-7DC5-4460-ADB0-B0EF7D2B11AE}" destId="{3D402393-7F2A-4EA4-AA4F-2B1BDB9D03F6}" srcOrd="0" destOrd="0" presId="urn:microsoft.com/office/officeart/2005/8/layout/vList2"/>
    <dgm:cxn modelId="{7CCE2863-18B4-499B-AB14-059246BC8C6A}" type="presOf" srcId="{5353F7EA-58AE-4B81-8393-D1EDF22838B8}" destId="{564D8102-14DC-4650-BC13-1DFCF96DF2B3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0B9E82F1-ACAE-42EF-A254-3BCF84D50FDC}" type="presOf" srcId="{28CD59A7-F46E-487B-A47E-5A31D183905A}" destId="{D59ACCD0-E938-4418-94D9-413221FAA977}" srcOrd="0" destOrd="0" presId="urn:microsoft.com/office/officeart/2005/8/layout/vList2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26F8B195-1C04-4B90-A85E-E4B681A58970}" type="presOf" srcId="{0C8A823E-7EDB-4430-80BE-A19DE734ECF8}" destId="{275E163F-E521-4524-A8DF-0FA32250E359}" srcOrd="0" destOrd="0" presId="urn:microsoft.com/office/officeart/2005/8/layout/vList2"/>
    <dgm:cxn modelId="{D2C8B31D-0677-415E-A33E-02668D71A6EE}" type="presOf" srcId="{59EA03A0-0E5E-4620-9926-895F10BEA04E}" destId="{1F670F18-88E9-4356-A7A7-F7E4EA4C78B4}" srcOrd="0" destOrd="0" presId="urn:microsoft.com/office/officeart/2005/8/layout/vList2"/>
    <dgm:cxn modelId="{4E51BFD7-BBD8-4823-8D27-1B6DA5B0C3F0}" type="presOf" srcId="{F0343500-1E90-4BCF-A05A-F450D0D6EEB5}" destId="{45B79624-4F5D-4F73-AA32-6C3E306286B6}" srcOrd="0" destOrd="0" presId="urn:microsoft.com/office/officeart/2005/8/layout/vList2"/>
    <dgm:cxn modelId="{CF342059-5D54-426F-B836-E1BB8FE914F2}" type="presOf" srcId="{D649C52B-7EF7-4ECA-8DAB-76B0B21DB4D7}" destId="{2F09D324-657A-45BF-BBC3-6FB398F8668B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C03F836E-F6CB-428E-BBE6-B798B6EBB1AF}" type="presParOf" srcId="{D59ACCD0-E938-4418-94D9-413221FAA977}" destId="{275E163F-E521-4524-A8DF-0FA32250E359}" srcOrd="0" destOrd="0" presId="urn:microsoft.com/office/officeart/2005/8/layout/vList2"/>
    <dgm:cxn modelId="{1BD521DA-B734-4C02-9340-41DB6DC0D41F}" type="presParOf" srcId="{D59ACCD0-E938-4418-94D9-413221FAA977}" destId="{14F03557-B798-4581-96FB-1C41F68B06F0}" srcOrd="1" destOrd="0" presId="urn:microsoft.com/office/officeart/2005/8/layout/vList2"/>
    <dgm:cxn modelId="{5D4CD6E8-443C-48B2-A9D6-DD5CF15EB924}" type="presParOf" srcId="{D59ACCD0-E938-4418-94D9-413221FAA977}" destId="{7E17549F-0F39-4B03-A098-EF3809CE788E}" srcOrd="2" destOrd="0" presId="urn:microsoft.com/office/officeart/2005/8/layout/vList2"/>
    <dgm:cxn modelId="{120FE4CA-1EEF-42E6-85E1-57FA3A8A5159}" type="presParOf" srcId="{D59ACCD0-E938-4418-94D9-413221FAA977}" destId="{3F536F50-166B-4FF8-8BA7-F2798CC995F6}" srcOrd="3" destOrd="0" presId="urn:microsoft.com/office/officeart/2005/8/layout/vList2"/>
    <dgm:cxn modelId="{D7E0CBF9-E626-445F-8723-7EB36501E6CA}" type="presParOf" srcId="{D59ACCD0-E938-4418-94D9-413221FAA977}" destId="{564D8102-14DC-4650-BC13-1DFCF96DF2B3}" srcOrd="4" destOrd="0" presId="urn:microsoft.com/office/officeart/2005/8/layout/vList2"/>
    <dgm:cxn modelId="{15B09EF7-08D0-4D22-90FF-2749D1EF34DB}" type="presParOf" srcId="{D59ACCD0-E938-4418-94D9-413221FAA977}" destId="{891115B6-1D05-4986-AC83-FEC4513ACEF0}" srcOrd="5" destOrd="0" presId="urn:microsoft.com/office/officeart/2005/8/layout/vList2"/>
    <dgm:cxn modelId="{72C11597-83CD-476D-976C-B3645768DA44}" type="presParOf" srcId="{D59ACCD0-E938-4418-94D9-413221FAA977}" destId="{F909DE4C-8E92-43E6-BB21-F24380C46DB8}" srcOrd="6" destOrd="0" presId="urn:microsoft.com/office/officeart/2005/8/layout/vList2"/>
    <dgm:cxn modelId="{E117A9DF-95C8-44BD-9EA5-AE0A3ED0EB2C}" type="presParOf" srcId="{D59ACCD0-E938-4418-94D9-413221FAA977}" destId="{ED3D2908-13A2-4472-8C0D-96AAE47FE6A2}" srcOrd="7" destOrd="0" presId="urn:microsoft.com/office/officeart/2005/8/layout/vList2"/>
    <dgm:cxn modelId="{54948877-41FA-4952-A113-B590AD2335FE}" type="presParOf" srcId="{D59ACCD0-E938-4418-94D9-413221FAA977}" destId="{7C9ADE9E-71D7-417A-8520-BABC7FE40886}" srcOrd="8" destOrd="0" presId="urn:microsoft.com/office/officeart/2005/8/layout/vList2"/>
    <dgm:cxn modelId="{0AE4DB4B-7A46-4F18-87AB-629C3C2860BA}" type="presParOf" srcId="{D59ACCD0-E938-4418-94D9-413221FAA977}" destId="{B6D3C151-03F6-4A25-8BFF-7E39A1B014FC}" srcOrd="9" destOrd="0" presId="urn:microsoft.com/office/officeart/2005/8/layout/vList2"/>
    <dgm:cxn modelId="{377AE93A-834B-423B-8746-8CA895DB1E0C}" type="presParOf" srcId="{D59ACCD0-E938-4418-94D9-413221FAA977}" destId="{45B79624-4F5D-4F73-AA32-6C3E306286B6}" srcOrd="10" destOrd="0" presId="urn:microsoft.com/office/officeart/2005/8/layout/vList2"/>
    <dgm:cxn modelId="{3AA543C7-A2E7-41DA-A022-21B8C624A426}" type="presParOf" srcId="{D59ACCD0-E938-4418-94D9-413221FAA977}" destId="{DB4504D5-C3AC-4B91-ABCD-8EB889063819}" srcOrd="11" destOrd="0" presId="urn:microsoft.com/office/officeart/2005/8/layout/vList2"/>
    <dgm:cxn modelId="{67C236D7-64C6-4EA9-9A22-E06643DCED37}" type="presParOf" srcId="{D59ACCD0-E938-4418-94D9-413221FAA977}" destId="{3D402393-7F2A-4EA4-AA4F-2B1BDB9D03F6}" srcOrd="12" destOrd="0" presId="urn:microsoft.com/office/officeart/2005/8/layout/vList2"/>
    <dgm:cxn modelId="{48DF7FE8-6FAB-4CA4-AEB5-3611ADD0559D}" type="presParOf" srcId="{D59ACCD0-E938-4418-94D9-413221FAA977}" destId="{6257C317-2ED7-477E-B50B-C29D58ABAA91}" srcOrd="13" destOrd="0" presId="urn:microsoft.com/office/officeart/2005/8/layout/vList2"/>
    <dgm:cxn modelId="{98666003-D0B1-4F5B-A721-8EAE41D8BF9D}" type="presParOf" srcId="{D59ACCD0-E938-4418-94D9-413221FAA977}" destId="{1F670F18-88E9-4356-A7A7-F7E4EA4C78B4}" srcOrd="14" destOrd="0" presId="urn:microsoft.com/office/officeart/2005/8/layout/vList2"/>
    <dgm:cxn modelId="{CC513CB1-D8B8-4EA8-A124-34A8C8C7EC08}" type="presParOf" srcId="{D59ACCD0-E938-4418-94D9-413221FAA977}" destId="{57BB2E04-A223-4AEB-AA3A-4A72700B2517}" srcOrd="15" destOrd="0" presId="urn:microsoft.com/office/officeart/2005/8/layout/vList2"/>
    <dgm:cxn modelId="{39A5A596-E276-44B3-85CF-026C82478C0A}" type="presParOf" srcId="{D59ACCD0-E938-4418-94D9-413221FAA977}" destId="{300018FF-84E0-497D-AB25-B3F862B944E5}" srcOrd="16" destOrd="0" presId="urn:microsoft.com/office/officeart/2005/8/layout/vList2"/>
    <dgm:cxn modelId="{E7C2BC95-C1EE-4C1C-B474-A92B64374B16}" type="presParOf" srcId="{D59ACCD0-E938-4418-94D9-413221FAA977}" destId="{0BBFAA2C-4893-47BF-99C7-202422518502}" srcOrd="17" destOrd="0" presId="urn:microsoft.com/office/officeart/2005/8/layout/vList2"/>
    <dgm:cxn modelId="{7957D9EA-E592-4498-8A88-4B86F6C69D44}" type="presParOf" srcId="{D59ACCD0-E938-4418-94D9-413221FAA977}" destId="{CC15B3C9-DB7C-428F-AFA2-D4AFCCC8F827}" srcOrd="18" destOrd="0" presId="urn:microsoft.com/office/officeart/2005/8/layout/vList2"/>
    <dgm:cxn modelId="{BFED0A1B-23F9-4F47-AD85-333647562A9E}" type="presParOf" srcId="{D59ACCD0-E938-4418-94D9-413221FAA977}" destId="{4B3C9904-313C-492D-A196-E51455DDF32E}" srcOrd="19" destOrd="0" presId="urn:microsoft.com/office/officeart/2005/8/layout/vList2"/>
    <dgm:cxn modelId="{7AF478DA-FA73-4B8B-A5D7-00C6F44CBB23}" type="presParOf" srcId="{D59ACCD0-E938-4418-94D9-413221FAA977}" destId="{2F09D324-657A-45BF-BBC3-6FB398F8668B}" srcOrd="20" destOrd="0" presId="urn:microsoft.com/office/officeart/2005/8/layout/vList2"/>
    <dgm:cxn modelId="{1E6B9746-ED3A-4465-8542-549E7710413C}" type="presParOf" srcId="{D59ACCD0-E938-4418-94D9-413221FAA977}" destId="{DBDF6CC8-CACE-40FA-8ABC-07C4E6D9302B}" srcOrd="21" destOrd="0" presId="urn:microsoft.com/office/officeart/2005/8/layout/vList2"/>
    <dgm:cxn modelId="{1789D911-5B4A-4AB6-90B5-A72666359B46}" type="presParOf" srcId="{D59ACCD0-E938-4418-94D9-413221FAA977}" destId="{8628A804-7FD0-42BF-8F8B-E0EDF406D092}" srcOrd="22" destOrd="0" presId="urn:microsoft.com/office/officeart/2005/8/layout/vList2"/>
    <dgm:cxn modelId="{3D95A1C9-304D-4B09-9418-116028825628}" type="presParOf" srcId="{D59ACCD0-E938-4418-94D9-413221FAA977}" destId="{4A0659B5-ED33-4AA9-A3B8-A30D58A26313}" srcOrd="23" destOrd="0" presId="urn:microsoft.com/office/officeart/2005/8/layout/vList2"/>
    <dgm:cxn modelId="{C5410DC6-F094-4294-9304-605E07183AA6}" type="presParOf" srcId="{D59ACCD0-E938-4418-94D9-413221FAA977}" destId="{1205A930-F1AD-4E1B-B63D-32DB722E51F8}" srcOrd="24" destOrd="0" presId="urn:microsoft.com/office/officeart/2005/8/layout/vList2"/>
    <dgm:cxn modelId="{EAC2E753-B401-444B-87F8-C25750CF85F2}" type="presParOf" srcId="{D59ACCD0-E938-4418-94D9-413221FAA977}" destId="{C2965A35-8A34-47A9-BB29-AEA9585E03AD}" srcOrd="25" destOrd="0" presId="urn:microsoft.com/office/officeart/2005/8/layout/vList2"/>
    <dgm:cxn modelId="{35B5DEFC-4367-44EB-8BDE-D0663CBAE698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custT="1"/>
      <dgm:spPr/>
      <dgm:t>
        <a:bodyPr/>
        <a:lstStyle/>
        <a:p>
          <a:r>
            <a:rPr lang="en-US" altLang="zh-CN" sz="1800" dirty="0" smtClean="0"/>
            <a:t> </a:t>
          </a:r>
          <a:endParaRPr lang="zh-CN" altLang="en-US" sz="1800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/>
      <dgm:spPr/>
      <dgm:t>
        <a:bodyPr/>
        <a:lstStyle/>
        <a:p>
          <a:endParaRPr lang="zh-CN" altLang="en-US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/>
      <dgm:spPr/>
      <dgm:t>
        <a:bodyPr/>
        <a:lstStyle/>
        <a:p>
          <a:endParaRPr lang="zh-CN" altLang="en-US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2</a:t>
          </a:r>
          <a:endParaRPr lang="zh-CN" altLang="en-US" sz="1800" dirty="0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2300" dirty="0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6602D7-FB4E-42E0-83F9-77268E79087C}" type="presOf" srcId="{F5D29C29-5C46-4C2E-B879-00B6513FC001}" destId="{EB6F7842-811B-46B2-998E-2CE5783BF44F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A1381BCF-EF48-45B1-8D3D-518FF5198FE9}" type="presOf" srcId="{D7CBFACA-0952-4E23-A76A-72B7462E91A7}" destId="{7E17549F-0F39-4B03-A098-EF3809CE788E}" srcOrd="0" destOrd="0" presId="urn:microsoft.com/office/officeart/2005/8/layout/vList2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684271DA-C8C9-43C4-97A7-E8A870B3276B}" type="presOf" srcId="{74B3375A-5685-47B3-9D17-16006EBA40BE}" destId="{7C9ADE9E-71D7-417A-8520-BABC7FE40886}" srcOrd="0" destOrd="0" presId="urn:microsoft.com/office/officeart/2005/8/layout/vList2"/>
    <dgm:cxn modelId="{4DE41050-7C99-49D8-99EA-2C9184E7F171}" type="presOf" srcId="{F0343500-1E90-4BCF-A05A-F450D0D6EEB5}" destId="{45B79624-4F5D-4F73-AA32-6C3E306286B6}" srcOrd="0" destOrd="0" presId="urn:microsoft.com/office/officeart/2005/8/layout/vList2"/>
    <dgm:cxn modelId="{62FA850D-7940-45BC-8FD3-97D61BBD777D}" type="presOf" srcId="{D649C52B-7EF7-4ECA-8DAB-76B0B21DB4D7}" destId="{2F09D324-657A-45BF-BBC3-6FB398F8668B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17B9279F-57A0-432C-8161-F424081CB8BC}" type="presOf" srcId="{0BE867D4-5B27-4AB5-8A1B-1C3B1AADDC12}" destId="{300018FF-84E0-497D-AB25-B3F862B944E5}" srcOrd="0" destOrd="0" presId="urn:microsoft.com/office/officeart/2005/8/layout/vList2"/>
    <dgm:cxn modelId="{6C1092E1-22F3-4036-95E8-BDA1A6864E5A}" type="presOf" srcId="{5353F7EA-58AE-4B81-8393-D1EDF22838B8}" destId="{564D8102-14DC-4650-BC13-1DFCF96DF2B3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784BF0D4-6371-4B74-90CC-E0EBA3920F59}" type="presOf" srcId="{879395E1-ED64-4910-890E-94D23DE08143}" destId="{1205A930-F1AD-4E1B-B63D-32DB722E51F8}" srcOrd="0" destOrd="0" presId="urn:microsoft.com/office/officeart/2005/8/layout/vList2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817F3B94-85C7-469D-B576-12C58DEB4637}" type="presOf" srcId="{0C8A823E-7EDB-4430-80BE-A19DE734ECF8}" destId="{275E163F-E521-4524-A8DF-0FA32250E359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6E73FEDB-8BAA-437C-BB7A-342D5F2CEEC6}" type="presOf" srcId="{725988D8-7DC5-4460-ADB0-B0EF7D2B11AE}" destId="{3D402393-7F2A-4EA4-AA4F-2B1BDB9D03F6}" srcOrd="0" destOrd="0" presId="urn:microsoft.com/office/officeart/2005/8/layout/vList2"/>
    <dgm:cxn modelId="{AF93FCD0-EDA7-41EA-A57B-4B1D5E1EBCBC}" type="presOf" srcId="{AD451334-A475-45F0-BE39-2FAE407B01B6}" destId="{8628A804-7FD0-42BF-8F8B-E0EDF406D092}" srcOrd="0" destOrd="0" presId="urn:microsoft.com/office/officeart/2005/8/layout/vList2"/>
    <dgm:cxn modelId="{B67D76A7-72B2-485D-AB4F-C78791F751D6}" type="presOf" srcId="{59EA03A0-0E5E-4620-9926-895F10BEA04E}" destId="{1F670F18-88E9-4356-A7A7-F7E4EA4C78B4}" srcOrd="0" destOrd="0" presId="urn:microsoft.com/office/officeart/2005/8/layout/vList2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DAE56FC9-95A8-4D35-91FB-36D39AEF1371}" type="presOf" srcId="{1F6093B0-7DFB-4F21-838C-36FBD0616E07}" destId="{F909DE4C-8E92-43E6-BB21-F24380C46DB8}" srcOrd="0" destOrd="0" presId="urn:microsoft.com/office/officeart/2005/8/layout/vList2"/>
    <dgm:cxn modelId="{2190E5DD-28C2-466E-B2B2-A385D30CCC06}" type="presOf" srcId="{C6ABC792-EE7D-4E6B-8A7D-DF7E7C8631FD}" destId="{CC15B3C9-DB7C-428F-AFA2-D4AFCCC8F827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6CB82E50-6954-475C-9372-8DBB081D8AB5}" type="presOf" srcId="{28CD59A7-F46E-487B-A47E-5A31D183905A}" destId="{D59ACCD0-E938-4418-94D9-413221FAA977}" srcOrd="0" destOrd="0" presId="urn:microsoft.com/office/officeart/2005/8/layout/vList2"/>
    <dgm:cxn modelId="{F5A5E57B-9D23-4668-A07D-ED3FAA68D419}" type="presParOf" srcId="{D59ACCD0-E938-4418-94D9-413221FAA977}" destId="{275E163F-E521-4524-A8DF-0FA32250E359}" srcOrd="0" destOrd="0" presId="urn:microsoft.com/office/officeart/2005/8/layout/vList2"/>
    <dgm:cxn modelId="{1660A63D-6E71-4C45-B9E3-7A7BED452B7F}" type="presParOf" srcId="{D59ACCD0-E938-4418-94D9-413221FAA977}" destId="{14F03557-B798-4581-96FB-1C41F68B06F0}" srcOrd="1" destOrd="0" presId="urn:microsoft.com/office/officeart/2005/8/layout/vList2"/>
    <dgm:cxn modelId="{893F493F-B4BA-4698-BC3C-0A0DD984A2C1}" type="presParOf" srcId="{D59ACCD0-E938-4418-94D9-413221FAA977}" destId="{7E17549F-0F39-4B03-A098-EF3809CE788E}" srcOrd="2" destOrd="0" presId="urn:microsoft.com/office/officeart/2005/8/layout/vList2"/>
    <dgm:cxn modelId="{BEC2E2A0-D729-4BBF-86CE-E94ABA43E677}" type="presParOf" srcId="{D59ACCD0-E938-4418-94D9-413221FAA977}" destId="{3F536F50-166B-4FF8-8BA7-F2798CC995F6}" srcOrd="3" destOrd="0" presId="urn:microsoft.com/office/officeart/2005/8/layout/vList2"/>
    <dgm:cxn modelId="{12DB9236-9AD7-4EB0-ADDE-76833B6C9797}" type="presParOf" srcId="{D59ACCD0-E938-4418-94D9-413221FAA977}" destId="{564D8102-14DC-4650-BC13-1DFCF96DF2B3}" srcOrd="4" destOrd="0" presId="urn:microsoft.com/office/officeart/2005/8/layout/vList2"/>
    <dgm:cxn modelId="{B5BAFE94-67B0-4896-8EFF-B4A5EA36C9FF}" type="presParOf" srcId="{D59ACCD0-E938-4418-94D9-413221FAA977}" destId="{891115B6-1D05-4986-AC83-FEC4513ACEF0}" srcOrd="5" destOrd="0" presId="urn:microsoft.com/office/officeart/2005/8/layout/vList2"/>
    <dgm:cxn modelId="{E574EBD1-CEC6-4B14-8C5F-6907F2527140}" type="presParOf" srcId="{D59ACCD0-E938-4418-94D9-413221FAA977}" destId="{F909DE4C-8E92-43E6-BB21-F24380C46DB8}" srcOrd="6" destOrd="0" presId="urn:microsoft.com/office/officeart/2005/8/layout/vList2"/>
    <dgm:cxn modelId="{F3E88FED-B5AE-4BAF-BEA2-47C6F0680639}" type="presParOf" srcId="{D59ACCD0-E938-4418-94D9-413221FAA977}" destId="{ED3D2908-13A2-4472-8C0D-96AAE47FE6A2}" srcOrd="7" destOrd="0" presId="urn:microsoft.com/office/officeart/2005/8/layout/vList2"/>
    <dgm:cxn modelId="{15A2306F-DD56-4154-85CB-7434C5E9EC6E}" type="presParOf" srcId="{D59ACCD0-E938-4418-94D9-413221FAA977}" destId="{7C9ADE9E-71D7-417A-8520-BABC7FE40886}" srcOrd="8" destOrd="0" presId="urn:microsoft.com/office/officeart/2005/8/layout/vList2"/>
    <dgm:cxn modelId="{1508DC7A-74C1-4703-B1EE-5E380633B872}" type="presParOf" srcId="{D59ACCD0-E938-4418-94D9-413221FAA977}" destId="{B6D3C151-03F6-4A25-8BFF-7E39A1B014FC}" srcOrd="9" destOrd="0" presId="urn:microsoft.com/office/officeart/2005/8/layout/vList2"/>
    <dgm:cxn modelId="{EF708F58-F0A2-45F6-BE85-E507A3225FC2}" type="presParOf" srcId="{D59ACCD0-E938-4418-94D9-413221FAA977}" destId="{45B79624-4F5D-4F73-AA32-6C3E306286B6}" srcOrd="10" destOrd="0" presId="urn:microsoft.com/office/officeart/2005/8/layout/vList2"/>
    <dgm:cxn modelId="{4AE2B19D-F44E-4F5F-B5AE-053BC573B60D}" type="presParOf" srcId="{D59ACCD0-E938-4418-94D9-413221FAA977}" destId="{DB4504D5-C3AC-4B91-ABCD-8EB889063819}" srcOrd="11" destOrd="0" presId="urn:microsoft.com/office/officeart/2005/8/layout/vList2"/>
    <dgm:cxn modelId="{FB7BEBD9-886A-42C0-8257-78290F98C6A4}" type="presParOf" srcId="{D59ACCD0-E938-4418-94D9-413221FAA977}" destId="{3D402393-7F2A-4EA4-AA4F-2B1BDB9D03F6}" srcOrd="12" destOrd="0" presId="urn:microsoft.com/office/officeart/2005/8/layout/vList2"/>
    <dgm:cxn modelId="{C631F756-6DC8-4355-8920-E8E04CC12CCC}" type="presParOf" srcId="{D59ACCD0-E938-4418-94D9-413221FAA977}" destId="{6257C317-2ED7-477E-B50B-C29D58ABAA91}" srcOrd="13" destOrd="0" presId="urn:microsoft.com/office/officeart/2005/8/layout/vList2"/>
    <dgm:cxn modelId="{6F2FCAB3-1A30-46DB-8A33-17ED56B9E6A4}" type="presParOf" srcId="{D59ACCD0-E938-4418-94D9-413221FAA977}" destId="{1F670F18-88E9-4356-A7A7-F7E4EA4C78B4}" srcOrd="14" destOrd="0" presId="urn:microsoft.com/office/officeart/2005/8/layout/vList2"/>
    <dgm:cxn modelId="{8D1B29B6-2441-43FC-A939-7920B33B2322}" type="presParOf" srcId="{D59ACCD0-E938-4418-94D9-413221FAA977}" destId="{57BB2E04-A223-4AEB-AA3A-4A72700B2517}" srcOrd="15" destOrd="0" presId="urn:microsoft.com/office/officeart/2005/8/layout/vList2"/>
    <dgm:cxn modelId="{EBC0ED66-8622-4DD8-A259-44FCBDE14F6F}" type="presParOf" srcId="{D59ACCD0-E938-4418-94D9-413221FAA977}" destId="{300018FF-84E0-497D-AB25-B3F862B944E5}" srcOrd="16" destOrd="0" presId="urn:microsoft.com/office/officeart/2005/8/layout/vList2"/>
    <dgm:cxn modelId="{DD728454-CF24-4807-9E0D-4C6A9E4F7747}" type="presParOf" srcId="{D59ACCD0-E938-4418-94D9-413221FAA977}" destId="{0BBFAA2C-4893-47BF-99C7-202422518502}" srcOrd="17" destOrd="0" presId="urn:microsoft.com/office/officeart/2005/8/layout/vList2"/>
    <dgm:cxn modelId="{B1EF33FF-79F7-4B7D-BB35-9DE069184FB4}" type="presParOf" srcId="{D59ACCD0-E938-4418-94D9-413221FAA977}" destId="{CC15B3C9-DB7C-428F-AFA2-D4AFCCC8F827}" srcOrd="18" destOrd="0" presId="urn:microsoft.com/office/officeart/2005/8/layout/vList2"/>
    <dgm:cxn modelId="{D9370060-F9E1-43FB-94D2-1FBA000EA42E}" type="presParOf" srcId="{D59ACCD0-E938-4418-94D9-413221FAA977}" destId="{4B3C9904-313C-492D-A196-E51455DDF32E}" srcOrd="19" destOrd="0" presId="urn:microsoft.com/office/officeart/2005/8/layout/vList2"/>
    <dgm:cxn modelId="{B2B36A5C-BCD8-443C-9415-958B7D7142D7}" type="presParOf" srcId="{D59ACCD0-E938-4418-94D9-413221FAA977}" destId="{2F09D324-657A-45BF-BBC3-6FB398F8668B}" srcOrd="20" destOrd="0" presId="urn:microsoft.com/office/officeart/2005/8/layout/vList2"/>
    <dgm:cxn modelId="{0BA5D33C-092D-49AE-8DC9-D1E6DFA862DA}" type="presParOf" srcId="{D59ACCD0-E938-4418-94D9-413221FAA977}" destId="{DBDF6CC8-CACE-40FA-8ABC-07C4E6D9302B}" srcOrd="21" destOrd="0" presId="urn:microsoft.com/office/officeart/2005/8/layout/vList2"/>
    <dgm:cxn modelId="{294BD06E-0015-4BD0-B1B6-7B70E3FB6BE9}" type="presParOf" srcId="{D59ACCD0-E938-4418-94D9-413221FAA977}" destId="{8628A804-7FD0-42BF-8F8B-E0EDF406D092}" srcOrd="22" destOrd="0" presId="urn:microsoft.com/office/officeart/2005/8/layout/vList2"/>
    <dgm:cxn modelId="{8E21C385-A564-4E8E-AF09-1A0870499C88}" type="presParOf" srcId="{D59ACCD0-E938-4418-94D9-413221FAA977}" destId="{4A0659B5-ED33-4AA9-A3B8-A30D58A26313}" srcOrd="23" destOrd="0" presId="urn:microsoft.com/office/officeart/2005/8/layout/vList2"/>
    <dgm:cxn modelId="{310D57AF-BF68-42F8-833A-A6367A399E2D}" type="presParOf" srcId="{D59ACCD0-E938-4418-94D9-413221FAA977}" destId="{1205A930-F1AD-4E1B-B63D-32DB722E51F8}" srcOrd="24" destOrd="0" presId="urn:microsoft.com/office/officeart/2005/8/layout/vList2"/>
    <dgm:cxn modelId="{FD4D053C-15CD-4C58-8E6B-79F7CDD123D2}" type="presParOf" srcId="{D59ACCD0-E938-4418-94D9-413221FAA977}" destId="{C2965A35-8A34-47A9-BB29-AEA9585E03AD}" srcOrd="25" destOrd="0" presId="urn:microsoft.com/office/officeart/2005/8/layout/vList2"/>
    <dgm:cxn modelId="{363F2CAF-EFFD-4953-A5A6-0407BD1B28A1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/>
      <dgm:spPr/>
      <dgm:t>
        <a:bodyPr/>
        <a:lstStyle/>
        <a:p>
          <a:endParaRPr lang="zh-CN" altLang="en-US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/>
      <dgm:spPr/>
      <dgm:t>
        <a:bodyPr/>
        <a:lstStyle/>
        <a:p>
          <a:endParaRPr lang="zh-CN" altLang="en-US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1</a:t>
          </a:r>
          <a:endParaRPr lang="zh-CN" altLang="en-US" sz="1800" dirty="0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2</a:t>
          </a:r>
          <a:endParaRPr lang="zh-CN" altLang="en-US" sz="1800" dirty="0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2300" dirty="0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3AB2C8-2512-4703-921C-2D808A6E0782}" type="presOf" srcId="{0BE867D4-5B27-4AB5-8A1B-1C3B1AADDC12}" destId="{300018FF-84E0-497D-AB25-B3F862B944E5}" srcOrd="0" destOrd="0" presId="urn:microsoft.com/office/officeart/2005/8/layout/vList2"/>
    <dgm:cxn modelId="{A0C90772-958D-4E86-8616-3AC69D7CF7D4}" type="presOf" srcId="{0C8A823E-7EDB-4430-80BE-A19DE734ECF8}" destId="{275E163F-E521-4524-A8DF-0FA32250E359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52DB18B6-E215-4A71-A70B-D2E8E9FF9693}" type="presOf" srcId="{74B3375A-5685-47B3-9D17-16006EBA40BE}" destId="{7C9ADE9E-71D7-417A-8520-BABC7FE40886}" srcOrd="0" destOrd="0" presId="urn:microsoft.com/office/officeart/2005/8/layout/vList2"/>
    <dgm:cxn modelId="{110C2071-56A4-4D27-A6CD-BA1F831CDCEC}" type="presOf" srcId="{F0343500-1E90-4BCF-A05A-F450D0D6EEB5}" destId="{45B79624-4F5D-4F73-AA32-6C3E306286B6}" srcOrd="0" destOrd="0" presId="urn:microsoft.com/office/officeart/2005/8/layout/vList2"/>
    <dgm:cxn modelId="{30925BD0-C668-4605-A782-ED3F4A6F3A49}" type="presOf" srcId="{F5D29C29-5C46-4C2E-B879-00B6513FC001}" destId="{EB6F7842-811B-46B2-998E-2CE5783BF44F}" srcOrd="0" destOrd="0" presId="urn:microsoft.com/office/officeart/2005/8/layout/vList2"/>
    <dgm:cxn modelId="{C465DCC8-544A-42F3-B9A3-A5A708CCD4F3}" type="presOf" srcId="{D649C52B-7EF7-4ECA-8DAB-76B0B21DB4D7}" destId="{2F09D324-657A-45BF-BBC3-6FB398F8668B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4CC85EDD-2C39-4C52-87B7-1D76091A8F48}" type="presOf" srcId="{1F6093B0-7DFB-4F21-838C-36FBD0616E07}" destId="{F909DE4C-8E92-43E6-BB21-F24380C46DB8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6B941130-34C4-4BA0-9B1E-46B39336F38B}" type="presOf" srcId="{879395E1-ED64-4910-890E-94D23DE08143}" destId="{1205A930-F1AD-4E1B-B63D-32DB722E51F8}" srcOrd="0" destOrd="0" presId="urn:microsoft.com/office/officeart/2005/8/layout/vList2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E2C571EC-1257-43BE-9CA2-17B39E0F674D}" type="presOf" srcId="{D7CBFACA-0952-4E23-A76A-72B7462E91A7}" destId="{7E17549F-0F39-4B03-A098-EF3809CE788E}" srcOrd="0" destOrd="0" presId="urn:microsoft.com/office/officeart/2005/8/layout/vList2"/>
    <dgm:cxn modelId="{77DF57F3-D547-4FF5-8C30-ADB693809FA8}" type="presOf" srcId="{725988D8-7DC5-4460-ADB0-B0EF7D2B11AE}" destId="{3D402393-7F2A-4EA4-AA4F-2B1BDB9D03F6}" srcOrd="0" destOrd="0" presId="urn:microsoft.com/office/officeart/2005/8/layout/vList2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51F1AA22-06FE-4D31-BEF4-A500DDB90DDD}" type="presOf" srcId="{5353F7EA-58AE-4B81-8393-D1EDF22838B8}" destId="{564D8102-14DC-4650-BC13-1DFCF96DF2B3}" srcOrd="0" destOrd="0" presId="urn:microsoft.com/office/officeart/2005/8/layout/vList2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19FEB42D-1D6D-4A9E-A794-DCED1E574FFD}" type="presOf" srcId="{C6ABC792-EE7D-4E6B-8A7D-DF7E7C8631FD}" destId="{CC15B3C9-DB7C-428F-AFA2-D4AFCCC8F827}" srcOrd="0" destOrd="0" presId="urn:microsoft.com/office/officeart/2005/8/layout/vList2"/>
    <dgm:cxn modelId="{FB76D91C-F4AA-45E6-80CF-1AE39C6635F7}" type="presOf" srcId="{AD451334-A475-45F0-BE39-2FAE407B01B6}" destId="{8628A804-7FD0-42BF-8F8B-E0EDF406D092}" srcOrd="0" destOrd="0" presId="urn:microsoft.com/office/officeart/2005/8/layout/vList2"/>
    <dgm:cxn modelId="{EBF64FBE-CAE1-4121-99D1-20A069974F82}" type="presOf" srcId="{59EA03A0-0E5E-4620-9926-895F10BEA04E}" destId="{1F670F18-88E9-4356-A7A7-F7E4EA4C78B4}" srcOrd="0" destOrd="0" presId="urn:microsoft.com/office/officeart/2005/8/layout/vList2"/>
    <dgm:cxn modelId="{FF6AAF0D-6CF8-4B64-9541-A803BDFACADC}" type="presOf" srcId="{28CD59A7-F46E-487B-A47E-5A31D183905A}" destId="{D59ACCD0-E938-4418-94D9-413221FAA977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E48F4248-A994-43BE-ADE1-DE61E1D18892}" type="presParOf" srcId="{D59ACCD0-E938-4418-94D9-413221FAA977}" destId="{275E163F-E521-4524-A8DF-0FA32250E359}" srcOrd="0" destOrd="0" presId="urn:microsoft.com/office/officeart/2005/8/layout/vList2"/>
    <dgm:cxn modelId="{B6736FE8-7719-4504-86C6-49A088107EA6}" type="presParOf" srcId="{D59ACCD0-E938-4418-94D9-413221FAA977}" destId="{14F03557-B798-4581-96FB-1C41F68B06F0}" srcOrd="1" destOrd="0" presId="urn:microsoft.com/office/officeart/2005/8/layout/vList2"/>
    <dgm:cxn modelId="{C46745B3-7CC0-45FC-BE0A-A6FE4B641458}" type="presParOf" srcId="{D59ACCD0-E938-4418-94D9-413221FAA977}" destId="{7E17549F-0F39-4B03-A098-EF3809CE788E}" srcOrd="2" destOrd="0" presId="urn:microsoft.com/office/officeart/2005/8/layout/vList2"/>
    <dgm:cxn modelId="{E6729663-7777-4087-BAAF-170A053048F0}" type="presParOf" srcId="{D59ACCD0-E938-4418-94D9-413221FAA977}" destId="{3F536F50-166B-4FF8-8BA7-F2798CC995F6}" srcOrd="3" destOrd="0" presId="urn:microsoft.com/office/officeart/2005/8/layout/vList2"/>
    <dgm:cxn modelId="{60D93B76-EF44-4DF2-8BF7-6A8310FA2020}" type="presParOf" srcId="{D59ACCD0-E938-4418-94D9-413221FAA977}" destId="{564D8102-14DC-4650-BC13-1DFCF96DF2B3}" srcOrd="4" destOrd="0" presId="urn:microsoft.com/office/officeart/2005/8/layout/vList2"/>
    <dgm:cxn modelId="{9E944151-C884-49C5-A1A0-F105774ED20A}" type="presParOf" srcId="{D59ACCD0-E938-4418-94D9-413221FAA977}" destId="{891115B6-1D05-4986-AC83-FEC4513ACEF0}" srcOrd="5" destOrd="0" presId="urn:microsoft.com/office/officeart/2005/8/layout/vList2"/>
    <dgm:cxn modelId="{EE5A6732-18AC-434D-A246-6898006D12A6}" type="presParOf" srcId="{D59ACCD0-E938-4418-94D9-413221FAA977}" destId="{F909DE4C-8E92-43E6-BB21-F24380C46DB8}" srcOrd="6" destOrd="0" presId="urn:microsoft.com/office/officeart/2005/8/layout/vList2"/>
    <dgm:cxn modelId="{B2939065-26F2-4656-89B9-B1BA0AD678DD}" type="presParOf" srcId="{D59ACCD0-E938-4418-94D9-413221FAA977}" destId="{ED3D2908-13A2-4472-8C0D-96AAE47FE6A2}" srcOrd="7" destOrd="0" presId="urn:microsoft.com/office/officeart/2005/8/layout/vList2"/>
    <dgm:cxn modelId="{C7F167FB-8096-464A-81C7-CB7C88E63164}" type="presParOf" srcId="{D59ACCD0-E938-4418-94D9-413221FAA977}" destId="{7C9ADE9E-71D7-417A-8520-BABC7FE40886}" srcOrd="8" destOrd="0" presId="urn:microsoft.com/office/officeart/2005/8/layout/vList2"/>
    <dgm:cxn modelId="{A7B2C1FF-9280-47B9-BDEF-35F4D25781E2}" type="presParOf" srcId="{D59ACCD0-E938-4418-94D9-413221FAA977}" destId="{B6D3C151-03F6-4A25-8BFF-7E39A1B014FC}" srcOrd="9" destOrd="0" presId="urn:microsoft.com/office/officeart/2005/8/layout/vList2"/>
    <dgm:cxn modelId="{AA734795-E1B2-4930-A80C-948933EAA656}" type="presParOf" srcId="{D59ACCD0-E938-4418-94D9-413221FAA977}" destId="{45B79624-4F5D-4F73-AA32-6C3E306286B6}" srcOrd="10" destOrd="0" presId="urn:microsoft.com/office/officeart/2005/8/layout/vList2"/>
    <dgm:cxn modelId="{BB0FF0A5-64A8-4DF4-9CC0-A99DE544FB4A}" type="presParOf" srcId="{D59ACCD0-E938-4418-94D9-413221FAA977}" destId="{DB4504D5-C3AC-4B91-ABCD-8EB889063819}" srcOrd="11" destOrd="0" presId="urn:microsoft.com/office/officeart/2005/8/layout/vList2"/>
    <dgm:cxn modelId="{C6E321D2-8BE1-486F-B66C-5420CB62DB64}" type="presParOf" srcId="{D59ACCD0-E938-4418-94D9-413221FAA977}" destId="{3D402393-7F2A-4EA4-AA4F-2B1BDB9D03F6}" srcOrd="12" destOrd="0" presId="urn:microsoft.com/office/officeart/2005/8/layout/vList2"/>
    <dgm:cxn modelId="{2807799B-95FC-4581-826D-31CD697A1C83}" type="presParOf" srcId="{D59ACCD0-E938-4418-94D9-413221FAA977}" destId="{6257C317-2ED7-477E-B50B-C29D58ABAA91}" srcOrd="13" destOrd="0" presId="urn:microsoft.com/office/officeart/2005/8/layout/vList2"/>
    <dgm:cxn modelId="{373A10BF-4B7F-4043-8241-66CC03A8D183}" type="presParOf" srcId="{D59ACCD0-E938-4418-94D9-413221FAA977}" destId="{1F670F18-88E9-4356-A7A7-F7E4EA4C78B4}" srcOrd="14" destOrd="0" presId="urn:microsoft.com/office/officeart/2005/8/layout/vList2"/>
    <dgm:cxn modelId="{A24889EF-9C37-447A-B7DB-7E478A136EE0}" type="presParOf" srcId="{D59ACCD0-E938-4418-94D9-413221FAA977}" destId="{57BB2E04-A223-4AEB-AA3A-4A72700B2517}" srcOrd="15" destOrd="0" presId="urn:microsoft.com/office/officeart/2005/8/layout/vList2"/>
    <dgm:cxn modelId="{FD04714F-DA34-4442-96B0-6AA741191E3F}" type="presParOf" srcId="{D59ACCD0-E938-4418-94D9-413221FAA977}" destId="{300018FF-84E0-497D-AB25-B3F862B944E5}" srcOrd="16" destOrd="0" presId="urn:microsoft.com/office/officeart/2005/8/layout/vList2"/>
    <dgm:cxn modelId="{85BE1B63-75D1-4395-A6D3-8547B513DCB2}" type="presParOf" srcId="{D59ACCD0-E938-4418-94D9-413221FAA977}" destId="{0BBFAA2C-4893-47BF-99C7-202422518502}" srcOrd="17" destOrd="0" presId="urn:microsoft.com/office/officeart/2005/8/layout/vList2"/>
    <dgm:cxn modelId="{B6F223A5-0C54-400D-906B-404293B18B54}" type="presParOf" srcId="{D59ACCD0-E938-4418-94D9-413221FAA977}" destId="{CC15B3C9-DB7C-428F-AFA2-D4AFCCC8F827}" srcOrd="18" destOrd="0" presId="urn:microsoft.com/office/officeart/2005/8/layout/vList2"/>
    <dgm:cxn modelId="{5E396031-196A-47B7-A1F0-98926B11847D}" type="presParOf" srcId="{D59ACCD0-E938-4418-94D9-413221FAA977}" destId="{4B3C9904-313C-492D-A196-E51455DDF32E}" srcOrd="19" destOrd="0" presId="urn:microsoft.com/office/officeart/2005/8/layout/vList2"/>
    <dgm:cxn modelId="{87D0FD59-245E-4A52-816F-6477D941EB19}" type="presParOf" srcId="{D59ACCD0-E938-4418-94D9-413221FAA977}" destId="{2F09D324-657A-45BF-BBC3-6FB398F8668B}" srcOrd="20" destOrd="0" presId="urn:microsoft.com/office/officeart/2005/8/layout/vList2"/>
    <dgm:cxn modelId="{9C2AF54B-EB8C-471D-B232-73816E82694B}" type="presParOf" srcId="{D59ACCD0-E938-4418-94D9-413221FAA977}" destId="{DBDF6CC8-CACE-40FA-8ABC-07C4E6D9302B}" srcOrd="21" destOrd="0" presId="urn:microsoft.com/office/officeart/2005/8/layout/vList2"/>
    <dgm:cxn modelId="{00E3D2F8-4B13-4ED4-B3E2-506C47CD7140}" type="presParOf" srcId="{D59ACCD0-E938-4418-94D9-413221FAA977}" destId="{8628A804-7FD0-42BF-8F8B-E0EDF406D092}" srcOrd="22" destOrd="0" presId="urn:microsoft.com/office/officeart/2005/8/layout/vList2"/>
    <dgm:cxn modelId="{3EC0BE2F-FB41-49F8-BFA4-5D8914CBFF15}" type="presParOf" srcId="{D59ACCD0-E938-4418-94D9-413221FAA977}" destId="{4A0659B5-ED33-4AA9-A3B8-A30D58A26313}" srcOrd="23" destOrd="0" presId="urn:microsoft.com/office/officeart/2005/8/layout/vList2"/>
    <dgm:cxn modelId="{96A53C9E-6AE3-4362-9B52-D6C92EA43DBD}" type="presParOf" srcId="{D59ACCD0-E938-4418-94D9-413221FAA977}" destId="{1205A930-F1AD-4E1B-B63D-32DB722E51F8}" srcOrd="24" destOrd="0" presId="urn:microsoft.com/office/officeart/2005/8/layout/vList2"/>
    <dgm:cxn modelId="{0029AC87-9998-466D-9EFC-91DC164D43C3}" type="presParOf" srcId="{D59ACCD0-E938-4418-94D9-413221FAA977}" destId="{C2965A35-8A34-47A9-BB29-AEA9585E03AD}" srcOrd="25" destOrd="0" presId="urn:microsoft.com/office/officeart/2005/8/layout/vList2"/>
    <dgm:cxn modelId="{24F09F92-20CE-42DF-BCF2-15C31876F34B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/>
      <dgm:spPr/>
      <dgm:t>
        <a:bodyPr/>
        <a:lstStyle/>
        <a:p>
          <a:endParaRPr lang="zh-CN" altLang="en-US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 custT="1"/>
      <dgm:spPr/>
      <dgm:t>
        <a:bodyPr/>
        <a:lstStyle/>
        <a:p>
          <a:pPr algn="ctr"/>
          <a:r>
            <a:rPr lang="en-US" altLang="zh-CN" sz="1800" dirty="0" smtClean="0"/>
            <a:t>add</a:t>
          </a:r>
          <a:r>
            <a:rPr lang="zh-CN" altLang="en-US" sz="1800" dirty="0" smtClean="0"/>
            <a:t>的返回地址</a:t>
          </a:r>
          <a:r>
            <a:rPr lang="en-US" altLang="zh-CN" sz="1800" dirty="0" smtClean="0"/>
            <a:t>0x804841d</a:t>
          </a:r>
          <a:endParaRPr lang="zh-CN" altLang="en-US" sz="1800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1</a:t>
          </a:r>
          <a:endParaRPr lang="zh-CN" altLang="en-US" sz="1800" dirty="0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2</a:t>
          </a:r>
          <a:endParaRPr lang="zh-CN" altLang="en-US" sz="1800" dirty="0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2300" dirty="0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BF7CF3-42AB-433D-8240-6C761D9B0F77}" type="presOf" srcId="{D7CBFACA-0952-4E23-A76A-72B7462E91A7}" destId="{7E17549F-0F39-4B03-A098-EF3809CE788E}" srcOrd="0" destOrd="0" presId="urn:microsoft.com/office/officeart/2005/8/layout/vList2"/>
    <dgm:cxn modelId="{C5AD548F-4A91-4568-B713-16DF9F29655E}" type="presOf" srcId="{D649C52B-7EF7-4ECA-8DAB-76B0B21DB4D7}" destId="{2F09D324-657A-45BF-BBC3-6FB398F8668B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23506BBA-9DEF-4065-B9B0-AF3107C8DE98}" type="presOf" srcId="{28CD59A7-F46E-487B-A47E-5A31D183905A}" destId="{D59ACCD0-E938-4418-94D9-413221FAA977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057209DD-474C-422C-BD83-57AE88E77E93}" type="presOf" srcId="{725988D8-7DC5-4460-ADB0-B0EF7D2B11AE}" destId="{3D402393-7F2A-4EA4-AA4F-2B1BDB9D03F6}" srcOrd="0" destOrd="0" presId="urn:microsoft.com/office/officeart/2005/8/layout/vList2"/>
    <dgm:cxn modelId="{E2C8B847-B5C1-4A09-9F7E-F63A2BB57F70}" type="presOf" srcId="{F0343500-1E90-4BCF-A05A-F450D0D6EEB5}" destId="{45B79624-4F5D-4F73-AA32-6C3E306286B6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83187B55-70E1-45E5-9FC5-8ABD9954C65B}" type="presOf" srcId="{0C8A823E-7EDB-4430-80BE-A19DE734ECF8}" destId="{275E163F-E521-4524-A8DF-0FA32250E359}" srcOrd="0" destOrd="0" presId="urn:microsoft.com/office/officeart/2005/8/layout/vList2"/>
    <dgm:cxn modelId="{BC87577C-B84F-48E8-A20D-E04EBAC5DD91}" type="presOf" srcId="{879395E1-ED64-4910-890E-94D23DE08143}" destId="{1205A930-F1AD-4E1B-B63D-32DB722E51F8}" srcOrd="0" destOrd="0" presId="urn:microsoft.com/office/officeart/2005/8/layout/vList2"/>
    <dgm:cxn modelId="{AE5BD19A-9D7C-49D9-8660-EF2AF4A2A8F2}" type="presOf" srcId="{C6ABC792-EE7D-4E6B-8A7D-DF7E7C8631FD}" destId="{CC15B3C9-DB7C-428F-AFA2-D4AFCCC8F827}" srcOrd="0" destOrd="0" presId="urn:microsoft.com/office/officeart/2005/8/layout/vList2"/>
    <dgm:cxn modelId="{E05F71EB-6551-4439-843A-243D39A70ADE}" type="presOf" srcId="{74B3375A-5685-47B3-9D17-16006EBA40BE}" destId="{7C9ADE9E-71D7-417A-8520-BABC7FE40886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892F6608-241F-457A-85BC-985255CC8910}" type="presOf" srcId="{AD451334-A475-45F0-BE39-2FAE407B01B6}" destId="{8628A804-7FD0-42BF-8F8B-E0EDF406D092}" srcOrd="0" destOrd="0" presId="urn:microsoft.com/office/officeart/2005/8/layout/vList2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710663A3-0E73-4098-B815-9FC86D09378F}" type="presOf" srcId="{59EA03A0-0E5E-4620-9926-895F10BEA04E}" destId="{1F670F18-88E9-4356-A7A7-F7E4EA4C78B4}" srcOrd="0" destOrd="0" presId="urn:microsoft.com/office/officeart/2005/8/layout/vList2"/>
    <dgm:cxn modelId="{72CD8994-0988-458E-B7B7-B66CBFCD895A}" type="presOf" srcId="{F5D29C29-5C46-4C2E-B879-00B6513FC001}" destId="{EB6F7842-811B-46B2-998E-2CE5783BF44F}" srcOrd="0" destOrd="0" presId="urn:microsoft.com/office/officeart/2005/8/layout/vList2"/>
    <dgm:cxn modelId="{8AC34009-9B45-4F88-A5D9-27301B5BFFE9}" type="presOf" srcId="{0BE867D4-5B27-4AB5-8A1B-1C3B1AADDC12}" destId="{300018FF-84E0-497D-AB25-B3F862B944E5}" srcOrd="0" destOrd="0" presId="urn:microsoft.com/office/officeart/2005/8/layout/vList2"/>
    <dgm:cxn modelId="{CEF68884-BB74-4597-A2CF-32952B5F8AAF}" type="presOf" srcId="{5353F7EA-58AE-4B81-8393-D1EDF22838B8}" destId="{564D8102-14DC-4650-BC13-1DFCF96DF2B3}" srcOrd="0" destOrd="0" presId="urn:microsoft.com/office/officeart/2005/8/layout/vList2"/>
    <dgm:cxn modelId="{94C78DE4-21C7-4E51-A9A2-F4417C412FC1}" type="presOf" srcId="{1F6093B0-7DFB-4F21-838C-36FBD0616E07}" destId="{F909DE4C-8E92-43E6-BB21-F24380C46DB8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B2C897C0-4C73-411C-A66A-5D03D2378812}" type="presParOf" srcId="{D59ACCD0-E938-4418-94D9-413221FAA977}" destId="{275E163F-E521-4524-A8DF-0FA32250E359}" srcOrd="0" destOrd="0" presId="urn:microsoft.com/office/officeart/2005/8/layout/vList2"/>
    <dgm:cxn modelId="{3D0D22E3-790C-43F0-8C9D-4D4AEB0F4544}" type="presParOf" srcId="{D59ACCD0-E938-4418-94D9-413221FAA977}" destId="{14F03557-B798-4581-96FB-1C41F68B06F0}" srcOrd="1" destOrd="0" presId="urn:microsoft.com/office/officeart/2005/8/layout/vList2"/>
    <dgm:cxn modelId="{0D145C25-6E2D-46EF-8381-C6052A509849}" type="presParOf" srcId="{D59ACCD0-E938-4418-94D9-413221FAA977}" destId="{7E17549F-0F39-4B03-A098-EF3809CE788E}" srcOrd="2" destOrd="0" presId="urn:microsoft.com/office/officeart/2005/8/layout/vList2"/>
    <dgm:cxn modelId="{84E87DC9-CA42-4BA6-8E99-AFAEE969A8CF}" type="presParOf" srcId="{D59ACCD0-E938-4418-94D9-413221FAA977}" destId="{3F536F50-166B-4FF8-8BA7-F2798CC995F6}" srcOrd="3" destOrd="0" presId="urn:microsoft.com/office/officeart/2005/8/layout/vList2"/>
    <dgm:cxn modelId="{3E0632DC-CD09-4BE1-8265-D5E07DE0F919}" type="presParOf" srcId="{D59ACCD0-E938-4418-94D9-413221FAA977}" destId="{564D8102-14DC-4650-BC13-1DFCF96DF2B3}" srcOrd="4" destOrd="0" presId="urn:microsoft.com/office/officeart/2005/8/layout/vList2"/>
    <dgm:cxn modelId="{B7A51774-E742-49C7-AC25-ACE57409A0FD}" type="presParOf" srcId="{D59ACCD0-E938-4418-94D9-413221FAA977}" destId="{891115B6-1D05-4986-AC83-FEC4513ACEF0}" srcOrd="5" destOrd="0" presId="urn:microsoft.com/office/officeart/2005/8/layout/vList2"/>
    <dgm:cxn modelId="{ECF96370-5000-4431-9E90-4C6B689D6316}" type="presParOf" srcId="{D59ACCD0-E938-4418-94D9-413221FAA977}" destId="{F909DE4C-8E92-43E6-BB21-F24380C46DB8}" srcOrd="6" destOrd="0" presId="urn:microsoft.com/office/officeart/2005/8/layout/vList2"/>
    <dgm:cxn modelId="{89065AC7-1274-455F-8ECD-A5DBFBA1242B}" type="presParOf" srcId="{D59ACCD0-E938-4418-94D9-413221FAA977}" destId="{ED3D2908-13A2-4472-8C0D-96AAE47FE6A2}" srcOrd="7" destOrd="0" presId="urn:microsoft.com/office/officeart/2005/8/layout/vList2"/>
    <dgm:cxn modelId="{77F2E6DD-3EEC-4E27-B31D-7A0712F8A9A8}" type="presParOf" srcId="{D59ACCD0-E938-4418-94D9-413221FAA977}" destId="{7C9ADE9E-71D7-417A-8520-BABC7FE40886}" srcOrd="8" destOrd="0" presId="urn:microsoft.com/office/officeart/2005/8/layout/vList2"/>
    <dgm:cxn modelId="{FE669DE3-B2CB-457B-939E-33362E0AE141}" type="presParOf" srcId="{D59ACCD0-E938-4418-94D9-413221FAA977}" destId="{B6D3C151-03F6-4A25-8BFF-7E39A1B014FC}" srcOrd="9" destOrd="0" presId="urn:microsoft.com/office/officeart/2005/8/layout/vList2"/>
    <dgm:cxn modelId="{A86172AD-373F-480C-8C82-B7BC2524426B}" type="presParOf" srcId="{D59ACCD0-E938-4418-94D9-413221FAA977}" destId="{45B79624-4F5D-4F73-AA32-6C3E306286B6}" srcOrd="10" destOrd="0" presId="urn:microsoft.com/office/officeart/2005/8/layout/vList2"/>
    <dgm:cxn modelId="{C63E7367-492A-48F4-9F13-B46482ED4A89}" type="presParOf" srcId="{D59ACCD0-E938-4418-94D9-413221FAA977}" destId="{DB4504D5-C3AC-4B91-ABCD-8EB889063819}" srcOrd="11" destOrd="0" presId="urn:microsoft.com/office/officeart/2005/8/layout/vList2"/>
    <dgm:cxn modelId="{BF09E059-006A-41F0-ACD8-400030F24706}" type="presParOf" srcId="{D59ACCD0-E938-4418-94D9-413221FAA977}" destId="{3D402393-7F2A-4EA4-AA4F-2B1BDB9D03F6}" srcOrd="12" destOrd="0" presId="urn:microsoft.com/office/officeart/2005/8/layout/vList2"/>
    <dgm:cxn modelId="{B046E5B0-BA45-4D19-A5DB-2404196D4840}" type="presParOf" srcId="{D59ACCD0-E938-4418-94D9-413221FAA977}" destId="{6257C317-2ED7-477E-B50B-C29D58ABAA91}" srcOrd="13" destOrd="0" presId="urn:microsoft.com/office/officeart/2005/8/layout/vList2"/>
    <dgm:cxn modelId="{69E5E020-2BDA-41AA-B82A-CA72D0D9E993}" type="presParOf" srcId="{D59ACCD0-E938-4418-94D9-413221FAA977}" destId="{1F670F18-88E9-4356-A7A7-F7E4EA4C78B4}" srcOrd="14" destOrd="0" presId="urn:microsoft.com/office/officeart/2005/8/layout/vList2"/>
    <dgm:cxn modelId="{0FC03680-72C0-423F-B46C-E0557F288D4D}" type="presParOf" srcId="{D59ACCD0-E938-4418-94D9-413221FAA977}" destId="{57BB2E04-A223-4AEB-AA3A-4A72700B2517}" srcOrd="15" destOrd="0" presId="urn:microsoft.com/office/officeart/2005/8/layout/vList2"/>
    <dgm:cxn modelId="{ADF51212-23D3-4CF2-8027-97BF7B36E4DA}" type="presParOf" srcId="{D59ACCD0-E938-4418-94D9-413221FAA977}" destId="{300018FF-84E0-497D-AB25-B3F862B944E5}" srcOrd="16" destOrd="0" presId="urn:microsoft.com/office/officeart/2005/8/layout/vList2"/>
    <dgm:cxn modelId="{C3C3FDFC-105A-43B9-A961-FD6BDE39C1F9}" type="presParOf" srcId="{D59ACCD0-E938-4418-94D9-413221FAA977}" destId="{0BBFAA2C-4893-47BF-99C7-202422518502}" srcOrd="17" destOrd="0" presId="urn:microsoft.com/office/officeart/2005/8/layout/vList2"/>
    <dgm:cxn modelId="{3CE1B2F9-3C8E-44EF-A317-75C6B80EC949}" type="presParOf" srcId="{D59ACCD0-E938-4418-94D9-413221FAA977}" destId="{CC15B3C9-DB7C-428F-AFA2-D4AFCCC8F827}" srcOrd="18" destOrd="0" presId="urn:microsoft.com/office/officeart/2005/8/layout/vList2"/>
    <dgm:cxn modelId="{AF5C03DD-0AB5-4EC2-A47A-D5220022BB8B}" type="presParOf" srcId="{D59ACCD0-E938-4418-94D9-413221FAA977}" destId="{4B3C9904-313C-492D-A196-E51455DDF32E}" srcOrd="19" destOrd="0" presId="urn:microsoft.com/office/officeart/2005/8/layout/vList2"/>
    <dgm:cxn modelId="{9AE36E4A-BE0E-4C2B-99E2-1598E857ADB0}" type="presParOf" srcId="{D59ACCD0-E938-4418-94D9-413221FAA977}" destId="{2F09D324-657A-45BF-BBC3-6FB398F8668B}" srcOrd="20" destOrd="0" presId="urn:microsoft.com/office/officeart/2005/8/layout/vList2"/>
    <dgm:cxn modelId="{65A7451D-AA8A-4B93-AB37-8293EAE3111C}" type="presParOf" srcId="{D59ACCD0-E938-4418-94D9-413221FAA977}" destId="{DBDF6CC8-CACE-40FA-8ABC-07C4E6D9302B}" srcOrd="21" destOrd="0" presId="urn:microsoft.com/office/officeart/2005/8/layout/vList2"/>
    <dgm:cxn modelId="{5E516056-7EF7-43CD-AA69-7F3EE3087557}" type="presParOf" srcId="{D59ACCD0-E938-4418-94D9-413221FAA977}" destId="{8628A804-7FD0-42BF-8F8B-E0EDF406D092}" srcOrd="22" destOrd="0" presId="urn:microsoft.com/office/officeart/2005/8/layout/vList2"/>
    <dgm:cxn modelId="{C26E5006-0F21-4B5E-B38C-C17B9906767E}" type="presParOf" srcId="{D59ACCD0-E938-4418-94D9-413221FAA977}" destId="{4A0659B5-ED33-4AA9-A3B8-A30D58A26313}" srcOrd="23" destOrd="0" presId="urn:microsoft.com/office/officeart/2005/8/layout/vList2"/>
    <dgm:cxn modelId="{A772AF65-62B3-48B9-AF7E-CF3F293CF262}" type="presParOf" srcId="{D59ACCD0-E938-4418-94D9-413221FAA977}" destId="{1205A930-F1AD-4E1B-B63D-32DB722E51F8}" srcOrd="24" destOrd="0" presId="urn:microsoft.com/office/officeart/2005/8/layout/vList2"/>
    <dgm:cxn modelId="{E7A69AAF-725A-4DEA-9490-28F2A8DD8CDF}" type="presParOf" srcId="{D59ACCD0-E938-4418-94D9-413221FAA977}" destId="{C2965A35-8A34-47A9-BB29-AEA9585E03AD}" srcOrd="25" destOrd="0" presId="urn:microsoft.com/office/officeart/2005/8/layout/vList2"/>
    <dgm:cxn modelId="{B91AB096-E440-41AC-BF69-4F7F5A3A294A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函数栈基址</a:t>
          </a:r>
          <a:r>
            <a:rPr lang="en-US" altLang="zh-CN" sz="1800" dirty="0" smtClean="0"/>
            <a:t>0x01000000</a:t>
          </a:r>
          <a:endParaRPr lang="zh-CN" altLang="en-US" sz="1800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 custT="1"/>
      <dgm:spPr/>
      <dgm:t>
        <a:bodyPr/>
        <a:lstStyle/>
        <a:p>
          <a:pPr algn="ctr"/>
          <a:r>
            <a:rPr lang="en-US" altLang="zh-CN" sz="1800" dirty="0" smtClean="0"/>
            <a:t>add</a:t>
          </a:r>
          <a:r>
            <a:rPr lang="zh-CN" altLang="en-US" sz="1800" dirty="0" smtClean="0"/>
            <a:t>的返回地址</a:t>
          </a:r>
          <a:r>
            <a:rPr lang="en-US" altLang="zh-CN" sz="1800" dirty="0" smtClean="0"/>
            <a:t>0x804841d</a:t>
          </a:r>
          <a:endParaRPr lang="zh-CN" altLang="en-US" sz="1800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1</a:t>
          </a:r>
          <a:endParaRPr lang="zh-CN" altLang="en-US" sz="1800" dirty="0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2</a:t>
          </a:r>
          <a:endParaRPr lang="zh-CN" altLang="en-US" sz="1800" dirty="0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2300" dirty="0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015BFE-940E-42F4-8FC6-3DC104F08E53}" type="presOf" srcId="{0C8A823E-7EDB-4430-80BE-A19DE734ECF8}" destId="{275E163F-E521-4524-A8DF-0FA32250E359}" srcOrd="0" destOrd="0" presId="urn:microsoft.com/office/officeart/2005/8/layout/vList2"/>
    <dgm:cxn modelId="{CC07054F-91E0-4E1F-BF14-920037F18522}" type="presOf" srcId="{D7CBFACA-0952-4E23-A76A-72B7462E91A7}" destId="{7E17549F-0F39-4B03-A098-EF3809CE788E}" srcOrd="0" destOrd="0" presId="urn:microsoft.com/office/officeart/2005/8/layout/vList2"/>
    <dgm:cxn modelId="{0CC81319-7CFA-4B91-8E99-5C173992CCE1}" type="presOf" srcId="{0BE867D4-5B27-4AB5-8A1B-1C3B1AADDC12}" destId="{300018FF-84E0-497D-AB25-B3F862B944E5}" srcOrd="0" destOrd="0" presId="urn:microsoft.com/office/officeart/2005/8/layout/vList2"/>
    <dgm:cxn modelId="{496F4092-9923-4A57-BBA2-D2B87932BEB4}" type="presOf" srcId="{AD451334-A475-45F0-BE39-2FAE407B01B6}" destId="{8628A804-7FD0-42BF-8F8B-E0EDF406D092}" srcOrd="0" destOrd="0" presId="urn:microsoft.com/office/officeart/2005/8/layout/vList2"/>
    <dgm:cxn modelId="{369D9F95-463D-47D1-A2DF-656EDCC3F64C}" type="presOf" srcId="{5353F7EA-58AE-4B81-8393-D1EDF22838B8}" destId="{564D8102-14DC-4650-BC13-1DFCF96DF2B3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D69E142F-C999-4183-8EC2-EDD02383B587}" type="presOf" srcId="{C6ABC792-EE7D-4E6B-8A7D-DF7E7C8631FD}" destId="{CC15B3C9-DB7C-428F-AFA2-D4AFCCC8F827}" srcOrd="0" destOrd="0" presId="urn:microsoft.com/office/officeart/2005/8/layout/vList2"/>
    <dgm:cxn modelId="{08287D20-11E6-493E-9883-52DC4BE24158}" type="presOf" srcId="{28CD59A7-F46E-487B-A47E-5A31D183905A}" destId="{D59ACCD0-E938-4418-94D9-413221FAA977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2F51CC94-30BF-4EA2-8FCB-A3EB574407E5}" type="presOf" srcId="{59EA03A0-0E5E-4620-9926-895F10BEA04E}" destId="{1F670F18-88E9-4356-A7A7-F7E4EA4C78B4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F1A68B6A-5B99-4D3E-BBEA-81E88EA4C6B6}" type="presOf" srcId="{F0343500-1E90-4BCF-A05A-F450D0D6EEB5}" destId="{45B79624-4F5D-4F73-AA32-6C3E306286B6}" srcOrd="0" destOrd="0" presId="urn:microsoft.com/office/officeart/2005/8/layout/vList2"/>
    <dgm:cxn modelId="{C35D5423-9FBD-4EDA-86C3-F7321268CD98}" type="presOf" srcId="{879395E1-ED64-4910-890E-94D23DE08143}" destId="{1205A930-F1AD-4E1B-B63D-32DB722E51F8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DA8617D4-708D-44D6-AD38-6BBD00C36246}" type="presOf" srcId="{725988D8-7DC5-4460-ADB0-B0EF7D2B11AE}" destId="{3D402393-7F2A-4EA4-AA4F-2B1BDB9D03F6}" srcOrd="0" destOrd="0" presId="urn:microsoft.com/office/officeart/2005/8/layout/vList2"/>
    <dgm:cxn modelId="{CD29DFAC-B806-4A08-BAA5-AAE9346E49A7}" type="presOf" srcId="{F5D29C29-5C46-4C2E-B879-00B6513FC001}" destId="{EB6F7842-811B-46B2-998E-2CE5783BF44F}" srcOrd="0" destOrd="0" presId="urn:microsoft.com/office/officeart/2005/8/layout/vList2"/>
    <dgm:cxn modelId="{2634A6D4-78E3-4F50-BEE8-B877C48B784A}" type="presOf" srcId="{D649C52B-7EF7-4ECA-8DAB-76B0B21DB4D7}" destId="{2F09D324-657A-45BF-BBC3-6FB398F8668B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384E79FC-6D9D-401B-8158-9C685FD48443}" type="presOf" srcId="{74B3375A-5685-47B3-9D17-16006EBA40BE}" destId="{7C9ADE9E-71D7-417A-8520-BABC7FE40886}" srcOrd="0" destOrd="0" presId="urn:microsoft.com/office/officeart/2005/8/layout/vList2"/>
    <dgm:cxn modelId="{514E997E-217E-4E38-82F8-B3E517BF9FB2}" type="presOf" srcId="{1F6093B0-7DFB-4F21-838C-36FBD0616E07}" destId="{F909DE4C-8E92-43E6-BB21-F24380C46DB8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521E49EC-B8CD-4730-9527-B41FA2DB29F9}" type="presParOf" srcId="{D59ACCD0-E938-4418-94D9-413221FAA977}" destId="{275E163F-E521-4524-A8DF-0FA32250E359}" srcOrd="0" destOrd="0" presId="urn:microsoft.com/office/officeart/2005/8/layout/vList2"/>
    <dgm:cxn modelId="{4B491E51-BDFA-452E-994A-CB131846D102}" type="presParOf" srcId="{D59ACCD0-E938-4418-94D9-413221FAA977}" destId="{14F03557-B798-4581-96FB-1C41F68B06F0}" srcOrd="1" destOrd="0" presId="urn:microsoft.com/office/officeart/2005/8/layout/vList2"/>
    <dgm:cxn modelId="{F7BA515B-4BE8-4A73-B936-DCB9BCFE1360}" type="presParOf" srcId="{D59ACCD0-E938-4418-94D9-413221FAA977}" destId="{7E17549F-0F39-4B03-A098-EF3809CE788E}" srcOrd="2" destOrd="0" presId="urn:microsoft.com/office/officeart/2005/8/layout/vList2"/>
    <dgm:cxn modelId="{7E19DCB9-2768-4CE1-A265-346B897AE2DA}" type="presParOf" srcId="{D59ACCD0-E938-4418-94D9-413221FAA977}" destId="{3F536F50-166B-4FF8-8BA7-F2798CC995F6}" srcOrd="3" destOrd="0" presId="urn:microsoft.com/office/officeart/2005/8/layout/vList2"/>
    <dgm:cxn modelId="{FA1199A3-EAC3-4DA4-8D57-3E5774BC6855}" type="presParOf" srcId="{D59ACCD0-E938-4418-94D9-413221FAA977}" destId="{564D8102-14DC-4650-BC13-1DFCF96DF2B3}" srcOrd="4" destOrd="0" presId="urn:microsoft.com/office/officeart/2005/8/layout/vList2"/>
    <dgm:cxn modelId="{3AECB720-6F1B-484E-B378-035333F8273D}" type="presParOf" srcId="{D59ACCD0-E938-4418-94D9-413221FAA977}" destId="{891115B6-1D05-4986-AC83-FEC4513ACEF0}" srcOrd="5" destOrd="0" presId="urn:microsoft.com/office/officeart/2005/8/layout/vList2"/>
    <dgm:cxn modelId="{4CCA5028-806E-4D77-9D51-B850246A92F5}" type="presParOf" srcId="{D59ACCD0-E938-4418-94D9-413221FAA977}" destId="{F909DE4C-8E92-43E6-BB21-F24380C46DB8}" srcOrd="6" destOrd="0" presId="urn:microsoft.com/office/officeart/2005/8/layout/vList2"/>
    <dgm:cxn modelId="{3591BE70-C8EF-4219-9357-3342703D3114}" type="presParOf" srcId="{D59ACCD0-E938-4418-94D9-413221FAA977}" destId="{ED3D2908-13A2-4472-8C0D-96AAE47FE6A2}" srcOrd="7" destOrd="0" presId="urn:microsoft.com/office/officeart/2005/8/layout/vList2"/>
    <dgm:cxn modelId="{4371F57E-C4A6-47E9-AEF8-06972F424657}" type="presParOf" srcId="{D59ACCD0-E938-4418-94D9-413221FAA977}" destId="{7C9ADE9E-71D7-417A-8520-BABC7FE40886}" srcOrd="8" destOrd="0" presId="urn:microsoft.com/office/officeart/2005/8/layout/vList2"/>
    <dgm:cxn modelId="{2EAC3945-F8DD-4234-8944-0902173ED2B0}" type="presParOf" srcId="{D59ACCD0-E938-4418-94D9-413221FAA977}" destId="{B6D3C151-03F6-4A25-8BFF-7E39A1B014FC}" srcOrd="9" destOrd="0" presId="urn:microsoft.com/office/officeart/2005/8/layout/vList2"/>
    <dgm:cxn modelId="{BCBAD08C-EE4F-41E0-B6E7-5B19C80E7526}" type="presParOf" srcId="{D59ACCD0-E938-4418-94D9-413221FAA977}" destId="{45B79624-4F5D-4F73-AA32-6C3E306286B6}" srcOrd="10" destOrd="0" presId="urn:microsoft.com/office/officeart/2005/8/layout/vList2"/>
    <dgm:cxn modelId="{CC5D5BFF-D835-4B20-B8B2-78EB0567D52C}" type="presParOf" srcId="{D59ACCD0-E938-4418-94D9-413221FAA977}" destId="{DB4504D5-C3AC-4B91-ABCD-8EB889063819}" srcOrd="11" destOrd="0" presId="urn:microsoft.com/office/officeart/2005/8/layout/vList2"/>
    <dgm:cxn modelId="{F7160740-D510-4680-97B2-A751ECFB4A32}" type="presParOf" srcId="{D59ACCD0-E938-4418-94D9-413221FAA977}" destId="{3D402393-7F2A-4EA4-AA4F-2B1BDB9D03F6}" srcOrd="12" destOrd="0" presId="urn:microsoft.com/office/officeart/2005/8/layout/vList2"/>
    <dgm:cxn modelId="{20CADB51-42A7-4FB6-AF60-C7AFE9614FEF}" type="presParOf" srcId="{D59ACCD0-E938-4418-94D9-413221FAA977}" destId="{6257C317-2ED7-477E-B50B-C29D58ABAA91}" srcOrd="13" destOrd="0" presId="urn:microsoft.com/office/officeart/2005/8/layout/vList2"/>
    <dgm:cxn modelId="{0EAC2C28-BC1F-42C9-BBFC-73BDE96A6C57}" type="presParOf" srcId="{D59ACCD0-E938-4418-94D9-413221FAA977}" destId="{1F670F18-88E9-4356-A7A7-F7E4EA4C78B4}" srcOrd="14" destOrd="0" presId="urn:microsoft.com/office/officeart/2005/8/layout/vList2"/>
    <dgm:cxn modelId="{5D8D5B47-025B-4AD0-AEEA-D9D57631D9A4}" type="presParOf" srcId="{D59ACCD0-E938-4418-94D9-413221FAA977}" destId="{57BB2E04-A223-4AEB-AA3A-4A72700B2517}" srcOrd="15" destOrd="0" presId="urn:microsoft.com/office/officeart/2005/8/layout/vList2"/>
    <dgm:cxn modelId="{23D79B8D-0CD9-49CE-AB5C-D065895C8F83}" type="presParOf" srcId="{D59ACCD0-E938-4418-94D9-413221FAA977}" destId="{300018FF-84E0-497D-AB25-B3F862B944E5}" srcOrd="16" destOrd="0" presId="urn:microsoft.com/office/officeart/2005/8/layout/vList2"/>
    <dgm:cxn modelId="{114DB375-F7BD-4523-B408-53DBEEDE9B18}" type="presParOf" srcId="{D59ACCD0-E938-4418-94D9-413221FAA977}" destId="{0BBFAA2C-4893-47BF-99C7-202422518502}" srcOrd="17" destOrd="0" presId="urn:microsoft.com/office/officeart/2005/8/layout/vList2"/>
    <dgm:cxn modelId="{95EEA5D7-F934-4F85-A126-AF8746D596E4}" type="presParOf" srcId="{D59ACCD0-E938-4418-94D9-413221FAA977}" destId="{CC15B3C9-DB7C-428F-AFA2-D4AFCCC8F827}" srcOrd="18" destOrd="0" presId="urn:microsoft.com/office/officeart/2005/8/layout/vList2"/>
    <dgm:cxn modelId="{590262C2-10EE-41EF-836A-E3817D941176}" type="presParOf" srcId="{D59ACCD0-E938-4418-94D9-413221FAA977}" destId="{4B3C9904-313C-492D-A196-E51455DDF32E}" srcOrd="19" destOrd="0" presId="urn:microsoft.com/office/officeart/2005/8/layout/vList2"/>
    <dgm:cxn modelId="{4CCA6BCA-BDD0-4F3C-AFEE-51C080FE8081}" type="presParOf" srcId="{D59ACCD0-E938-4418-94D9-413221FAA977}" destId="{2F09D324-657A-45BF-BBC3-6FB398F8668B}" srcOrd="20" destOrd="0" presId="urn:microsoft.com/office/officeart/2005/8/layout/vList2"/>
    <dgm:cxn modelId="{8F4AFA15-CD2C-4166-A58D-66D11D8921E6}" type="presParOf" srcId="{D59ACCD0-E938-4418-94D9-413221FAA977}" destId="{DBDF6CC8-CACE-40FA-8ABC-07C4E6D9302B}" srcOrd="21" destOrd="0" presId="urn:microsoft.com/office/officeart/2005/8/layout/vList2"/>
    <dgm:cxn modelId="{9CBEC1F2-C9F1-4CC6-8F82-0EF69CC7C146}" type="presParOf" srcId="{D59ACCD0-E938-4418-94D9-413221FAA977}" destId="{8628A804-7FD0-42BF-8F8B-E0EDF406D092}" srcOrd="22" destOrd="0" presId="urn:microsoft.com/office/officeart/2005/8/layout/vList2"/>
    <dgm:cxn modelId="{76AE09CD-B67A-430A-9967-3DC388E8CD54}" type="presParOf" srcId="{D59ACCD0-E938-4418-94D9-413221FAA977}" destId="{4A0659B5-ED33-4AA9-A3B8-A30D58A26313}" srcOrd="23" destOrd="0" presId="urn:microsoft.com/office/officeart/2005/8/layout/vList2"/>
    <dgm:cxn modelId="{4B5737A7-E9AD-447B-96D4-CD98D3F08450}" type="presParOf" srcId="{D59ACCD0-E938-4418-94D9-413221FAA977}" destId="{1205A930-F1AD-4E1B-B63D-32DB722E51F8}" srcOrd="24" destOrd="0" presId="urn:microsoft.com/office/officeart/2005/8/layout/vList2"/>
    <dgm:cxn modelId="{35021709-95D2-4B5E-9FB8-E48A527DFBBD}" type="presParOf" srcId="{D59ACCD0-E938-4418-94D9-413221FAA977}" destId="{C2965A35-8A34-47A9-BB29-AEA9585E03AD}" srcOrd="25" destOrd="0" presId="urn:microsoft.com/office/officeart/2005/8/layout/vList2"/>
    <dgm:cxn modelId="{5FF9A503-9B63-4457-BA5E-D4D9B09C1485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phldr="1"/>
      <dgm:spPr/>
      <dgm:t>
        <a:bodyPr/>
        <a:lstStyle/>
        <a:p>
          <a:endParaRPr lang="zh-CN" altLang="en-US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函数栈基址</a:t>
          </a:r>
          <a:r>
            <a:rPr lang="en-US" altLang="zh-CN" sz="1800" dirty="0" smtClean="0"/>
            <a:t>0x01000000</a:t>
          </a:r>
          <a:endParaRPr lang="zh-CN" altLang="en-US" sz="1800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 custT="1"/>
      <dgm:spPr/>
      <dgm:t>
        <a:bodyPr/>
        <a:lstStyle/>
        <a:p>
          <a:pPr algn="ctr"/>
          <a:r>
            <a:rPr lang="en-US" altLang="zh-CN" sz="1800" dirty="0" smtClean="0"/>
            <a:t>add</a:t>
          </a:r>
          <a:r>
            <a:rPr lang="zh-CN" altLang="en-US" sz="1800" dirty="0" smtClean="0"/>
            <a:t>的返回地址</a:t>
          </a:r>
          <a:r>
            <a:rPr lang="en-US" altLang="zh-CN" sz="1800" dirty="0" smtClean="0"/>
            <a:t>0x804841d</a:t>
          </a:r>
          <a:endParaRPr lang="zh-CN" altLang="en-US" sz="1800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1</a:t>
          </a:r>
          <a:endParaRPr lang="zh-CN" altLang="en-US" sz="1800" dirty="0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2</a:t>
          </a:r>
          <a:endParaRPr lang="zh-CN" altLang="en-US" sz="1800" dirty="0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2300" dirty="0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9CFE2CF-C4C4-4532-BDB8-80F34FCDE94B}" type="presOf" srcId="{F5D29C29-5C46-4C2E-B879-00B6513FC001}" destId="{EB6F7842-811B-46B2-998E-2CE5783BF44F}" srcOrd="0" destOrd="0" presId="urn:microsoft.com/office/officeart/2005/8/layout/vList2"/>
    <dgm:cxn modelId="{DE690F0D-3C36-47F9-A21C-4B454116F2A2}" type="presOf" srcId="{725988D8-7DC5-4460-ADB0-B0EF7D2B11AE}" destId="{3D402393-7F2A-4EA4-AA4F-2B1BDB9D03F6}" srcOrd="0" destOrd="0" presId="urn:microsoft.com/office/officeart/2005/8/layout/vList2"/>
    <dgm:cxn modelId="{0ED7D18D-D767-478F-929F-6D158ABBAC29}" type="presOf" srcId="{0BE867D4-5B27-4AB5-8A1B-1C3B1AADDC12}" destId="{300018FF-84E0-497D-AB25-B3F862B944E5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5C1E0C74-03EF-4CC1-AFA9-C83A5CF5D26A}" type="presOf" srcId="{0C8A823E-7EDB-4430-80BE-A19DE734ECF8}" destId="{275E163F-E521-4524-A8DF-0FA32250E359}" srcOrd="0" destOrd="0" presId="urn:microsoft.com/office/officeart/2005/8/layout/vList2"/>
    <dgm:cxn modelId="{5B9174C0-283D-4F1D-A015-DB2EECFDEF1B}" type="presOf" srcId="{879395E1-ED64-4910-890E-94D23DE08143}" destId="{1205A930-F1AD-4E1B-B63D-32DB722E51F8}" srcOrd="0" destOrd="0" presId="urn:microsoft.com/office/officeart/2005/8/layout/vList2"/>
    <dgm:cxn modelId="{FB38CE12-4B24-4D96-88D8-7AC640415F75}" type="presOf" srcId="{1F6093B0-7DFB-4F21-838C-36FBD0616E07}" destId="{F909DE4C-8E92-43E6-BB21-F24380C46DB8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2CF3482E-AAF8-4553-8A53-9E21E676A624}" type="presOf" srcId="{74B3375A-5685-47B3-9D17-16006EBA40BE}" destId="{7C9ADE9E-71D7-417A-8520-BABC7FE40886}" srcOrd="0" destOrd="0" presId="urn:microsoft.com/office/officeart/2005/8/layout/vList2"/>
    <dgm:cxn modelId="{6BEDAEBD-2345-4A37-AA34-D8AB41E0DD72}" type="presOf" srcId="{C6ABC792-EE7D-4E6B-8A7D-DF7E7C8631FD}" destId="{CC15B3C9-DB7C-428F-AFA2-D4AFCCC8F827}" srcOrd="0" destOrd="0" presId="urn:microsoft.com/office/officeart/2005/8/layout/vList2"/>
    <dgm:cxn modelId="{6178B40C-04EE-46AA-A8C1-896AB1C72146}" type="presOf" srcId="{AD451334-A475-45F0-BE39-2FAE407B01B6}" destId="{8628A804-7FD0-42BF-8F8B-E0EDF406D092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468E1BD5-847A-406B-800F-3D4493555FF8}" type="presOf" srcId="{D649C52B-7EF7-4ECA-8DAB-76B0B21DB4D7}" destId="{2F09D324-657A-45BF-BBC3-6FB398F8668B}" srcOrd="0" destOrd="0" presId="urn:microsoft.com/office/officeart/2005/8/layout/vList2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3CEF72F2-115A-42A6-A225-CAC73D65E34A}" type="presOf" srcId="{5353F7EA-58AE-4B81-8393-D1EDF22838B8}" destId="{564D8102-14DC-4650-BC13-1DFCF96DF2B3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7D511AF4-F0BE-4F0C-B86C-0B1D71DAD938}" type="presOf" srcId="{59EA03A0-0E5E-4620-9926-895F10BEA04E}" destId="{1F670F18-88E9-4356-A7A7-F7E4EA4C78B4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2947DC50-3447-49B6-B70B-7592AA4F696A}" type="presOf" srcId="{D7CBFACA-0952-4E23-A76A-72B7462E91A7}" destId="{7E17549F-0F39-4B03-A098-EF3809CE788E}" srcOrd="0" destOrd="0" presId="urn:microsoft.com/office/officeart/2005/8/layout/vList2"/>
    <dgm:cxn modelId="{75B256C3-9FC3-40E9-8A35-4B347219B847}" type="presOf" srcId="{F0343500-1E90-4BCF-A05A-F450D0D6EEB5}" destId="{45B79624-4F5D-4F73-AA32-6C3E306286B6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A2AD96B1-6D07-4036-A510-B1309FABCCB7}" type="presOf" srcId="{28CD59A7-F46E-487B-A47E-5A31D183905A}" destId="{D59ACCD0-E938-4418-94D9-413221FAA977}" srcOrd="0" destOrd="0" presId="urn:microsoft.com/office/officeart/2005/8/layout/vList2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8F5906F7-D4F7-47C9-AFD6-F27D048C7756}" type="presParOf" srcId="{D59ACCD0-E938-4418-94D9-413221FAA977}" destId="{275E163F-E521-4524-A8DF-0FA32250E359}" srcOrd="0" destOrd="0" presId="urn:microsoft.com/office/officeart/2005/8/layout/vList2"/>
    <dgm:cxn modelId="{E19F179F-D3B5-4799-ABFB-2E63F120F780}" type="presParOf" srcId="{D59ACCD0-E938-4418-94D9-413221FAA977}" destId="{14F03557-B798-4581-96FB-1C41F68B06F0}" srcOrd="1" destOrd="0" presId="urn:microsoft.com/office/officeart/2005/8/layout/vList2"/>
    <dgm:cxn modelId="{AE7A1677-F917-4EF4-96F7-04139DFF4F0F}" type="presParOf" srcId="{D59ACCD0-E938-4418-94D9-413221FAA977}" destId="{7E17549F-0F39-4B03-A098-EF3809CE788E}" srcOrd="2" destOrd="0" presId="urn:microsoft.com/office/officeart/2005/8/layout/vList2"/>
    <dgm:cxn modelId="{F80CDCA4-2ABE-4CC8-AB0A-D84CE479693C}" type="presParOf" srcId="{D59ACCD0-E938-4418-94D9-413221FAA977}" destId="{3F536F50-166B-4FF8-8BA7-F2798CC995F6}" srcOrd="3" destOrd="0" presId="urn:microsoft.com/office/officeart/2005/8/layout/vList2"/>
    <dgm:cxn modelId="{FA620A00-24A7-492A-8D75-B12829C4A4B8}" type="presParOf" srcId="{D59ACCD0-E938-4418-94D9-413221FAA977}" destId="{564D8102-14DC-4650-BC13-1DFCF96DF2B3}" srcOrd="4" destOrd="0" presId="urn:microsoft.com/office/officeart/2005/8/layout/vList2"/>
    <dgm:cxn modelId="{CD168698-25E6-4A1B-ADD8-1B36A0C0A682}" type="presParOf" srcId="{D59ACCD0-E938-4418-94D9-413221FAA977}" destId="{891115B6-1D05-4986-AC83-FEC4513ACEF0}" srcOrd="5" destOrd="0" presId="urn:microsoft.com/office/officeart/2005/8/layout/vList2"/>
    <dgm:cxn modelId="{31387514-5512-4FE8-9150-5460628EDD77}" type="presParOf" srcId="{D59ACCD0-E938-4418-94D9-413221FAA977}" destId="{F909DE4C-8E92-43E6-BB21-F24380C46DB8}" srcOrd="6" destOrd="0" presId="urn:microsoft.com/office/officeart/2005/8/layout/vList2"/>
    <dgm:cxn modelId="{08C2E95A-4D8F-4176-9374-ECA68DB1140A}" type="presParOf" srcId="{D59ACCD0-E938-4418-94D9-413221FAA977}" destId="{ED3D2908-13A2-4472-8C0D-96AAE47FE6A2}" srcOrd="7" destOrd="0" presId="urn:microsoft.com/office/officeart/2005/8/layout/vList2"/>
    <dgm:cxn modelId="{5E4EA3D5-4A94-4CCF-903D-E6ED2FC227A8}" type="presParOf" srcId="{D59ACCD0-E938-4418-94D9-413221FAA977}" destId="{7C9ADE9E-71D7-417A-8520-BABC7FE40886}" srcOrd="8" destOrd="0" presId="urn:microsoft.com/office/officeart/2005/8/layout/vList2"/>
    <dgm:cxn modelId="{14CB8186-2CEB-49AD-B689-CD337CD0BF9C}" type="presParOf" srcId="{D59ACCD0-E938-4418-94D9-413221FAA977}" destId="{B6D3C151-03F6-4A25-8BFF-7E39A1B014FC}" srcOrd="9" destOrd="0" presId="urn:microsoft.com/office/officeart/2005/8/layout/vList2"/>
    <dgm:cxn modelId="{5670BF07-6EE9-4971-8FE6-A3E93F26B80B}" type="presParOf" srcId="{D59ACCD0-E938-4418-94D9-413221FAA977}" destId="{45B79624-4F5D-4F73-AA32-6C3E306286B6}" srcOrd="10" destOrd="0" presId="urn:microsoft.com/office/officeart/2005/8/layout/vList2"/>
    <dgm:cxn modelId="{18AA3680-DD04-42B6-95E0-DC91DBCA635D}" type="presParOf" srcId="{D59ACCD0-E938-4418-94D9-413221FAA977}" destId="{DB4504D5-C3AC-4B91-ABCD-8EB889063819}" srcOrd="11" destOrd="0" presId="urn:microsoft.com/office/officeart/2005/8/layout/vList2"/>
    <dgm:cxn modelId="{B6E90FF8-1B9F-44B2-A3DE-7DA874CCB1A7}" type="presParOf" srcId="{D59ACCD0-E938-4418-94D9-413221FAA977}" destId="{3D402393-7F2A-4EA4-AA4F-2B1BDB9D03F6}" srcOrd="12" destOrd="0" presId="urn:microsoft.com/office/officeart/2005/8/layout/vList2"/>
    <dgm:cxn modelId="{96374DBE-5CC4-4A7E-AC0D-0CCFF59E2270}" type="presParOf" srcId="{D59ACCD0-E938-4418-94D9-413221FAA977}" destId="{6257C317-2ED7-477E-B50B-C29D58ABAA91}" srcOrd="13" destOrd="0" presId="urn:microsoft.com/office/officeart/2005/8/layout/vList2"/>
    <dgm:cxn modelId="{97F4DDA5-7796-4728-BEB4-953161BA0BCE}" type="presParOf" srcId="{D59ACCD0-E938-4418-94D9-413221FAA977}" destId="{1F670F18-88E9-4356-A7A7-F7E4EA4C78B4}" srcOrd="14" destOrd="0" presId="urn:microsoft.com/office/officeart/2005/8/layout/vList2"/>
    <dgm:cxn modelId="{814DAB18-6522-4672-BFF9-B79D9D2DA36D}" type="presParOf" srcId="{D59ACCD0-E938-4418-94D9-413221FAA977}" destId="{57BB2E04-A223-4AEB-AA3A-4A72700B2517}" srcOrd="15" destOrd="0" presId="urn:microsoft.com/office/officeart/2005/8/layout/vList2"/>
    <dgm:cxn modelId="{A86DCDA5-C8C0-4DA4-B6C9-4A09746C0FE6}" type="presParOf" srcId="{D59ACCD0-E938-4418-94D9-413221FAA977}" destId="{300018FF-84E0-497D-AB25-B3F862B944E5}" srcOrd="16" destOrd="0" presId="urn:microsoft.com/office/officeart/2005/8/layout/vList2"/>
    <dgm:cxn modelId="{15F0F7A2-B1CC-4524-9B91-00548B297DBE}" type="presParOf" srcId="{D59ACCD0-E938-4418-94D9-413221FAA977}" destId="{0BBFAA2C-4893-47BF-99C7-202422518502}" srcOrd="17" destOrd="0" presId="urn:microsoft.com/office/officeart/2005/8/layout/vList2"/>
    <dgm:cxn modelId="{38355071-5F79-4AF4-9CC8-881F644C1BB1}" type="presParOf" srcId="{D59ACCD0-E938-4418-94D9-413221FAA977}" destId="{CC15B3C9-DB7C-428F-AFA2-D4AFCCC8F827}" srcOrd="18" destOrd="0" presId="urn:microsoft.com/office/officeart/2005/8/layout/vList2"/>
    <dgm:cxn modelId="{E0D97BF6-1EC8-4146-ABBA-D5B858A709DC}" type="presParOf" srcId="{D59ACCD0-E938-4418-94D9-413221FAA977}" destId="{4B3C9904-313C-492D-A196-E51455DDF32E}" srcOrd="19" destOrd="0" presId="urn:microsoft.com/office/officeart/2005/8/layout/vList2"/>
    <dgm:cxn modelId="{23081D8B-59BB-4B17-B34E-E4E6ECF44666}" type="presParOf" srcId="{D59ACCD0-E938-4418-94D9-413221FAA977}" destId="{2F09D324-657A-45BF-BBC3-6FB398F8668B}" srcOrd="20" destOrd="0" presId="urn:microsoft.com/office/officeart/2005/8/layout/vList2"/>
    <dgm:cxn modelId="{2084C1C8-1F43-4166-A1FB-214B369DA041}" type="presParOf" srcId="{D59ACCD0-E938-4418-94D9-413221FAA977}" destId="{DBDF6CC8-CACE-40FA-8ABC-07C4E6D9302B}" srcOrd="21" destOrd="0" presId="urn:microsoft.com/office/officeart/2005/8/layout/vList2"/>
    <dgm:cxn modelId="{CF182BAD-D5A8-4BD3-8139-1E916AF2150C}" type="presParOf" srcId="{D59ACCD0-E938-4418-94D9-413221FAA977}" destId="{8628A804-7FD0-42BF-8F8B-E0EDF406D092}" srcOrd="22" destOrd="0" presId="urn:microsoft.com/office/officeart/2005/8/layout/vList2"/>
    <dgm:cxn modelId="{4803B48F-E2B9-4B15-B3BC-A54AB8E2AD63}" type="presParOf" srcId="{D59ACCD0-E938-4418-94D9-413221FAA977}" destId="{4A0659B5-ED33-4AA9-A3B8-A30D58A26313}" srcOrd="23" destOrd="0" presId="urn:microsoft.com/office/officeart/2005/8/layout/vList2"/>
    <dgm:cxn modelId="{F7C28E24-F5B4-4713-B628-4D88C3878266}" type="presParOf" srcId="{D59ACCD0-E938-4418-94D9-413221FAA977}" destId="{1205A930-F1AD-4E1B-B63D-32DB722E51F8}" srcOrd="24" destOrd="0" presId="urn:microsoft.com/office/officeart/2005/8/layout/vList2"/>
    <dgm:cxn modelId="{AE7CFCDD-8239-4531-A44F-A242D6FA0022}" type="presParOf" srcId="{D59ACCD0-E938-4418-94D9-413221FAA977}" destId="{C2965A35-8A34-47A9-BB29-AEA9585E03AD}" srcOrd="25" destOrd="0" presId="urn:microsoft.com/office/officeart/2005/8/layout/vList2"/>
    <dgm:cxn modelId="{E7F47E42-925A-45C4-A2CC-E6C41C16F138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/>
      <dgm:spPr/>
      <dgm:t>
        <a:bodyPr/>
        <a:lstStyle/>
        <a:p>
          <a:endParaRPr lang="zh-CN" altLang="en-US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函数栈基址</a:t>
          </a:r>
          <a:r>
            <a:rPr lang="en-US" altLang="zh-CN" sz="1800" dirty="0" smtClean="0"/>
            <a:t>0x01000000</a:t>
          </a:r>
          <a:endParaRPr lang="zh-CN" altLang="en-US" sz="1800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 custT="1"/>
      <dgm:spPr/>
      <dgm:t>
        <a:bodyPr/>
        <a:lstStyle/>
        <a:p>
          <a:pPr algn="ctr"/>
          <a:r>
            <a:rPr lang="en-US" altLang="zh-CN" sz="1800" dirty="0" smtClean="0"/>
            <a:t>add</a:t>
          </a:r>
          <a:r>
            <a:rPr lang="zh-CN" altLang="en-US" sz="1800" dirty="0" smtClean="0"/>
            <a:t>的返回地址</a:t>
          </a:r>
          <a:r>
            <a:rPr lang="en-US" altLang="zh-CN" sz="1800" dirty="0" smtClean="0"/>
            <a:t>0x804841d</a:t>
          </a:r>
          <a:endParaRPr lang="zh-CN" altLang="en-US" sz="1800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1</a:t>
          </a:r>
          <a:endParaRPr lang="zh-CN" altLang="en-US" sz="1800" dirty="0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2</a:t>
          </a:r>
          <a:endParaRPr lang="zh-CN" altLang="en-US" sz="1800" dirty="0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2300" dirty="0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A7F53F-2446-4BE2-8A6C-700BD728EEF6}" type="presOf" srcId="{59EA03A0-0E5E-4620-9926-895F10BEA04E}" destId="{1F670F18-88E9-4356-A7A7-F7E4EA4C78B4}" srcOrd="0" destOrd="0" presId="urn:microsoft.com/office/officeart/2005/8/layout/vList2"/>
    <dgm:cxn modelId="{D1B351C0-3CA1-49C1-95A9-A494B564ADDF}" type="presOf" srcId="{74B3375A-5685-47B3-9D17-16006EBA40BE}" destId="{7C9ADE9E-71D7-417A-8520-BABC7FE40886}" srcOrd="0" destOrd="0" presId="urn:microsoft.com/office/officeart/2005/8/layout/vList2"/>
    <dgm:cxn modelId="{A3408603-72CD-4680-A029-CFD1922A2AA0}" type="presOf" srcId="{AD451334-A475-45F0-BE39-2FAE407B01B6}" destId="{8628A804-7FD0-42BF-8F8B-E0EDF406D092}" srcOrd="0" destOrd="0" presId="urn:microsoft.com/office/officeart/2005/8/layout/vList2"/>
    <dgm:cxn modelId="{C76B700C-A9CF-489C-AC49-75BF16720A8A}" type="presOf" srcId="{28CD59A7-F46E-487B-A47E-5A31D183905A}" destId="{D59ACCD0-E938-4418-94D9-413221FAA977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6006714E-100B-4C7D-A718-7CF25AFB248E}" type="presOf" srcId="{F0343500-1E90-4BCF-A05A-F450D0D6EEB5}" destId="{45B79624-4F5D-4F73-AA32-6C3E306286B6}" srcOrd="0" destOrd="0" presId="urn:microsoft.com/office/officeart/2005/8/layout/vList2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612723ED-389A-4ED2-81C7-60799D9B8CA7}" type="presOf" srcId="{0BE867D4-5B27-4AB5-8A1B-1C3B1AADDC12}" destId="{300018FF-84E0-497D-AB25-B3F862B944E5}" srcOrd="0" destOrd="0" presId="urn:microsoft.com/office/officeart/2005/8/layout/vList2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5D2010F4-AE33-4F81-8541-99C2B3AB771B}" type="presOf" srcId="{0C8A823E-7EDB-4430-80BE-A19DE734ECF8}" destId="{275E163F-E521-4524-A8DF-0FA32250E359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64CB29F7-3930-4216-B078-5A8D675B05C4}" type="presOf" srcId="{879395E1-ED64-4910-890E-94D23DE08143}" destId="{1205A930-F1AD-4E1B-B63D-32DB722E51F8}" srcOrd="0" destOrd="0" presId="urn:microsoft.com/office/officeart/2005/8/layout/vList2"/>
    <dgm:cxn modelId="{09B647B6-1F94-4E82-83BB-AB4FAFD36A3B}" type="presOf" srcId="{F5D29C29-5C46-4C2E-B879-00B6513FC001}" destId="{EB6F7842-811B-46B2-998E-2CE5783BF44F}" srcOrd="0" destOrd="0" presId="urn:microsoft.com/office/officeart/2005/8/layout/vList2"/>
    <dgm:cxn modelId="{283A42B3-7C51-4E12-9B2E-96DDD7DC5D07}" type="presOf" srcId="{5353F7EA-58AE-4B81-8393-D1EDF22838B8}" destId="{564D8102-14DC-4650-BC13-1DFCF96DF2B3}" srcOrd="0" destOrd="0" presId="urn:microsoft.com/office/officeart/2005/8/layout/vList2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C4E7699A-5463-440E-A57A-1B6A398A4D12}" type="presOf" srcId="{1F6093B0-7DFB-4F21-838C-36FBD0616E07}" destId="{F909DE4C-8E92-43E6-BB21-F24380C46DB8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7CA23499-8F75-4E02-AEC2-7CB987A8D7F2}" type="presOf" srcId="{D649C52B-7EF7-4ECA-8DAB-76B0B21DB4D7}" destId="{2F09D324-657A-45BF-BBC3-6FB398F8668B}" srcOrd="0" destOrd="0" presId="urn:microsoft.com/office/officeart/2005/8/layout/vList2"/>
    <dgm:cxn modelId="{22429AD2-032E-44C6-950C-446947CC22F7}" type="presOf" srcId="{C6ABC792-EE7D-4E6B-8A7D-DF7E7C8631FD}" destId="{CC15B3C9-DB7C-428F-AFA2-D4AFCCC8F827}" srcOrd="0" destOrd="0" presId="urn:microsoft.com/office/officeart/2005/8/layout/vList2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593857DE-CCC4-4E52-A693-65D438D18A8E}" type="presOf" srcId="{725988D8-7DC5-4460-ADB0-B0EF7D2B11AE}" destId="{3D402393-7F2A-4EA4-AA4F-2B1BDB9D03F6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F9FB71B4-D20E-4C95-BA94-DCA994BFEFE6}" type="presOf" srcId="{D7CBFACA-0952-4E23-A76A-72B7462E91A7}" destId="{7E17549F-0F39-4B03-A098-EF3809CE788E}" srcOrd="0" destOrd="0" presId="urn:microsoft.com/office/officeart/2005/8/layout/vList2"/>
    <dgm:cxn modelId="{1CF65053-0C77-4348-9852-D4F1CA8C73D2}" type="presParOf" srcId="{D59ACCD0-E938-4418-94D9-413221FAA977}" destId="{275E163F-E521-4524-A8DF-0FA32250E359}" srcOrd="0" destOrd="0" presId="urn:microsoft.com/office/officeart/2005/8/layout/vList2"/>
    <dgm:cxn modelId="{87A68BE2-5ED2-4A5F-9D7E-C583143353C6}" type="presParOf" srcId="{D59ACCD0-E938-4418-94D9-413221FAA977}" destId="{14F03557-B798-4581-96FB-1C41F68B06F0}" srcOrd="1" destOrd="0" presId="urn:microsoft.com/office/officeart/2005/8/layout/vList2"/>
    <dgm:cxn modelId="{992D2E2A-455B-46BD-AC40-ADB4460CF8E9}" type="presParOf" srcId="{D59ACCD0-E938-4418-94D9-413221FAA977}" destId="{7E17549F-0F39-4B03-A098-EF3809CE788E}" srcOrd="2" destOrd="0" presId="urn:microsoft.com/office/officeart/2005/8/layout/vList2"/>
    <dgm:cxn modelId="{697C5BD4-7C25-43D4-80FF-07AAD4BA77F9}" type="presParOf" srcId="{D59ACCD0-E938-4418-94D9-413221FAA977}" destId="{3F536F50-166B-4FF8-8BA7-F2798CC995F6}" srcOrd="3" destOrd="0" presId="urn:microsoft.com/office/officeart/2005/8/layout/vList2"/>
    <dgm:cxn modelId="{CD262A51-842B-4721-BE97-DE120FB43E3D}" type="presParOf" srcId="{D59ACCD0-E938-4418-94D9-413221FAA977}" destId="{564D8102-14DC-4650-BC13-1DFCF96DF2B3}" srcOrd="4" destOrd="0" presId="urn:microsoft.com/office/officeart/2005/8/layout/vList2"/>
    <dgm:cxn modelId="{217D7CE3-374A-425B-ABDF-0E724967326C}" type="presParOf" srcId="{D59ACCD0-E938-4418-94D9-413221FAA977}" destId="{891115B6-1D05-4986-AC83-FEC4513ACEF0}" srcOrd="5" destOrd="0" presId="urn:microsoft.com/office/officeart/2005/8/layout/vList2"/>
    <dgm:cxn modelId="{D3DC083B-9DFB-45AE-A202-772BAA9E52B8}" type="presParOf" srcId="{D59ACCD0-E938-4418-94D9-413221FAA977}" destId="{F909DE4C-8E92-43E6-BB21-F24380C46DB8}" srcOrd="6" destOrd="0" presId="urn:microsoft.com/office/officeart/2005/8/layout/vList2"/>
    <dgm:cxn modelId="{B986C100-31F3-48E4-8EB2-3D074BF1819D}" type="presParOf" srcId="{D59ACCD0-E938-4418-94D9-413221FAA977}" destId="{ED3D2908-13A2-4472-8C0D-96AAE47FE6A2}" srcOrd="7" destOrd="0" presId="urn:microsoft.com/office/officeart/2005/8/layout/vList2"/>
    <dgm:cxn modelId="{39831A58-D31B-4360-86C1-6813777F4A96}" type="presParOf" srcId="{D59ACCD0-E938-4418-94D9-413221FAA977}" destId="{7C9ADE9E-71D7-417A-8520-BABC7FE40886}" srcOrd="8" destOrd="0" presId="urn:microsoft.com/office/officeart/2005/8/layout/vList2"/>
    <dgm:cxn modelId="{B68C75A9-F4A9-463F-92FB-82C79807265B}" type="presParOf" srcId="{D59ACCD0-E938-4418-94D9-413221FAA977}" destId="{B6D3C151-03F6-4A25-8BFF-7E39A1B014FC}" srcOrd="9" destOrd="0" presId="urn:microsoft.com/office/officeart/2005/8/layout/vList2"/>
    <dgm:cxn modelId="{C416AEC6-A1F0-4182-B888-9EF2D1F5C247}" type="presParOf" srcId="{D59ACCD0-E938-4418-94D9-413221FAA977}" destId="{45B79624-4F5D-4F73-AA32-6C3E306286B6}" srcOrd="10" destOrd="0" presId="urn:microsoft.com/office/officeart/2005/8/layout/vList2"/>
    <dgm:cxn modelId="{7EF9EA03-A2A3-458B-BA2B-51478022AFFE}" type="presParOf" srcId="{D59ACCD0-E938-4418-94D9-413221FAA977}" destId="{DB4504D5-C3AC-4B91-ABCD-8EB889063819}" srcOrd="11" destOrd="0" presId="urn:microsoft.com/office/officeart/2005/8/layout/vList2"/>
    <dgm:cxn modelId="{81849EC3-07EF-447B-9DDF-6FF615251D62}" type="presParOf" srcId="{D59ACCD0-E938-4418-94D9-413221FAA977}" destId="{3D402393-7F2A-4EA4-AA4F-2B1BDB9D03F6}" srcOrd="12" destOrd="0" presId="urn:microsoft.com/office/officeart/2005/8/layout/vList2"/>
    <dgm:cxn modelId="{618736C7-7D75-4797-9AA2-18AA7C362CBD}" type="presParOf" srcId="{D59ACCD0-E938-4418-94D9-413221FAA977}" destId="{6257C317-2ED7-477E-B50B-C29D58ABAA91}" srcOrd="13" destOrd="0" presId="urn:microsoft.com/office/officeart/2005/8/layout/vList2"/>
    <dgm:cxn modelId="{B35CB7DA-97C9-4316-8033-2397C5075BEF}" type="presParOf" srcId="{D59ACCD0-E938-4418-94D9-413221FAA977}" destId="{1F670F18-88E9-4356-A7A7-F7E4EA4C78B4}" srcOrd="14" destOrd="0" presId="urn:microsoft.com/office/officeart/2005/8/layout/vList2"/>
    <dgm:cxn modelId="{DE9B8A86-B268-4C38-A62A-CCDFFA8F5C5E}" type="presParOf" srcId="{D59ACCD0-E938-4418-94D9-413221FAA977}" destId="{57BB2E04-A223-4AEB-AA3A-4A72700B2517}" srcOrd="15" destOrd="0" presId="urn:microsoft.com/office/officeart/2005/8/layout/vList2"/>
    <dgm:cxn modelId="{5AF305C9-D986-47C6-9202-3BF96892CF9B}" type="presParOf" srcId="{D59ACCD0-E938-4418-94D9-413221FAA977}" destId="{300018FF-84E0-497D-AB25-B3F862B944E5}" srcOrd="16" destOrd="0" presId="urn:microsoft.com/office/officeart/2005/8/layout/vList2"/>
    <dgm:cxn modelId="{D94EFAB2-64BF-49FF-87AE-F1F6CC0DB6F0}" type="presParOf" srcId="{D59ACCD0-E938-4418-94D9-413221FAA977}" destId="{0BBFAA2C-4893-47BF-99C7-202422518502}" srcOrd="17" destOrd="0" presId="urn:microsoft.com/office/officeart/2005/8/layout/vList2"/>
    <dgm:cxn modelId="{7DD5BFEA-9151-4A1D-BB25-79DA4293D74A}" type="presParOf" srcId="{D59ACCD0-E938-4418-94D9-413221FAA977}" destId="{CC15B3C9-DB7C-428F-AFA2-D4AFCCC8F827}" srcOrd="18" destOrd="0" presId="urn:microsoft.com/office/officeart/2005/8/layout/vList2"/>
    <dgm:cxn modelId="{28459E03-DF71-499D-BB73-EB4609FE7E67}" type="presParOf" srcId="{D59ACCD0-E938-4418-94D9-413221FAA977}" destId="{4B3C9904-313C-492D-A196-E51455DDF32E}" srcOrd="19" destOrd="0" presId="urn:microsoft.com/office/officeart/2005/8/layout/vList2"/>
    <dgm:cxn modelId="{EA82D5CF-1BB1-4F44-9BB0-1812D9B9D885}" type="presParOf" srcId="{D59ACCD0-E938-4418-94D9-413221FAA977}" destId="{2F09D324-657A-45BF-BBC3-6FB398F8668B}" srcOrd="20" destOrd="0" presId="urn:microsoft.com/office/officeart/2005/8/layout/vList2"/>
    <dgm:cxn modelId="{AEB7FF34-3CEE-407C-856D-2751A518A9D1}" type="presParOf" srcId="{D59ACCD0-E938-4418-94D9-413221FAA977}" destId="{DBDF6CC8-CACE-40FA-8ABC-07C4E6D9302B}" srcOrd="21" destOrd="0" presId="urn:microsoft.com/office/officeart/2005/8/layout/vList2"/>
    <dgm:cxn modelId="{5E194A15-4ED2-4C9A-A62B-82631FC7AE7A}" type="presParOf" srcId="{D59ACCD0-E938-4418-94D9-413221FAA977}" destId="{8628A804-7FD0-42BF-8F8B-E0EDF406D092}" srcOrd="22" destOrd="0" presId="urn:microsoft.com/office/officeart/2005/8/layout/vList2"/>
    <dgm:cxn modelId="{A73E6C84-9427-4B87-9EFA-64ACE48B76F6}" type="presParOf" srcId="{D59ACCD0-E938-4418-94D9-413221FAA977}" destId="{4A0659B5-ED33-4AA9-A3B8-A30D58A26313}" srcOrd="23" destOrd="0" presId="urn:microsoft.com/office/officeart/2005/8/layout/vList2"/>
    <dgm:cxn modelId="{CDFBA298-6743-4E1A-8424-5A0F8C5CDCB2}" type="presParOf" srcId="{D59ACCD0-E938-4418-94D9-413221FAA977}" destId="{1205A930-F1AD-4E1B-B63D-32DB722E51F8}" srcOrd="24" destOrd="0" presId="urn:microsoft.com/office/officeart/2005/8/layout/vList2"/>
    <dgm:cxn modelId="{5B6886AD-5D8A-451D-AB29-42A5BCC67B3B}" type="presParOf" srcId="{D59ACCD0-E938-4418-94D9-413221FAA977}" destId="{C2965A35-8A34-47A9-BB29-AEA9585E03AD}" srcOrd="25" destOrd="0" presId="urn:microsoft.com/office/officeart/2005/8/layout/vList2"/>
    <dgm:cxn modelId="{D07107A9-E49B-424A-B649-939994CD75C0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CD59A7-F46E-487B-A47E-5A31D183905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CBFACA-0952-4E23-A76A-72B7462E91A7}">
      <dgm:prSet phldrT="[文本]" phldr="1"/>
      <dgm:spPr/>
      <dgm:t>
        <a:bodyPr/>
        <a:lstStyle/>
        <a:p>
          <a:endParaRPr lang="zh-CN" altLang="en-US" dirty="0"/>
        </a:p>
      </dgm:t>
    </dgm:pt>
    <dgm:pt modelId="{1A7731CE-70E6-4BB1-A9DB-D8A4898EC68E}" type="par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29388396-F572-4AD4-A6C7-2E0A3B846B27}" type="sibTrans" cxnId="{017F305C-5C5D-4AE2-B2B0-F2C4380C314D}">
      <dgm:prSet/>
      <dgm:spPr/>
      <dgm:t>
        <a:bodyPr/>
        <a:lstStyle/>
        <a:p>
          <a:endParaRPr lang="zh-CN" altLang="en-US"/>
        </a:p>
      </dgm:t>
    </dgm:pt>
    <dgm:pt modelId="{5353F7EA-58AE-4B81-8393-D1EDF22838B8}">
      <dgm:prSet phldrT="[文本]"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6A85214E-9B12-4187-8A9C-3475BE2FADA6}" type="par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F6CA4F39-405D-46E6-A30C-64196CEF18E6}" type="sibTrans" cxnId="{986AB20D-A42F-4A1F-AE13-00A408E75CFD}">
      <dgm:prSet/>
      <dgm:spPr/>
      <dgm:t>
        <a:bodyPr/>
        <a:lstStyle/>
        <a:p>
          <a:endParaRPr lang="zh-CN" altLang="en-US"/>
        </a:p>
      </dgm:t>
    </dgm:pt>
    <dgm:pt modelId="{1F6093B0-7DFB-4F21-838C-36FBD0616E07}">
      <dgm:prSet custT="1"/>
      <dgm:spPr/>
      <dgm:t>
        <a:bodyPr/>
        <a:lstStyle/>
        <a:p>
          <a:pPr algn="ctr"/>
          <a:r>
            <a:rPr lang="en-US" altLang="zh-CN" sz="1800" dirty="0" smtClean="0"/>
            <a:t>0</a:t>
          </a:r>
          <a:endParaRPr lang="zh-CN" altLang="en-US" sz="1800" dirty="0"/>
        </a:p>
      </dgm:t>
    </dgm:pt>
    <dgm:pt modelId="{D96E501C-9772-46E8-A77A-98C5882F92E4}" type="par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EB9FBD51-8319-447B-897F-60B2704AB965}" type="sibTrans" cxnId="{D6F8664C-2119-4B2B-B190-50FC5C683082}">
      <dgm:prSet/>
      <dgm:spPr/>
      <dgm:t>
        <a:bodyPr/>
        <a:lstStyle/>
        <a:p>
          <a:endParaRPr lang="zh-CN" altLang="en-US"/>
        </a:p>
      </dgm:t>
    </dgm:pt>
    <dgm:pt modelId="{74B3375A-5685-47B3-9D17-16006EBA40BE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函数栈基址</a:t>
          </a:r>
          <a:r>
            <a:rPr lang="en-US" altLang="zh-CN" sz="1800" dirty="0" smtClean="0"/>
            <a:t>0x01000000</a:t>
          </a:r>
          <a:endParaRPr lang="zh-CN" altLang="en-US" sz="1800" dirty="0"/>
        </a:p>
      </dgm:t>
    </dgm:pt>
    <dgm:pt modelId="{7B91514B-60D8-41AA-832D-7430FA774416}" type="par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CBF59121-E300-4233-B39B-0EBD773046A2}" type="sibTrans" cxnId="{4A8404E1-35A7-4599-863A-8C9B46B9BC99}">
      <dgm:prSet/>
      <dgm:spPr/>
      <dgm:t>
        <a:bodyPr/>
        <a:lstStyle/>
        <a:p>
          <a:endParaRPr lang="zh-CN" altLang="en-US"/>
        </a:p>
      </dgm:t>
    </dgm:pt>
    <dgm:pt modelId="{F0343500-1E90-4BCF-A05A-F450D0D6EEB5}">
      <dgm:prSet custT="1"/>
      <dgm:spPr/>
      <dgm:t>
        <a:bodyPr/>
        <a:lstStyle/>
        <a:p>
          <a:pPr algn="ctr"/>
          <a:r>
            <a:rPr lang="en-US" altLang="zh-CN" sz="1800" dirty="0" smtClean="0"/>
            <a:t>add</a:t>
          </a:r>
          <a:r>
            <a:rPr lang="zh-CN" altLang="en-US" sz="1800" dirty="0" smtClean="0"/>
            <a:t>的返回地址</a:t>
          </a:r>
          <a:r>
            <a:rPr lang="en-US" altLang="zh-CN" sz="1800" dirty="0" smtClean="0"/>
            <a:t>0x804841d</a:t>
          </a:r>
          <a:endParaRPr lang="zh-CN" altLang="en-US" sz="1800" dirty="0"/>
        </a:p>
      </dgm:t>
    </dgm:pt>
    <dgm:pt modelId="{7AF5C332-4480-45C8-8BAA-4D84F0D0BC0E}" type="par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C5E782C4-67D6-48A4-9808-9EC5F374A605}" type="sibTrans" cxnId="{213AE988-12D0-401E-AC5E-06986A9850A9}">
      <dgm:prSet/>
      <dgm:spPr/>
      <dgm:t>
        <a:bodyPr/>
        <a:lstStyle/>
        <a:p>
          <a:endParaRPr lang="zh-CN" altLang="en-US"/>
        </a:p>
      </dgm:t>
    </dgm:pt>
    <dgm:pt modelId="{725988D8-7DC5-4460-ADB0-B0EF7D2B11AE}">
      <dgm:prSet custT="1"/>
      <dgm:spPr/>
      <dgm:t>
        <a:bodyPr/>
        <a:lstStyle/>
        <a:p>
          <a:pPr algn="ctr"/>
          <a:r>
            <a:rPr lang="zh-CN" altLang="en-US" sz="1800" dirty="0" smtClean="0"/>
            <a:t>第一个参数</a:t>
          </a:r>
          <a:r>
            <a:rPr lang="en-US" altLang="zh-CN" sz="1800" dirty="0" smtClean="0"/>
            <a:t>1</a:t>
          </a:r>
          <a:endParaRPr lang="zh-CN" altLang="en-US" sz="1800" dirty="0"/>
        </a:p>
      </dgm:t>
    </dgm:pt>
    <dgm:pt modelId="{02F8B156-FD10-44BB-97D3-BA6DB589BFD0}" type="par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71D24318-0ACB-41B7-806C-DE9D8EC9B5D3}" type="sibTrans" cxnId="{E8DC084F-8083-447D-BB65-166290B4E82D}">
      <dgm:prSet/>
      <dgm:spPr/>
      <dgm:t>
        <a:bodyPr/>
        <a:lstStyle/>
        <a:p>
          <a:endParaRPr lang="zh-CN" altLang="en-US"/>
        </a:p>
      </dgm:t>
    </dgm:pt>
    <dgm:pt modelId="{59EA03A0-0E5E-4620-9926-895F10BEA04E}">
      <dgm:prSet custT="1"/>
      <dgm:spPr/>
      <dgm:t>
        <a:bodyPr/>
        <a:lstStyle/>
        <a:p>
          <a:pPr algn="ctr"/>
          <a:r>
            <a:rPr lang="zh-CN" altLang="en-US" sz="1800" dirty="0" smtClean="0"/>
            <a:t>第二个参数</a:t>
          </a:r>
          <a:r>
            <a:rPr lang="en-US" altLang="zh-CN" sz="1800" dirty="0" smtClean="0"/>
            <a:t>2</a:t>
          </a:r>
          <a:endParaRPr lang="zh-CN" altLang="en-US" sz="1800" dirty="0"/>
        </a:p>
      </dgm:t>
    </dgm:pt>
    <dgm:pt modelId="{5A99EB03-2EBA-4820-8182-21D84BC1A08D}" type="par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34B5CBA5-B988-4ED6-8BA3-0D383C66C77B}" type="sibTrans" cxnId="{0A7822C1-C205-4815-AA90-2AC18CBA0CE0}">
      <dgm:prSet/>
      <dgm:spPr/>
      <dgm:t>
        <a:bodyPr/>
        <a:lstStyle/>
        <a:p>
          <a:endParaRPr lang="zh-CN" altLang="en-US"/>
        </a:p>
      </dgm:t>
    </dgm:pt>
    <dgm:pt modelId="{0BE867D4-5B27-4AB5-8A1B-1C3B1AADDC12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0B5EDAE1-112B-45BA-B229-2224F2EF733C}" type="par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FDC71FE3-90C4-466D-80F3-89E08A149D10}" type="sibTrans" cxnId="{F26922E7-A610-40AB-BA28-56D56566A76C}">
      <dgm:prSet/>
      <dgm:spPr/>
      <dgm:t>
        <a:bodyPr/>
        <a:lstStyle/>
        <a:p>
          <a:endParaRPr lang="zh-CN" altLang="en-US"/>
        </a:p>
      </dgm:t>
    </dgm:pt>
    <dgm:pt modelId="{C6ABC792-EE7D-4E6B-8A7D-DF7E7C8631FD}">
      <dgm:prSet/>
      <dgm:spPr/>
      <dgm:t>
        <a:bodyPr/>
        <a:lstStyle/>
        <a:p>
          <a:endParaRPr lang="zh-CN" altLang="en-US"/>
        </a:p>
      </dgm:t>
    </dgm:pt>
    <dgm:pt modelId="{16496E62-4123-473C-809C-6DF6EB3365AA}" type="par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8CE3623A-49C6-4BF3-82AE-32BC57BABAD4}" type="sibTrans" cxnId="{77A53DF2-1BB4-4595-A060-287544EE73AE}">
      <dgm:prSet/>
      <dgm:spPr/>
      <dgm:t>
        <a:bodyPr/>
        <a:lstStyle/>
        <a:p>
          <a:endParaRPr lang="zh-CN" altLang="en-US"/>
        </a:p>
      </dgm:t>
    </dgm:pt>
    <dgm:pt modelId="{0C8A823E-7EDB-4430-80BE-A19DE734ECF8}">
      <dgm:prSet/>
      <dgm:spPr/>
      <dgm:t>
        <a:bodyPr/>
        <a:lstStyle/>
        <a:p>
          <a:endParaRPr lang="zh-CN" altLang="en-US"/>
        </a:p>
      </dgm:t>
    </dgm:pt>
    <dgm:pt modelId="{C2ACABD9-90C3-4929-BCBB-D2F18C9E1B6C}" type="par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2826888A-6651-47E2-B4FF-9F795AB37BFB}" type="sibTrans" cxnId="{22872B2E-6691-4A57-86BF-ACE1A58C7C52}">
      <dgm:prSet/>
      <dgm:spPr/>
      <dgm:t>
        <a:bodyPr/>
        <a:lstStyle/>
        <a:p>
          <a:endParaRPr lang="zh-CN" altLang="en-US"/>
        </a:p>
      </dgm:t>
    </dgm:pt>
    <dgm:pt modelId="{D649C52B-7EF7-4ECA-8DAB-76B0B21DB4D7}">
      <dgm:prSet custT="1"/>
      <dgm:spPr/>
      <dgm:t>
        <a:bodyPr/>
        <a:lstStyle/>
        <a:p>
          <a:pPr algn="ctr"/>
          <a:r>
            <a:rPr lang="en-US" altLang="zh-CN" sz="1800" dirty="0" smtClean="0"/>
            <a:t>…</a:t>
          </a:r>
          <a:endParaRPr lang="zh-CN" altLang="en-US" sz="2300" dirty="0"/>
        </a:p>
      </dgm:t>
    </dgm:pt>
    <dgm:pt modelId="{638631C7-0C9D-4504-8E7B-543115CA578F}" type="par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F6C20712-483E-46EF-A8FC-0FE9CB92DAD5}" type="sibTrans" cxnId="{90E8F50C-32A7-45B6-9D8B-5E6952964104}">
      <dgm:prSet/>
      <dgm:spPr/>
      <dgm:t>
        <a:bodyPr/>
        <a:lstStyle/>
        <a:p>
          <a:endParaRPr lang="zh-CN" altLang="en-US"/>
        </a:p>
      </dgm:t>
    </dgm:pt>
    <dgm:pt modelId="{AD451334-A475-45F0-BE39-2FAE407B01B6}">
      <dgm:prSet custT="1"/>
      <dgm:spPr/>
      <dgm:t>
        <a:bodyPr/>
        <a:lstStyle/>
        <a:p>
          <a:pPr algn="ctr"/>
          <a:r>
            <a:rPr lang="zh-CN" altLang="en-US" sz="1800" dirty="0" smtClean="0"/>
            <a:t>调用</a:t>
          </a:r>
          <a:r>
            <a:rPr lang="en-US" altLang="zh-CN" sz="1800" dirty="0" smtClean="0"/>
            <a:t>main</a:t>
          </a:r>
          <a:r>
            <a:rPr lang="zh-CN" altLang="en-US" sz="1800" dirty="0" smtClean="0"/>
            <a:t>的函数的栈基址</a:t>
          </a:r>
          <a:endParaRPr lang="zh-CN" altLang="en-US" sz="1800" dirty="0"/>
        </a:p>
      </dgm:t>
    </dgm:pt>
    <dgm:pt modelId="{CD71CB07-3600-4EB8-A6BB-114A0198D0F5}" type="par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EF17B323-501A-4CD0-A1F7-9153EB9AF22C}" type="sibTrans" cxnId="{3C0CA654-2C05-426A-B466-9E6150880672}">
      <dgm:prSet/>
      <dgm:spPr/>
      <dgm:t>
        <a:bodyPr/>
        <a:lstStyle/>
        <a:p>
          <a:endParaRPr lang="zh-CN" altLang="en-US"/>
        </a:p>
      </dgm:t>
    </dgm:pt>
    <dgm:pt modelId="{879395E1-ED64-4910-890E-94D23DE08143}">
      <dgm:prSet custT="1"/>
      <dgm:spPr/>
      <dgm:t>
        <a:bodyPr/>
        <a:lstStyle/>
        <a:p>
          <a:pPr algn="ctr"/>
          <a:r>
            <a:rPr lang="en-US" altLang="zh-CN" sz="1800" dirty="0" smtClean="0"/>
            <a:t>main</a:t>
          </a:r>
          <a:r>
            <a:rPr lang="zh-CN" altLang="en-US" sz="1800" dirty="0" smtClean="0"/>
            <a:t>函数的返回地址</a:t>
          </a:r>
          <a:endParaRPr lang="zh-CN" altLang="en-US" sz="1800" dirty="0"/>
        </a:p>
      </dgm:t>
    </dgm:pt>
    <dgm:pt modelId="{D968DB52-516A-4726-B7A7-AA7D3CE621BD}" type="par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C789EA19-7CEF-446E-9DAE-31CCD4456AF9}" type="sibTrans" cxnId="{271E53F0-B5DC-4848-B302-E74137D721D6}">
      <dgm:prSet/>
      <dgm:spPr/>
      <dgm:t>
        <a:bodyPr/>
        <a:lstStyle/>
        <a:p>
          <a:endParaRPr lang="zh-CN" altLang="en-US"/>
        </a:p>
      </dgm:t>
    </dgm:pt>
    <dgm:pt modelId="{F5D29C29-5C46-4C2E-B879-00B6513FC001}">
      <dgm:prSet custT="1"/>
      <dgm:spPr/>
      <dgm:t>
        <a:bodyPr/>
        <a:lstStyle/>
        <a:p>
          <a:pPr algn="ctr"/>
          <a:endParaRPr lang="zh-CN" altLang="en-US" sz="1800" dirty="0"/>
        </a:p>
      </dgm:t>
    </dgm:pt>
    <dgm:pt modelId="{046BE0EF-82AA-45A1-A763-39CBBEE1F100}" type="par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C769C1FE-6611-4662-8A57-742FA756E0E4}" type="sibTrans" cxnId="{3CBB2CE5-7281-4B89-AAE1-3F6511BD491A}">
      <dgm:prSet/>
      <dgm:spPr/>
      <dgm:t>
        <a:bodyPr/>
        <a:lstStyle/>
        <a:p>
          <a:endParaRPr lang="zh-CN" altLang="en-US"/>
        </a:p>
      </dgm:t>
    </dgm:pt>
    <dgm:pt modelId="{D59ACCD0-E938-4418-94D9-413221FAA977}" type="pres">
      <dgm:prSet presAssocID="{28CD59A7-F46E-487B-A47E-5A31D18390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5E163F-E521-4524-A8DF-0FA32250E359}" type="pres">
      <dgm:prSet presAssocID="{0C8A823E-7EDB-4430-80BE-A19DE734ECF8}" presName="parentText" presStyleLbl="node1" presStyleIdx="0" presStyleCnt="14" custLinFactY="76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03557-B798-4581-96FB-1C41F68B06F0}" type="pres">
      <dgm:prSet presAssocID="{2826888A-6651-47E2-B4FF-9F795AB37BFB}" presName="spacer" presStyleCnt="0"/>
      <dgm:spPr/>
    </dgm:pt>
    <dgm:pt modelId="{7E17549F-0F39-4B03-A098-EF3809CE788E}" type="pres">
      <dgm:prSet presAssocID="{D7CBFACA-0952-4E23-A76A-72B7462E91A7}" presName="parentText" presStyleLbl="node1" presStyleIdx="1" presStyleCnt="14" custLinFactNeighborX="2373" custLinFactNeighborY="523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536F50-166B-4FF8-8BA7-F2798CC995F6}" type="pres">
      <dgm:prSet presAssocID="{29388396-F572-4AD4-A6C7-2E0A3B846B27}" presName="spacer" presStyleCnt="0"/>
      <dgm:spPr/>
    </dgm:pt>
    <dgm:pt modelId="{564D8102-14DC-4650-BC13-1DFCF96DF2B3}" type="pres">
      <dgm:prSet presAssocID="{5353F7EA-58AE-4B81-8393-D1EDF22838B8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115B6-1D05-4986-AC83-FEC4513ACEF0}" type="pres">
      <dgm:prSet presAssocID="{F6CA4F39-405D-46E6-A30C-64196CEF18E6}" presName="spacer" presStyleCnt="0"/>
      <dgm:spPr/>
    </dgm:pt>
    <dgm:pt modelId="{F909DE4C-8E92-43E6-BB21-F24380C46DB8}" type="pres">
      <dgm:prSet presAssocID="{1F6093B0-7DFB-4F21-838C-36FBD0616E07}" presName="parentText" presStyleLbl="node1" presStyleIdx="3" presStyleCnt="14" custLinFactNeighborY="-598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D2908-13A2-4472-8C0D-96AAE47FE6A2}" type="pres">
      <dgm:prSet presAssocID="{EB9FBD51-8319-447B-897F-60B2704AB965}" presName="spacer" presStyleCnt="0"/>
      <dgm:spPr/>
    </dgm:pt>
    <dgm:pt modelId="{7C9ADE9E-71D7-417A-8520-BABC7FE40886}" type="pres">
      <dgm:prSet presAssocID="{74B3375A-5685-47B3-9D17-16006EBA40BE}" presName="parentText" presStyleLbl="node1" presStyleIdx="4" presStyleCnt="14" custLinFactY="-564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3C151-03F6-4A25-8BFF-7E39A1B014FC}" type="pres">
      <dgm:prSet presAssocID="{CBF59121-E300-4233-B39B-0EBD773046A2}" presName="spacer" presStyleCnt="0"/>
      <dgm:spPr/>
    </dgm:pt>
    <dgm:pt modelId="{45B79624-4F5D-4F73-AA32-6C3E306286B6}" type="pres">
      <dgm:prSet presAssocID="{F0343500-1E90-4BCF-A05A-F450D0D6EEB5}" presName="parentText" presStyleLbl="node1" presStyleIdx="5" presStyleCnt="14" custLinFactY="-174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504D5-C3AC-4B91-ABCD-8EB889063819}" type="pres">
      <dgm:prSet presAssocID="{C5E782C4-67D6-48A4-9808-9EC5F374A605}" presName="spacer" presStyleCnt="0"/>
      <dgm:spPr/>
    </dgm:pt>
    <dgm:pt modelId="{3D402393-7F2A-4EA4-AA4F-2B1BDB9D03F6}" type="pres">
      <dgm:prSet presAssocID="{725988D8-7DC5-4460-ADB0-B0EF7D2B11AE}" presName="parentText" presStyleLbl="node1" presStyleIdx="6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7C317-2ED7-477E-B50B-C29D58ABAA91}" type="pres">
      <dgm:prSet presAssocID="{71D24318-0ACB-41B7-806C-DE9D8EC9B5D3}" presName="spacer" presStyleCnt="0"/>
      <dgm:spPr/>
    </dgm:pt>
    <dgm:pt modelId="{1F670F18-88E9-4356-A7A7-F7E4EA4C78B4}" type="pres">
      <dgm:prSet presAssocID="{59EA03A0-0E5E-4620-9926-895F10BEA04E}" presName="parentText" presStyleLbl="node1" presStyleIdx="7" presStyleCnt="14" custLinFactY="-41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BB2E04-A223-4AEB-AA3A-4A72700B2517}" type="pres">
      <dgm:prSet presAssocID="{34B5CBA5-B988-4ED6-8BA3-0D383C66C77B}" presName="spacer" presStyleCnt="0"/>
      <dgm:spPr/>
    </dgm:pt>
    <dgm:pt modelId="{300018FF-84E0-497D-AB25-B3F862B944E5}" type="pres">
      <dgm:prSet presAssocID="{0BE867D4-5B27-4AB5-8A1B-1C3B1AADDC12}" presName="parentText" presStyleLbl="node1" presStyleIdx="8" presStyleCnt="14" custLinFactY="-529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FAA2C-4893-47BF-99C7-202422518502}" type="pres">
      <dgm:prSet presAssocID="{FDC71FE3-90C4-466D-80F3-89E08A149D10}" presName="spacer" presStyleCnt="0"/>
      <dgm:spPr/>
    </dgm:pt>
    <dgm:pt modelId="{CC15B3C9-DB7C-428F-AFA2-D4AFCCC8F827}" type="pres">
      <dgm:prSet presAssocID="{C6ABC792-EE7D-4E6B-8A7D-DF7E7C8631FD}" presName="parentText" presStyleLbl="node1" presStyleIdx="9" presStyleCnt="14" custLinFactY="-6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C9904-313C-492D-A196-E51455DDF32E}" type="pres">
      <dgm:prSet presAssocID="{8CE3623A-49C6-4BF3-82AE-32BC57BABAD4}" presName="spacer" presStyleCnt="0"/>
      <dgm:spPr/>
    </dgm:pt>
    <dgm:pt modelId="{2F09D324-657A-45BF-BBC3-6FB398F8668B}" type="pres">
      <dgm:prSet presAssocID="{D649C52B-7EF7-4ECA-8DAB-76B0B21DB4D7}" presName="parentText" presStyleLbl="node1" presStyleIdx="10" presStyleCnt="14" custLinFactY="-7658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F6CC8-CACE-40FA-8ABC-07C4E6D9302B}" type="pres">
      <dgm:prSet presAssocID="{F6C20712-483E-46EF-A8FC-0FE9CB92DAD5}" presName="spacer" presStyleCnt="0"/>
      <dgm:spPr/>
    </dgm:pt>
    <dgm:pt modelId="{8628A804-7FD0-42BF-8F8B-E0EDF406D092}" type="pres">
      <dgm:prSet presAssocID="{AD451334-A475-45F0-BE39-2FAE407B01B6}" presName="parentText" presStyleLbl="node1" presStyleIdx="11" presStyleCnt="14" custLinFactY="-884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659B5-ED33-4AA9-A3B8-A30D58A26313}" type="pres">
      <dgm:prSet presAssocID="{EF17B323-501A-4CD0-A1F7-9153EB9AF22C}" presName="spacer" presStyleCnt="0"/>
      <dgm:spPr/>
    </dgm:pt>
    <dgm:pt modelId="{1205A930-F1AD-4E1B-B63D-32DB722E51F8}" type="pres">
      <dgm:prSet presAssocID="{879395E1-ED64-4910-890E-94D23DE08143}" presName="parentText" presStyleLbl="node1" presStyleIdx="12" presStyleCnt="14" custLinFactY="-900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65A35-8A34-47A9-BB29-AEA9585E03AD}" type="pres">
      <dgm:prSet presAssocID="{C789EA19-7CEF-446E-9DAE-31CCD4456AF9}" presName="spacer" presStyleCnt="0"/>
      <dgm:spPr/>
    </dgm:pt>
    <dgm:pt modelId="{EB6F7842-811B-46B2-998E-2CE5783BF44F}" type="pres">
      <dgm:prSet presAssocID="{F5D29C29-5C46-4C2E-B879-00B6513FC001}" presName="parentText" presStyleLbl="node1" presStyleIdx="13" presStyleCnt="14" custLinFactY="-909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3651C6-3FC1-4FD0-9ACF-00A7F0339637}" type="presOf" srcId="{D7CBFACA-0952-4E23-A76A-72B7462E91A7}" destId="{7E17549F-0F39-4B03-A098-EF3809CE788E}" srcOrd="0" destOrd="0" presId="urn:microsoft.com/office/officeart/2005/8/layout/vList2"/>
    <dgm:cxn modelId="{F69A2A99-15CA-4FA1-8AAC-6D614FE3C90C}" type="presOf" srcId="{28CD59A7-F46E-487B-A47E-5A31D183905A}" destId="{D59ACCD0-E938-4418-94D9-413221FAA977}" srcOrd="0" destOrd="0" presId="urn:microsoft.com/office/officeart/2005/8/layout/vList2"/>
    <dgm:cxn modelId="{76D6A4A7-B541-4C13-86D9-E8DD74C1C74F}" type="presOf" srcId="{5353F7EA-58AE-4B81-8393-D1EDF22838B8}" destId="{564D8102-14DC-4650-BC13-1DFCF96DF2B3}" srcOrd="0" destOrd="0" presId="urn:microsoft.com/office/officeart/2005/8/layout/vList2"/>
    <dgm:cxn modelId="{D6F8664C-2119-4B2B-B190-50FC5C683082}" srcId="{28CD59A7-F46E-487B-A47E-5A31D183905A}" destId="{1F6093B0-7DFB-4F21-838C-36FBD0616E07}" srcOrd="3" destOrd="0" parTransId="{D96E501C-9772-46E8-A77A-98C5882F92E4}" sibTransId="{EB9FBD51-8319-447B-897F-60B2704AB965}"/>
    <dgm:cxn modelId="{22872B2E-6691-4A57-86BF-ACE1A58C7C52}" srcId="{28CD59A7-F46E-487B-A47E-5A31D183905A}" destId="{0C8A823E-7EDB-4430-80BE-A19DE734ECF8}" srcOrd="0" destOrd="0" parTransId="{C2ACABD9-90C3-4929-BCBB-D2F18C9E1B6C}" sibTransId="{2826888A-6651-47E2-B4FF-9F795AB37BFB}"/>
    <dgm:cxn modelId="{E8C8CBA3-8B6D-4E1C-8FBA-DB00ADBE1809}" type="presOf" srcId="{74B3375A-5685-47B3-9D17-16006EBA40BE}" destId="{7C9ADE9E-71D7-417A-8520-BABC7FE40886}" srcOrd="0" destOrd="0" presId="urn:microsoft.com/office/officeart/2005/8/layout/vList2"/>
    <dgm:cxn modelId="{3C0CA654-2C05-426A-B466-9E6150880672}" srcId="{28CD59A7-F46E-487B-A47E-5A31D183905A}" destId="{AD451334-A475-45F0-BE39-2FAE407B01B6}" srcOrd="11" destOrd="0" parTransId="{CD71CB07-3600-4EB8-A6BB-114A0198D0F5}" sibTransId="{EF17B323-501A-4CD0-A1F7-9153EB9AF22C}"/>
    <dgm:cxn modelId="{213AE988-12D0-401E-AC5E-06986A9850A9}" srcId="{28CD59A7-F46E-487B-A47E-5A31D183905A}" destId="{F0343500-1E90-4BCF-A05A-F450D0D6EEB5}" srcOrd="5" destOrd="0" parTransId="{7AF5C332-4480-45C8-8BAA-4D84F0D0BC0E}" sibTransId="{C5E782C4-67D6-48A4-9808-9EC5F374A605}"/>
    <dgm:cxn modelId="{CBA7D0B9-86CC-44A7-BE4F-3E4C68C0605D}" type="presOf" srcId="{725988D8-7DC5-4460-ADB0-B0EF7D2B11AE}" destId="{3D402393-7F2A-4EA4-AA4F-2B1BDB9D03F6}" srcOrd="0" destOrd="0" presId="urn:microsoft.com/office/officeart/2005/8/layout/vList2"/>
    <dgm:cxn modelId="{EA90B6D7-9C1C-4A06-8EA7-9BA6FA3A4532}" type="presOf" srcId="{F5D29C29-5C46-4C2E-B879-00B6513FC001}" destId="{EB6F7842-811B-46B2-998E-2CE5783BF44F}" srcOrd="0" destOrd="0" presId="urn:microsoft.com/office/officeart/2005/8/layout/vList2"/>
    <dgm:cxn modelId="{77A53DF2-1BB4-4595-A060-287544EE73AE}" srcId="{28CD59A7-F46E-487B-A47E-5A31D183905A}" destId="{C6ABC792-EE7D-4E6B-8A7D-DF7E7C8631FD}" srcOrd="9" destOrd="0" parTransId="{16496E62-4123-473C-809C-6DF6EB3365AA}" sibTransId="{8CE3623A-49C6-4BF3-82AE-32BC57BABAD4}"/>
    <dgm:cxn modelId="{4D549113-A82C-4484-A164-D0C6FAF66C46}" type="presOf" srcId="{0BE867D4-5B27-4AB5-8A1B-1C3B1AADDC12}" destId="{300018FF-84E0-497D-AB25-B3F862B944E5}" srcOrd="0" destOrd="0" presId="urn:microsoft.com/office/officeart/2005/8/layout/vList2"/>
    <dgm:cxn modelId="{0A7822C1-C205-4815-AA90-2AC18CBA0CE0}" srcId="{28CD59A7-F46E-487B-A47E-5A31D183905A}" destId="{59EA03A0-0E5E-4620-9926-895F10BEA04E}" srcOrd="7" destOrd="0" parTransId="{5A99EB03-2EBA-4820-8182-21D84BC1A08D}" sibTransId="{34B5CBA5-B988-4ED6-8BA3-0D383C66C77B}"/>
    <dgm:cxn modelId="{017F305C-5C5D-4AE2-B2B0-F2C4380C314D}" srcId="{28CD59A7-F46E-487B-A47E-5A31D183905A}" destId="{D7CBFACA-0952-4E23-A76A-72B7462E91A7}" srcOrd="1" destOrd="0" parTransId="{1A7731CE-70E6-4BB1-A9DB-D8A4898EC68E}" sibTransId="{29388396-F572-4AD4-A6C7-2E0A3B846B27}"/>
    <dgm:cxn modelId="{4A8404E1-35A7-4599-863A-8C9B46B9BC99}" srcId="{28CD59A7-F46E-487B-A47E-5A31D183905A}" destId="{74B3375A-5685-47B3-9D17-16006EBA40BE}" srcOrd="4" destOrd="0" parTransId="{7B91514B-60D8-41AA-832D-7430FA774416}" sibTransId="{CBF59121-E300-4233-B39B-0EBD773046A2}"/>
    <dgm:cxn modelId="{986AB20D-A42F-4A1F-AE13-00A408E75CFD}" srcId="{28CD59A7-F46E-487B-A47E-5A31D183905A}" destId="{5353F7EA-58AE-4B81-8393-D1EDF22838B8}" srcOrd="2" destOrd="0" parTransId="{6A85214E-9B12-4187-8A9C-3475BE2FADA6}" sibTransId="{F6CA4F39-405D-46E6-A30C-64196CEF18E6}"/>
    <dgm:cxn modelId="{844E7DCC-02FD-4759-9BF5-BE1030C19098}" type="presOf" srcId="{F0343500-1E90-4BCF-A05A-F450D0D6EEB5}" destId="{45B79624-4F5D-4F73-AA32-6C3E306286B6}" srcOrd="0" destOrd="0" presId="urn:microsoft.com/office/officeart/2005/8/layout/vList2"/>
    <dgm:cxn modelId="{271E53F0-B5DC-4848-B302-E74137D721D6}" srcId="{28CD59A7-F46E-487B-A47E-5A31D183905A}" destId="{879395E1-ED64-4910-890E-94D23DE08143}" srcOrd="12" destOrd="0" parTransId="{D968DB52-516A-4726-B7A7-AA7D3CE621BD}" sibTransId="{C789EA19-7CEF-446E-9DAE-31CCD4456AF9}"/>
    <dgm:cxn modelId="{E8DC084F-8083-447D-BB65-166290B4E82D}" srcId="{28CD59A7-F46E-487B-A47E-5A31D183905A}" destId="{725988D8-7DC5-4460-ADB0-B0EF7D2B11AE}" srcOrd="6" destOrd="0" parTransId="{02F8B156-FD10-44BB-97D3-BA6DB589BFD0}" sibTransId="{71D24318-0ACB-41B7-806C-DE9D8EC9B5D3}"/>
    <dgm:cxn modelId="{7C696232-F3AF-45B9-A0F8-2D89518CA1A4}" type="presOf" srcId="{AD451334-A475-45F0-BE39-2FAE407B01B6}" destId="{8628A804-7FD0-42BF-8F8B-E0EDF406D092}" srcOrd="0" destOrd="0" presId="urn:microsoft.com/office/officeart/2005/8/layout/vList2"/>
    <dgm:cxn modelId="{3CBB2CE5-7281-4B89-AAE1-3F6511BD491A}" srcId="{28CD59A7-F46E-487B-A47E-5A31D183905A}" destId="{F5D29C29-5C46-4C2E-B879-00B6513FC001}" srcOrd="13" destOrd="0" parTransId="{046BE0EF-82AA-45A1-A763-39CBBEE1F100}" sibTransId="{C769C1FE-6611-4662-8A57-742FA756E0E4}"/>
    <dgm:cxn modelId="{57160A35-3ABA-4D53-BA76-A5EBD99DC183}" type="presOf" srcId="{C6ABC792-EE7D-4E6B-8A7D-DF7E7C8631FD}" destId="{CC15B3C9-DB7C-428F-AFA2-D4AFCCC8F827}" srcOrd="0" destOrd="0" presId="urn:microsoft.com/office/officeart/2005/8/layout/vList2"/>
    <dgm:cxn modelId="{64A51C55-E016-4F75-B3D8-C55EDE835459}" type="presOf" srcId="{59EA03A0-0E5E-4620-9926-895F10BEA04E}" destId="{1F670F18-88E9-4356-A7A7-F7E4EA4C78B4}" srcOrd="0" destOrd="0" presId="urn:microsoft.com/office/officeart/2005/8/layout/vList2"/>
    <dgm:cxn modelId="{AD15719C-E4B6-4487-B5A8-23A49E756C75}" type="presOf" srcId="{879395E1-ED64-4910-890E-94D23DE08143}" destId="{1205A930-F1AD-4E1B-B63D-32DB722E51F8}" srcOrd="0" destOrd="0" presId="urn:microsoft.com/office/officeart/2005/8/layout/vList2"/>
    <dgm:cxn modelId="{5DAE8974-7A19-4F38-B2C1-EBEA85F002A6}" type="presOf" srcId="{1F6093B0-7DFB-4F21-838C-36FBD0616E07}" destId="{F909DE4C-8E92-43E6-BB21-F24380C46DB8}" srcOrd="0" destOrd="0" presId="urn:microsoft.com/office/officeart/2005/8/layout/vList2"/>
    <dgm:cxn modelId="{CCEA0C53-14C9-493F-A2FB-180784A84A4A}" type="presOf" srcId="{D649C52B-7EF7-4ECA-8DAB-76B0B21DB4D7}" destId="{2F09D324-657A-45BF-BBC3-6FB398F8668B}" srcOrd="0" destOrd="0" presId="urn:microsoft.com/office/officeart/2005/8/layout/vList2"/>
    <dgm:cxn modelId="{F26922E7-A610-40AB-BA28-56D56566A76C}" srcId="{28CD59A7-F46E-487B-A47E-5A31D183905A}" destId="{0BE867D4-5B27-4AB5-8A1B-1C3B1AADDC12}" srcOrd="8" destOrd="0" parTransId="{0B5EDAE1-112B-45BA-B229-2224F2EF733C}" sibTransId="{FDC71FE3-90C4-466D-80F3-89E08A149D10}"/>
    <dgm:cxn modelId="{2FD95ACF-1AFE-48C4-AACF-E10142931641}" type="presOf" srcId="{0C8A823E-7EDB-4430-80BE-A19DE734ECF8}" destId="{275E163F-E521-4524-A8DF-0FA32250E359}" srcOrd="0" destOrd="0" presId="urn:microsoft.com/office/officeart/2005/8/layout/vList2"/>
    <dgm:cxn modelId="{90E8F50C-32A7-45B6-9D8B-5E6952964104}" srcId="{28CD59A7-F46E-487B-A47E-5A31D183905A}" destId="{D649C52B-7EF7-4ECA-8DAB-76B0B21DB4D7}" srcOrd="10" destOrd="0" parTransId="{638631C7-0C9D-4504-8E7B-543115CA578F}" sibTransId="{F6C20712-483E-46EF-A8FC-0FE9CB92DAD5}"/>
    <dgm:cxn modelId="{492BD81F-A578-4C88-98BE-96202DE0ADD4}" type="presParOf" srcId="{D59ACCD0-E938-4418-94D9-413221FAA977}" destId="{275E163F-E521-4524-A8DF-0FA32250E359}" srcOrd="0" destOrd="0" presId="urn:microsoft.com/office/officeart/2005/8/layout/vList2"/>
    <dgm:cxn modelId="{C30C109A-6AEB-4B5B-91AC-D706287DB8AB}" type="presParOf" srcId="{D59ACCD0-E938-4418-94D9-413221FAA977}" destId="{14F03557-B798-4581-96FB-1C41F68B06F0}" srcOrd="1" destOrd="0" presId="urn:microsoft.com/office/officeart/2005/8/layout/vList2"/>
    <dgm:cxn modelId="{04B070FB-9EE2-461D-B01A-6191C1BD2E30}" type="presParOf" srcId="{D59ACCD0-E938-4418-94D9-413221FAA977}" destId="{7E17549F-0F39-4B03-A098-EF3809CE788E}" srcOrd="2" destOrd="0" presId="urn:microsoft.com/office/officeart/2005/8/layout/vList2"/>
    <dgm:cxn modelId="{A931F8E5-9D43-41BF-A74C-05FAEF14EA9F}" type="presParOf" srcId="{D59ACCD0-E938-4418-94D9-413221FAA977}" destId="{3F536F50-166B-4FF8-8BA7-F2798CC995F6}" srcOrd="3" destOrd="0" presId="urn:microsoft.com/office/officeart/2005/8/layout/vList2"/>
    <dgm:cxn modelId="{5F387607-5878-44F7-B1A7-BE669246A599}" type="presParOf" srcId="{D59ACCD0-E938-4418-94D9-413221FAA977}" destId="{564D8102-14DC-4650-BC13-1DFCF96DF2B3}" srcOrd="4" destOrd="0" presId="urn:microsoft.com/office/officeart/2005/8/layout/vList2"/>
    <dgm:cxn modelId="{BC5D2216-CBA4-46D5-9E11-38AA7BB0EC98}" type="presParOf" srcId="{D59ACCD0-E938-4418-94D9-413221FAA977}" destId="{891115B6-1D05-4986-AC83-FEC4513ACEF0}" srcOrd="5" destOrd="0" presId="urn:microsoft.com/office/officeart/2005/8/layout/vList2"/>
    <dgm:cxn modelId="{F5686F92-464E-41D1-8CD1-AFF7D485FCF9}" type="presParOf" srcId="{D59ACCD0-E938-4418-94D9-413221FAA977}" destId="{F909DE4C-8E92-43E6-BB21-F24380C46DB8}" srcOrd="6" destOrd="0" presId="urn:microsoft.com/office/officeart/2005/8/layout/vList2"/>
    <dgm:cxn modelId="{AF3D8832-7BB3-497E-9A40-1929362F2408}" type="presParOf" srcId="{D59ACCD0-E938-4418-94D9-413221FAA977}" destId="{ED3D2908-13A2-4472-8C0D-96AAE47FE6A2}" srcOrd="7" destOrd="0" presId="urn:microsoft.com/office/officeart/2005/8/layout/vList2"/>
    <dgm:cxn modelId="{8602B722-DC30-4C5E-BFEE-B340DE0C1574}" type="presParOf" srcId="{D59ACCD0-E938-4418-94D9-413221FAA977}" destId="{7C9ADE9E-71D7-417A-8520-BABC7FE40886}" srcOrd="8" destOrd="0" presId="urn:microsoft.com/office/officeart/2005/8/layout/vList2"/>
    <dgm:cxn modelId="{9C930EB2-7BFB-4F8A-9815-4ADC6EA90D6C}" type="presParOf" srcId="{D59ACCD0-E938-4418-94D9-413221FAA977}" destId="{B6D3C151-03F6-4A25-8BFF-7E39A1B014FC}" srcOrd="9" destOrd="0" presId="urn:microsoft.com/office/officeart/2005/8/layout/vList2"/>
    <dgm:cxn modelId="{DC4B8125-0980-4868-B151-9DFA9B94B3F7}" type="presParOf" srcId="{D59ACCD0-E938-4418-94D9-413221FAA977}" destId="{45B79624-4F5D-4F73-AA32-6C3E306286B6}" srcOrd="10" destOrd="0" presId="urn:microsoft.com/office/officeart/2005/8/layout/vList2"/>
    <dgm:cxn modelId="{BF690050-D8F4-4BF8-A183-597A3B94AEF7}" type="presParOf" srcId="{D59ACCD0-E938-4418-94D9-413221FAA977}" destId="{DB4504D5-C3AC-4B91-ABCD-8EB889063819}" srcOrd="11" destOrd="0" presId="urn:microsoft.com/office/officeart/2005/8/layout/vList2"/>
    <dgm:cxn modelId="{1128E73D-8529-4EB8-B937-A80469E1EEB2}" type="presParOf" srcId="{D59ACCD0-E938-4418-94D9-413221FAA977}" destId="{3D402393-7F2A-4EA4-AA4F-2B1BDB9D03F6}" srcOrd="12" destOrd="0" presId="urn:microsoft.com/office/officeart/2005/8/layout/vList2"/>
    <dgm:cxn modelId="{732CB849-F095-4671-8DAD-BCD024990128}" type="presParOf" srcId="{D59ACCD0-E938-4418-94D9-413221FAA977}" destId="{6257C317-2ED7-477E-B50B-C29D58ABAA91}" srcOrd="13" destOrd="0" presId="urn:microsoft.com/office/officeart/2005/8/layout/vList2"/>
    <dgm:cxn modelId="{C3329236-7D24-4231-BF63-A8BD97362FAC}" type="presParOf" srcId="{D59ACCD0-E938-4418-94D9-413221FAA977}" destId="{1F670F18-88E9-4356-A7A7-F7E4EA4C78B4}" srcOrd="14" destOrd="0" presId="urn:microsoft.com/office/officeart/2005/8/layout/vList2"/>
    <dgm:cxn modelId="{6492A5F0-5A39-4740-91DB-0C314EA26785}" type="presParOf" srcId="{D59ACCD0-E938-4418-94D9-413221FAA977}" destId="{57BB2E04-A223-4AEB-AA3A-4A72700B2517}" srcOrd="15" destOrd="0" presId="urn:microsoft.com/office/officeart/2005/8/layout/vList2"/>
    <dgm:cxn modelId="{099E16E3-BDD3-4C7F-AF5E-B4D5BD631566}" type="presParOf" srcId="{D59ACCD0-E938-4418-94D9-413221FAA977}" destId="{300018FF-84E0-497D-AB25-B3F862B944E5}" srcOrd="16" destOrd="0" presId="urn:microsoft.com/office/officeart/2005/8/layout/vList2"/>
    <dgm:cxn modelId="{84C7AB95-930F-4B0D-8C24-C81DA680BDDD}" type="presParOf" srcId="{D59ACCD0-E938-4418-94D9-413221FAA977}" destId="{0BBFAA2C-4893-47BF-99C7-202422518502}" srcOrd="17" destOrd="0" presId="urn:microsoft.com/office/officeart/2005/8/layout/vList2"/>
    <dgm:cxn modelId="{3F003F54-426C-4A0F-BA23-C6F5076F52B2}" type="presParOf" srcId="{D59ACCD0-E938-4418-94D9-413221FAA977}" destId="{CC15B3C9-DB7C-428F-AFA2-D4AFCCC8F827}" srcOrd="18" destOrd="0" presId="urn:microsoft.com/office/officeart/2005/8/layout/vList2"/>
    <dgm:cxn modelId="{1582946C-F453-4173-9298-F4AD89D990F6}" type="presParOf" srcId="{D59ACCD0-E938-4418-94D9-413221FAA977}" destId="{4B3C9904-313C-492D-A196-E51455DDF32E}" srcOrd="19" destOrd="0" presId="urn:microsoft.com/office/officeart/2005/8/layout/vList2"/>
    <dgm:cxn modelId="{E000EF16-E1A7-4A3B-91A1-9C170D296E07}" type="presParOf" srcId="{D59ACCD0-E938-4418-94D9-413221FAA977}" destId="{2F09D324-657A-45BF-BBC3-6FB398F8668B}" srcOrd="20" destOrd="0" presId="urn:microsoft.com/office/officeart/2005/8/layout/vList2"/>
    <dgm:cxn modelId="{F55BB437-FFC7-4848-A3E9-ED9AC404E004}" type="presParOf" srcId="{D59ACCD0-E938-4418-94D9-413221FAA977}" destId="{DBDF6CC8-CACE-40FA-8ABC-07C4E6D9302B}" srcOrd="21" destOrd="0" presId="urn:microsoft.com/office/officeart/2005/8/layout/vList2"/>
    <dgm:cxn modelId="{A1F2E17D-53A3-4030-A370-E956FFC1C01D}" type="presParOf" srcId="{D59ACCD0-E938-4418-94D9-413221FAA977}" destId="{8628A804-7FD0-42BF-8F8B-E0EDF406D092}" srcOrd="22" destOrd="0" presId="urn:microsoft.com/office/officeart/2005/8/layout/vList2"/>
    <dgm:cxn modelId="{A38AF0E4-934C-4391-8A59-7D979573BDD8}" type="presParOf" srcId="{D59ACCD0-E938-4418-94D9-413221FAA977}" destId="{4A0659B5-ED33-4AA9-A3B8-A30D58A26313}" srcOrd="23" destOrd="0" presId="urn:microsoft.com/office/officeart/2005/8/layout/vList2"/>
    <dgm:cxn modelId="{E6755676-C41B-4436-AAB3-C46A8C063770}" type="presParOf" srcId="{D59ACCD0-E938-4418-94D9-413221FAA977}" destId="{1205A930-F1AD-4E1B-B63D-32DB722E51F8}" srcOrd="24" destOrd="0" presId="urn:microsoft.com/office/officeart/2005/8/layout/vList2"/>
    <dgm:cxn modelId="{C20A06D7-E482-4C10-99AA-02C819C529F7}" type="presParOf" srcId="{D59ACCD0-E938-4418-94D9-413221FAA977}" destId="{C2965A35-8A34-47A9-BB29-AEA9585E03AD}" srcOrd="25" destOrd="0" presId="urn:microsoft.com/office/officeart/2005/8/layout/vList2"/>
    <dgm:cxn modelId="{D7A03A2A-7685-4159-9EB6-C4C676718A0C}" type="presParOf" srcId="{D59ACCD0-E938-4418-94D9-413221FAA977}" destId="{EB6F7842-811B-46B2-998E-2CE5783BF44F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0</a:t>
          </a:r>
          <a:endParaRPr lang="zh-CN" altLang="en-US" sz="1800" kern="1200" dirty="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函数栈基址</a:t>
          </a:r>
          <a:r>
            <a:rPr lang="en-US" altLang="zh-CN" sz="1800" kern="1200" dirty="0" smtClean="0"/>
            <a:t>0x01000000</a:t>
          </a: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add</a:t>
          </a:r>
          <a:r>
            <a:rPr lang="zh-CN" altLang="en-US" sz="1800" kern="1200" dirty="0" smtClean="0"/>
            <a:t>的返回地址</a:t>
          </a:r>
          <a:r>
            <a:rPr lang="en-US" altLang="zh-CN" sz="1800" kern="1200" dirty="0" smtClean="0"/>
            <a:t>0x804841d</a:t>
          </a: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1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2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23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函数栈基址</a:t>
          </a:r>
          <a:r>
            <a:rPr lang="en-US" altLang="zh-CN" sz="1800" kern="1200" dirty="0" smtClean="0"/>
            <a:t>0x01000000</a:t>
          </a: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add</a:t>
          </a:r>
          <a:r>
            <a:rPr lang="zh-CN" altLang="en-US" sz="1800" kern="1200" dirty="0" smtClean="0"/>
            <a:t>的返回地址</a:t>
          </a:r>
          <a:r>
            <a:rPr lang="en-US" altLang="zh-CN" sz="1800" kern="1200" dirty="0" smtClean="0"/>
            <a:t>0x804841d</a:t>
          </a: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1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2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23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add</a:t>
          </a:r>
          <a:r>
            <a:rPr lang="zh-CN" altLang="en-US" sz="1800" kern="1200" dirty="0" smtClean="0"/>
            <a:t>的返回地址</a:t>
          </a:r>
          <a:r>
            <a:rPr lang="en-US" altLang="zh-CN" sz="1800" kern="1200" dirty="0" smtClean="0"/>
            <a:t>0x804841d</a:t>
          </a: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1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2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23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1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2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23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0</a:t>
          </a:r>
          <a:endParaRPr lang="zh-CN" altLang="en-US" sz="1800" kern="1200" dirty="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0</a:t>
          </a:r>
          <a:endParaRPr lang="zh-CN" altLang="en-US" sz="1800" kern="1200" dirty="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第三个参数</a:t>
          </a:r>
          <a:r>
            <a:rPr lang="en-US" altLang="zh-CN" sz="1800" kern="1200" dirty="0" smtClean="0"/>
            <a:t>(0x00FF FFFC)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0</a:t>
          </a:r>
          <a:endParaRPr lang="zh-CN" altLang="en-US" sz="1800" kern="1200" dirty="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(2)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第三个参数</a:t>
          </a:r>
          <a:r>
            <a:rPr lang="en-US" altLang="zh-CN" sz="1800" kern="1200" dirty="0" smtClean="0"/>
            <a:t>(0x00FF FFFC)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0</a:t>
          </a:r>
          <a:endParaRPr lang="zh-CN" altLang="en-US" sz="1800" kern="1200" dirty="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(1)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(2)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第三个参数</a:t>
          </a:r>
          <a:r>
            <a:rPr lang="en-US" altLang="zh-CN" sz="1800" kern="1200" dirty="0" smtClean="0"/>
            <a:t>(0x00FF FFFC)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0</a:t>
          </a:r>
          <a:endParaRPr lang="zh-CN" altLang="en-US" sz="1800" kern="1200" dirty="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add</a:t>
          </a:r>
          <a:r>
            <a:rPr lang="zh-CN" altLang="en-US" sz="1800" kern="1200" dirty="0" smtClean="0"/>
            <a:t>的</a:t>
          </a:r>
          <a:r>
            <a:rPr lang="zh-CN" altLang="en-US" sz="1800" kern="1200" dirty="0" smtClean="0"/>
            <a:t>返回</a:t>
          </a:r>
          <a:r>
            <a:rPr lang="zh-CN" altLang="en-US" sz="1800" kern="1200" dirty="0" smtClean="0"/>
            <a:t>地址</a:t>
          </a:r>
          <a:r>
            <a:rPr lang="en-US" altLang="zh-CN" sz="1800" kern="1200" dirty="0" smtClean="0"/>
            <a:t>0x0804842d</a:t>
          </a: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(1)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(2)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第三个参数</a:t>
          </a:r>
          <a:r>
            <a:rPr lang="en-US" altLang="zh-CN" sz="1800" kern="1200" dirty="0" smtClean="0"/>
            <a:t>(result</a:t>
          </a:r>
          <a:r>
            <a:rPr lang="zh-CN" altLang="en-US" sz="1800" kern="1200" dirty="0" smtClean="0"/>
            <a:t>的地址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0</a:t>
          </a:r>
          <a:endParaRPr lang="zh-CN" altLang="en-US" sz="1800" kern="1200" dirty="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的栈基址</a:t>
          </a:r>
          <a:r>
            <a:rPr lang="en-US" altLang="zh-CN" sz="1800" kern="1200" dirty="0" smtClean="0"/>
            <a:t>0x01000000</a:t>
          </a: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add</a:t>
          </a:r>
          <a:r>
            <a:rPr lang="zh-CN" altLang="en-US" sz="1800" kern="1200" dirty="0" smtClean="0"/>
            <a:t>的返回地址</a:t>
          </a:r>
          <a:r>
            <a:rPr lang="en-US" altLang="zh-CN" sz="1800" kern="1200" dirty="0" smtClean="0"/>
            <a:t>0x0804842d</a:t>
          </a: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(1)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(2)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第三个参数</a:t>
          </a:r>
          <a:r>
            <a:rPr lang="en-US" altLang="zh-CN" sz="1800" kern="1200" dirty="0" smtClean="0"/>
            <a:t>(result</a:t>
          </a:r>
          <a:r>
            <a:rPr lang="zh-CN" altLang="en-US" sz="1800" kern="1200" dirty="0" smtClean="0"/>
            <a:t>的地址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0</a:t>
          </a:r>
          <a:endParaRPr lang="zh-CN" altLang="en-US" sz="1800" kern="1200" dirty="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的栈基址</a:t>
          </a:r>
          <a:r>
            <a:rPr lang="en-US" altLang="zh-CN" sz="1800" kern="1200" dirty="0" smtClean="0"/>
            <a:t>0x01000000</a:t>
          </a: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add</a:t>
          </a:r>
          <a:r>
            <a:rPr lang="zh-CN" altLang="en-US" sz="1800" kern="1200" dirty="0" smtClean="0"/>
            <a:t>的返回地址</a:t>
          </a:r>
          <a:r>
            <a:rPr lang="en-US" altLang="zh-CN" sz="1800" kern="1200" dirty="0" smtClean="0"/>
            <a:t>0x0804842d</a:t>
          </a: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(1)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(2)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第三个参数</a:t>
          </a:r>
          <a:r>
            <a:rPr lang="en-US" altLang="zh-CN" sz="1800" kern="1200" dirty="0" smtClean="0"/>
            <a:t>(result</a:t>
          </a:r>
          <a:r>
            <a:rPr lang="zh-CN" altLang="en-US" sz="1800" kern="1200" dirty="0" smtClean="0"/>
            <a:t>的地址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0</a:t>
          </a:r>
          <a:endParaRPr lang="zh-CN" altLang="en-US" sz="1800" kern="1200" dirty="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的栈基址</a:t>
          </a:r>
          <a:r>
            <a:rPr lang="en-US" altLang="zh-CN" sz="1800" kern="1200" dirty="0" smtClean="0"/>
            <a:t>0x01000000</a:t>
          </a: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add</a:t>
          </a:r>
          <a:r>
            <a:rPr lang="zh-CN" altLang="en-US" sz="1800" kern="1200" dirty="0" smtClean="0"/>
            <a:t>的返回地址</a:t>
          </a:r>
          <a:r>
            <a:rPr lang="en-US" altLang="zh-CN" sz="1800" kern="1200" dirty="0" smtClean="0"/>
            <a:t>0x0804842d</a:t>
          </a: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(1)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(2)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第三个参数</a:t>
          </a:r>
          <a:r>
            <a:rPr lang="en-US" altLang="zh-CN" sz="1800" kern="1200" dirty="0" smtClean="0"/>
            <a:t>(result</a:t>
          </a:r>
          <a:r>
            <a:rPr lang="zh-CN" altLang="en-US" sz="1800" kern="1200" dirty="0" smtClean="0"/>
            <a:t>的地址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0</a:t>
          </a:r>
          <a:endParaRPr lang="zh-CN" altLang="en-US" sz="1800" kern="1200" dirty="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的栈基址</a:t>
          </a:r>
          <a:r>
            <a:rPr lang="en-US" altLang="zh-CN" sz="1800" kern="1200" dirty="0" smtClean="0"/>
            <a:t>0x01000000</a:t>
          </a: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add</a:t>
          </a:r>
          <a:r>
            <a:rPr lang="zh-CN" altLang="en-US" sz="1800" kern="1200" dirty="0" smtClean="0"/>
            <a:t>的返回地址</a:t>
          </a:r>
          <a:r>
            <a:rPr lang="en-US" altLang="zh-CN" sz="1800" kern="1200" dirty="0" smtClean="0"/>
            <a:t>0x0804842d</a:t>
          </a: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(1)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(2)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第三个参数</a:t>
          </a:r>
          <a:r>
            <a:rPr lang="en-US" altLang="zh-CN" sz="1800" kern="1200" dirty="0" smtClean="0"/>
            <a:t>(result</a:t>
          </a:r>
          <a:r>
            <a:rPr lang="zh-CN" altLang="en-US" sz="1800" kern="1200" dirty="0" smtClean="0"/>
            <a:t>的地址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0</a:t>
          </a:r>
          <a:endParaRPr lang="zh-CN" altLang="en-US" sz="1800" kern="1200" dirty="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</a:t>
          </a:r>
          <a:r>
            <a:rPr lang="zh-CN" altLang="en-US" sz="1800" kern="1200" dirty="0" smtClean="0"/>
            <a:t>栈</a:t>
          </a:r>
          <a:r>
            <a:rPr lang="zh-CN" altLang="en-US" sz="1800" kern="1200" dirty="0" smtClean="0"/>
            <a:t>基址</a:t>
          </a:r>
          <a:r>
            <a:rPr lang="en-US" altLang="zh-CN" sz="1800" kern="1200" dirty="0" smtClean="0"/>
            <a:t>0x01000000</a:t>
          </a: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add</a:t>
          </a:r>
          <a:r>
            <a:rPr lang="zh-CN" altLang="en-US" sz="1800" kern="1200" dirty="0" smtClean="0"/>
            <a:t>的返回地址</a:t>
          </a:r>
          <a:r>
            <a:rPr lang="en-US" altLang="zh-CN" sz="1800" kern="1200" dirty="0" smtClean="0"/>
            <a:t>0x0804842d</a:t>
          </a: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(1)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(2)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第三个参数</a:t>
          </a:r>
          <a:r>
            <a:rPr lang="en-US" altLang="zh-CN" sz="1800" kern="1200" dirty="0" smtClean="0"/>
            <a:t>(result</a:t>
          </a:r>
          <a:r>
            <a:rPr lang="zh-CN" altLang="en-US" sz="1800" kern="1200" dirty="0" smtClean="0"/>
            <a:t>的地址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rgbClr val="FF0000"/>
              </a:solidFill>
            </a:rPr>
            <a:t>3</a:t>
          </a:r>
          <a:endParaRPr lang="zh-CN" altLang="en-US" sz="1800" kern="1200" dirty="0">
            <a:solidFill>
              <a:srgbClr val="FF0000"/>
            </a:solidFill>
          </a:endParaRPr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(1)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(2)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第三个参数</a:t>
          </a:r>
          <a:r>
            <a:rPr lang="en-US" altLang="zh-CN" sz="1800" kern="1200" dirty="0" smtClean="0"/>
            <a:t>(result</a:t>
          </a:r>
          <a:r>
            <a:rPr lang="zh-CN" altLang="en-US" sz="1800" kern="1200" dirty="0" smtClean="0"/>
            <a:t>的地址</a:t>
          </a:r>
          <a:r>
            <a:rPr lang="en-US" altLang="zh-CN" sz="1800" kern="1200" dirty="0" smtClean="0"/>
            <a:t>)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</a:rPr>
            <a:t>3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函数的栈基址</a:t>
          </a: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get_ebp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23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 </a:t>
          </a: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2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23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1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2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23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add</a:t>
          </a:r>
          <a:r>
            <a:rPr lang="zh-CN" altLang="en-US" sz="1800" kern="1200" dirty="0" smtClean="0"/>
            <a:t>的返回地址</a:t>
          </a:r>
          <a:r>
            <a:rPr lang="en-US" altLang="zh-CN" sz="1800" kern="1200" dirty="0" smtClean="0"/>
            <a:t>0x804841d</a:t>
          </a: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1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2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23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函数栈基址</a:t>
          </a:r>
          <a:r>
            <a:rPr lang="en-US" altLang="zh-CN" sz="1800" kern="1200" dirty="0" smtClean="0"/>
            <a:t>0x01000000</a:t>
          </a: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add</a:t>
          </a:r>
          <a:r>
            <a:rPr lang="zh-CN" altLang="en-US" sz="1800" kern="1200" dirty="0" smtClean="0"/>
            <a:t>的返回地址</a:t>
          </a:r>
          <a:r>
            <a:rPr lang="en-US" altLang="zh-CN" sz="1800" kern="1200" dirty="0" smtClean="0"/>
            <a:t>0x804841d</a:t>
          </a: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1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2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23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函数栈基址</a:t>
          </a:r>
          <a:r>
            <a:rPr lang="en-US" altLang="zh-CN" sz="1800" kern="1200" dirty="0" smtClean="0"/>
            <a:t>0x01000000</a:t>
          </a: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add</a:t>
          </a:r>
          <a:r>
            <a:rPr lang="zh-CN" altLang="en-US" sz="1800" kern="1200" dirty="0" smtClean="0"/>
            <a:t>的返回地址</a:t>
          </a:r>
          <a:r>
            <a:rPr lang="en-US" altLang="zh-CN" sz="1800" kern="1200" dirty="0" smtClean="0"/>
            <a:t>0x804841d</a:t>
          </a: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1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2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23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函数栈基址</a:t>
          </a:r>
          <a:r>
            <a:rPr lang="en-US" altLang="zh-CN" sz="1800" kern="1200" dirty="0" smtClean="0"/>
            <a:t>0x01000000</a:t>
          </a: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add</a:t>
          </a:r>
          <a:r>
            <a:rPr lang="zh-CN" altLang="en-US" sz="1800" kern="1200" dirty="0" smtClean="0"/>
            <a:t>的返回地址</a:t>
          </a:r>
          <a:r>
            <a:rPr lang="en-US" altLang="zh-CN" sz="1800" kern="1200" dirty="0" smtClean="0"/>
            <a:t>0x804841d</a:t>
          </a: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1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2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23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E163F-E521-4524-A8DF-0FA32250E359}">
      <dsp:nvSpPr>
        <dsp:cNvPr id="0" name=""/>
        <dsp:cNvSpPr/>
      </dsp:nvSpPr>
      <dsp:spPr>
        <a:xfrm>
          <a:off x="0" y="126169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1283629"/>
        <a:ext cx="2990816" cy="405416"/>
      </dsp:txXfrm>
    </dsp:sp>
    <dsp:sp modelId="{7E17549F-0F39-4B03-A098-EF3809CE788E}">
      <dsp:nvSpPr>
        <dsp:cNvPr id="0" name=""/>
        <dsp:cNvSpPr/>
      </dsp:nvSpPr>
      <dsp:spPr>
        <a:xfrm>
          <a:off x="0" y="171285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1734790"/>
        <a:ext cx="2990816" cy="405416"/>
      </dsp:txXfrm>
    </dsp:sp>
    <dsp:sp modelId="{564D8102-14DC-4650-BC13-1DFCF96DF2B3}">
      <dsp:nvSpPr>
        <dsp:cNvPr id="0" name=""/>
        <dsp:cNvSpPr/>
      </dsp:nvSpPr>
      <dsp:spPr>
        <a:xfrm>
          <a:off x="0" y="219508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2217020"/>
        <a:ext cx="2990816" cy="405416"/>
      </dsp:txXfrm>
    </dsp:sp>
    <dsp:sp modelId="{F909DE4C-8E92-43E6-BB21-F24380C46DB8}">
      <dsp:nvSpPr>
        <dsp:cNvPr id="0" name=""/>
        <dsp:cNvSpPr/>
      </dsp:nvSpPr>
      <dsp:spPr>
        <a:xfrm>
          <a:off x="0" y="267210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0</a:t>
          </a:r>
          <a:endParaRPr lang="zh-CN" altLang="en-US" sz="1800" kern="1200" dirty="0"/>
        </a:p>
      </dsp:txBody>
      <dsp:txXfrm>
        <a:off x="21932" y="2694041"/>
        <a:ext cx="2990816" cy="405416"/>
      </dsp:txXfrm>
    </dsp:sp>
    <dsp:sp modelId="{7C9ADE9E-71D7-417A-8520-BABC7FE40886}">
      <dsp:nvSpPr>
        <dsp:cNvPr id="0" name=""/>
        <dsp:cNvSpPr/>
      </dsp:nvSpPr>
      <dsp:spPr>
        <a:xfrm>
          <a:off x="0" y="3137392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函数栈基址</a:t>
          </a:r>
          <a:r>
            <a:rPr lang="en-US" altLang="zh-CN" sz="1800" kern="1200" dirty="0" smtClean="0"/>
            <a:t>0x01000000</a:t>
          </a:r>
          <a:endParaRPr lang="zh-CN" altLang="en-US" sz="1800" kern="1200" dirty="0"/>
        </a:p>
      </dsp:txBody>
      <dsp:txXfrm>
        <a:off x="21932" y="3159324"/>
        <a:ext cx="2990816" cy="405416"/>
      </dsp:txXfrm>
    </dsp:sp>
    <dsp:sp modelId="{45B79624-4F5D-4F73-AA32-6C3E306286B6}">
      <dsp:nvSpPr>
        <dsp:cNvPr id="0" name=""/>
        <dsp:cNvSpPr/>
      </dsp:nvSpPr>
      <dsp:spPr>
        <a:xfrm>
          <a:off x="0" y="360267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add</a:t>
          </a:r>
          <a:r>
            <a:rPr lang="zh-CN" altLang="en-US" sz="1800" kern="1200" dirty="0" smtClean="0"/>
            <a:t>的返回地址</a:t>
          </a:r>
          <a:r>
            <a:rPr lang="en-US" altLang="zh-CN" sz="1800" kern="1200" dirty="0" smtClean="0"/>
            <a:t>0x804841d</a:t>
          </a:r>
          <a:endParaRPr lang="zh-CN" altLang="en-US" sz="1800" kern="1200" dirty="0"/>
        </a:p>
      </dsp:txBody>
      <dsp:txXfrm>
        <a:off x="21932" y="3624606"/>
        <a:ext cx="2990816" cy="405416"/>
      </dsp:txXfrm>
    </dsp:sp>
    <dsp:sp modelId="{3D402393-7F2A-4EA4-AA4F-2B1BDB9D03F6}">
      <dsp:nvSpPr>
        <dsp:cNvPr id="0" name=""/>
        <dsp:cNvSpPr/>
      </dsp:nvSpPr>
      <dsp:spPr>
        <a:xfrm>
          <a:off x="0" y="40148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第一个参数</a:t>
          </a:r>
          <a:r>
            <a:rPr lang="en-US" altLang="zh-CN" sz="1800" kern="1200" dirty="0" smtClean="0"/>
            <a:t>1</a:t>
          </a:r>
          <a:endParaRPr lang="zh-CN" altLang="en-US" sz="1800" kern="1200" dirty="0"/>
        </a:p>
      </dsp:txBody>
      <dsp:txXfrm>
        <a:off x="21932" y="4036769"/>
        <a:ext cx="2990816" cy="405416"/>
      </dsp:txXfrm>
    </dsp:sp>
    <dsp:sp modelId="{1F670F18-88E9-4356-A7A7-F7E4EA4C78B4}">
      <dsp:nvSpPr>
        <dsp:cNvPr id="0" name=""/>
        <dsp:cNvSpPr/>
      </dsp:nvSpPr>
      <dsp:spPr>
        <a:xfrm>
          <a:off x="0" y="4533237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第二个参数</a:t>
          </a:r>
          <a:r>
            <a:rPr lang="en-US" altLang="zh-CN" sz="1800" kern="1200" dirty="0" smtClean="0"/>
            <a:t>2</a:t>
          </a:r>
          <a:endParaRPr lang="zh-CN" altLang="en-US" sz="1800" kern="1200" dirty="0"/>
        </a:p>
      </dsp:txBody>
      <dsp:txXfrm>
        <a:off x="21932" y="4555169"/>
        <a:ext cx="2990816" cy="405416"/>
      </dsp:txXfrm>
    </dsp:sp>
    <dsp:sp modelId="{300018FF-84E0-497D-AB25-B3F862B944E5}">
      <dsp:nvSpPr>
        <dsp:cNvPr id="0" name=""/>
        <dsp:cNvSpPr/>
      </dsp:nvSpPr>
      <dsp:spPr>
        <a:xfrm>
          <a:off x="0" y="4998519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21932" y="5020451"/>
        <a:ext cx="2990816" cy="405416"/>
      </dsp:txXfrm>
    </dsp:sp>
    <dsp:sp modelId="{CC15B3C9-DB7C-428F-AFA2-D4AFCCC8F827}">
      <dsp:nvSpPr>
        <dsp:cNvPr id="0" name=""/>
        <dsp:cNvSpPr/>
      </dsp:nvSpPr>
      <dsp:spPr>
        <a:xfrm>
          <a:off x="0" y="5463805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2" y="5485737"/>
        <a:ext cx="2990816" cy="405416"/>
      </dsp:txXfrm>
    </dsp:sp>
    <dsp:sp modelId="{2F09D324-657A-45BF-BBC3-6FB398F8668B}">
      <dsp:nvSpPr>
        <dsp:cNvPr id="0" name=""/>
        <dsp:cNvSpPr/>
      </dsp:nvSpPr>
      <dsp:spPr>
        <a:xfrm>
          <a:off x="0" y="5929086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…</a:t>
          </a:r>
          <a:endParaRPr lang="zh-CN" altLang="en-US" sz="2300" kern="1200" dirty="0"/>
        </a:p>
      </dsp:txBody>
      <dsp:txXfrm>
        <a:off x="21932" y="5951018"/>
        <a:ext cx="2990816" cy="405416"/>
      </dsp:txXfrm>
    </dsp:sp>
    <dsp:sp modelId="{8628A804-7FD0-42BF-8F8B-E0EDF406D092}">
      <dsp:nvSpPr>
        <dsp:cNvPr id="0" name=""/>
        <dsp:cNvSpPr/>
      </dsp:nvSpPr>
      <dsp:spPr>
        <a:xfrm>
          <a:off x="0" y="639436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调用</a:t>
          </a: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的函数的栈基址</a:t>
          </a:r>
          <a:endParaRPr lang="zh-CN" altLang="en-US" sz="1800" kern="1200" dirty="0"/>
        </a:p>
      </dsp:txBody>
      <dsp:txXfrm>
        <a:off x="21932" y="6416300"/>
        <a:ext cx="2990816" cy="405416"/>
      </dsp:txXfrm>
    </dsp:sp>
    <dsp:sp modelId="{1205A930-F1AD-4E1B-B63D-32DB722E51F8}">
      <dsp:nvSpPr>
        <dsp:cNvPr id="0" name=""/>
        <dsp:cNvSpPr/>
      </dsp:nvSpPr>
      <dsp:spPr>
        <a:xfrm>
          <a:off x="0" y="6905598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</a:t>
          </a:r>
          <a:r>
            <a:rPr lang="zh-CN" altLang="en-US" sz="1800" kern="1200" dirty="0" smtClean="0"/>
            <a:t>函数的返回地址</a:t>
          </a:r>
          <a:endParaRPr lang="zh-CN" altLang="en-US" sz="1800" kern="1200" dirty="0"/>
        </a:p>
      </dsp:txBody>
      <dsp:txXfrm>
        <a:off x="21932" y="6927530"/>
        <a:ext cx="2990816" cy="405416"/>
      </dsp:txXfrm>
    </dsp:sp>
    <dsp:sp modelId="{EB6F7842-811B-46B2-998E-2CE5783BF44F}">
      <dsp:nvSpPr>
        <dsp:cNvPr id="0" name=""/>
        <dsp:cNvSpPr/>
      </dsp:nvSpPr>
      <dsp:spPr>
        <a:xfrm>
          <a:off x="0" y="7419954"/>
          <a:ext cx="3034680" cy="449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932" y="7441886"/>
        <a:ext cx="2990816" cy="405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F2EA8-FE04-4F8E-B1FC-66E186981D9A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8C5E2-5D8B-4C81-B9D8-D611DEE474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9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60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将</a:t>
            </a:r>
            <a:r>
              <a:rPr lang="en-US" altLang="zh-CN" sz="1200" dirty="0" smtClean="0"/>
              <a:t>%</a:t>
            </a:r>
            <a:r>
              <a:rPr lang="en-US" altLang="zh-CN" sz="1200" dirty="0" err="1" smtClean="0"/>
              <a:t>ebp</a:t>
            </a:r>
            <a:r>
              <a:rPr lang="zh-CN" altLang="en-US" sz="1200" dirty="0" smtClean="0"/>
              <a:t>中的值，即</a:t>
            </a:r>
            <a:r>
              <a:rPr lang="en-US" altLang="zh-CN" sz="1200" dirty="0" smtClean="0"/>
              <a:t>main</a:t>
            </a:r>
            <a:r>
              <a:rPr lang="zh-CN" altLang="en-US" sz="1200" dirty="0" smtClean="0"/>
              <a:t>函数的栈基址压栈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使</a:t>
            </a:r>
            <a:r>
              <a:rPr lang="en-US" altLang="zh-CN" sz="1200" dirty="0" smtClean="0"/>
              <a:t>%</a:t>
            </a:r>
            <a:r>
              <a:rPr lang="en-US" altLang="zh-CN" sz="1200" dirty="0" err="1" smtClean="0"/>
              <a:t>ebp</a:t>
            </a:r>
            <a:r>
              <a:rPr lang="zh-CN" altLang="en-US" sz="1200" dirty="0" smtClean="0"/>
              <a:t>指向</a:t>
            </a:r>
            <a:r>
              <a:rPr lang="en-US" altLang="zh-CN" sz="1200" dirty="0" smtClean="0"/>
              <a:t>add</a:t>
            </a:r>
            <a:r>
              <a:rPr lang="zh-CN" altLang="en-US" sz="1200" dirty="0" smtClean="0"/>
              <a:t>函数的栈基址。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59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Allocate stack</a:t>
            </a:r>
            <a:r>
              <a:rPr lang="en-US" altLang="zh-CN" sz="1200" baseline="0" dirty="0" smtClean="0"/>
              <a:t> space for function add.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59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Allocate stack</a:t>
            </a:r>
            <a:r>
              <a:rPr lang="en-US" altLang="zh-CN" sz="1200" baseline="0" dirty="0" smtClean="0"/>
              <a:t> space for function add.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5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calculate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59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函数执行完毕，将之前保存在栈中的</a:t>
            </a:r>
            <a:r>
              <a:rPr lang="en-US" altLang="zh-CN" sz="1200" dirty="0" smtClean="0"/>
              <a:t>main</a:t>
            </a:r>
            <a:r>
              <a:rPr lang="zh-CN" altLang="en-US" sz="1200" dirty="0" smtClean="0"/>
              <a:t>函数的栈基址出栈。</a:t>
            </a:r>
            <a:r>
              <a:rPr lang="en-US" altLang="zh-CN" sz="1200" dirty="0" smtClean="0"/>
              <a:t>Leave = </a:t>
            </a:r>
            <a:r>
              <a:rPr lang="en-US" altLang="zh-CN" sz="1200" dirty="0" err="1" smtClean="0"/>
              <a:t>mov</a:t>
            </a:r>
            <a:r>
              <a:rPr lang="en-US" altLang="zh-CN" sz="1200" dirty="0" smtClean="0"/>
              <a:t> %</a:t>
            </a:r>
            <a:r>
              <a:rPr lang="en-US" altLang="zh-CN" sz="1200" dirty="0" err="1" smtClean="0"/>
              <a:t>ebp</a:t>
            </a:r>
            <a:r>
              <a:rPr lang="en-US" altLang="zh-CN" sz="1200" dirty="0" smtClean="0"/>
              <a:t>,%</a:t>
            </a:r>
            <a:r>
              <a:rPr lang="en-US" altLang="zh-CN" sz="1200" dirty="0" err="1" smtClean="0"/>
              <a:t>esp</a:t>
            </a:r>
            <a:r>
              <a:rPr lang="en-US" altLang="zh-CN" sz="1200" dirty="0" smtClean="0"/>
              <a:t>;</a:t>
            </a:r>
            <a:r>
              <a:rPr lang="en-US" altLang="zh-CN" sz="1200" baseline="0" dirty="0" smtClean="0"/>
              <a:t> pop %</a:t>
            </a:r>
            <a:r>
              <a:rPr lang="en-US" altLang="zh-CN" sz="1200" baseline="0" dirty="0" err="1" smtClean="0"/>
              <a:t>ebp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28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函数执行完毕，将之前保存在栈中的</a:t>
            </a:r>
            <a:r>
              <a:rPr lang="en-US" altLang="zh-CN" sz="1200" dirty="0" smtClean="0"/>
              <a:t>main</a:t>
            </a:r>
            <a:r>
              <a:rPr lang="zh-CN" altLang="en-US" sz="1200" dirty="0" smtClean="0"/>
              <a:t>函数的栈基址出栈。</a:t>
            </a:r>
            <a:r>
              <a:rPr lang="en-US" altLang="zh-CN" sz="1200" dirty="0" smtClean="0"/>
              <a:t>Leave = </a:t>
            </a:r>
            <a:r>
              <a:rPr lang="en-US" altLang="zh-CN" sz="1200" dirty="0" err="1" smtClean="0"/>
              <a:t>mov</a:t>
            </a:r>
            <a:r>
              <a:rPr lang="en-US" altLang="zh-CN" sz="1200" dirty="0" smtClean="0"/>
              <a:t> %</a:t>
            </a:r>
            <a:r>
              <a:rPr lang="en-US" altLang="zh-CN" sz="1200" dirty="0" err="1" smtClean="0"/>
              <a:t>ebp,%esp</a:t>
            </a:r>
            <a:r>
              <a:rPr lang="en-US" altLang="zh-CN" sz="1200" dirty="0" smtClean="0"/>
              <a:t>;</a:t>
            </a:r>
            <a:r>
              <a:rPr lang="en-US" altLang="zh-CN" sz="1200" baseline="0" dirty="0" smtClean="0"/>
              <a:t> pop %</a:t>
            </a:r>
            <a:r>
              <a:rPr lang="en-US" altLang="zh-CN" sz="1200" baseline="0" dirty="0" err="1" smtClean="0"/>
              <a:t>ebp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Add function return address: absolute address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28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函数返回，将栈顶即之前保存在栈中的</a:t>
            </a:r>
            <a:r>
              <a:rPr lang="en-US" altLang="zh-CN" sz="1200" dirty="0" smtClean="0"/>
              <a:t>add</a:t>
            </a:r>
            <a:r>
              <a:rPr lang="zh-CN" altLang="en-US" sz="1200" dirty="0" smtClean="0"/>
              <a:t>函数的返回地址放入</a:t>
            </a:r>
            <a:r>
              <a:rPr lang="en-US" altLang="zh-CN" sz="1200" dirty="0" smtClean="0"/>
              <a:t>%</a:t>
            </a:r>
            <a:r>
              <a:rPr lang="en-US" altLang="zh-CN" sz="1200" dirty="0" err="1" smtClean="0"/>
              <a:t>eip</a:t>
            </a:r>
            <a:r>
              <a:rPr lang="zh-CN" altLang="en-US" sz="1200" dirty="0" smtClean="0"/>
              <a:t>中，然后</a:t>
            </a:r>
            <a:r>
              <a:rPr lang="en-US" altLang="zh-CN" sz="1200" dirty="0" smtClean="0"/>
              <a:t>%</a:t>
            </a:r>
            <a:r>
              <a:rPr lang="en-US" altLang="zh-CN" sz="1200" dirty="0" err="1" smtClean="0"/>
              <a:t>esp</a:t>
            </a:r>
            <a:r>
              <a:rPr lang="en-US" altLang="zh-CN" sz="1200" dirty="0" smtClean="0"/>
              <a:t> = %</a:t>
            </a:r>
            <a:r>
              <a:rPr lang="en-US" altLang="zh-CN" sz="1200" dirty="0" err="1" smtClean="0"/>
              <a:t>esp</a:t>
            </a:r>
            <a:r>
              <a:rPr lang="en-US" altLang="zh-CN" sz="1200" dirty="0" smtClean="0"/>
              <a:t> - 4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82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初始化变量</a:t>
            </a:r>
            <a:r>
              <a:rPr lang="en-US" altLang="zh-CN" sz="1200" dirty="0" smtClean="0"/>
              <a:t>result = 0.</a:t>
            </a:r>
            <a:r>
              <a:rPr lang="zh-CN" altLang="en-US" sz="1200" dirty="0" smtClean="0"/>
              <a:t>可以看出</a:t>
            </a:r>
            <a:r>
              <a:rPr lang="en-US" altLang="zh-CN" sz="1200" dirty="0" smtClean="0"/>
              <a:t>result</a:t>
            </a:r>
            <a:r>
              <a:rPr lang="zh-CN" altLang="en-US" sz="1200" dirty="0" smtClean="0"/>
              <a:t>变量被分配在</a:t>
            </a:r>
            <a:r>
              <a:rPr lang="en-US" altLang="zh-CN" sz="1200" dirty="0" smtClean="0"/>
              <a:t>%esp+0x1c</a:t>
            </a:r>
            <a:r>
              <a:rPr lang="zh-CN" altLang="en-US" sz="1200" dirty="0" smtClean="0"/>
              <a:t>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04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Lea: Load</a:t>
            </a:r>
            <a:r>
              <a:rPr lang="en-US" altLang="zh-CN" baseline="0" dirty="0" smtClean="0"/>
              <a:t> Effective Address</a:t>
            </a:r>
          </a:p>
          <a:p>
            <a:r>
              <a:rPr lang="zh-CN" altLang="en-US" sz="1200" dirty="0" smtClean="0"/>
              <a:t>这里请注意</a:t>
            </a:r>
            <a:r>
              <a:rPr lang="en-US" altLang="zh-CN" sz="1200" dirty="0" smtClean="0"/>
              <a:t>lea</a:t>
            </a:r>
            <a:r>
              <a:rPr lang="zh-CN" altLang="en-US" sz="1200" dirty="0" smtClean="0"/>
              <a:t>指令的作用：将</a:t>
            </a:r>
            <a:r>
              <a:rPr lang="en-US" altLang="zh-CN" sz="1200" dirty="0" smtClean="0"/>
              <a:t>%esp+0x1c</a:t>
            </a:r>
            <a:r>
              <a:rPr lang="zh-CN" altLang="en-US" sz="1200" dirty="0" smtClean="0"/>
              <a:t>的结果，即变量</a:t>
            </a:r>
            <a:r>
              <a:rPr lang="en-US" altLang="zh-CN" sz="1200" dirty="0" smtClean="0"/>
              <a:t>result</a:t>
            </a:r>
            <a:r>
              <a:rPr lang="zh-CN" altLang="en-US" sz="1200" dirty="0" smtClean="0"/>
              <a:t>的地址放入</a:t>
            </a:r>
            <a:r>
              <a:rPr lang="en-US" altLang="zh-CN" sz="1200" dirty="0" smtClean="0"/>
              <a:t>%</a:t>
            </a:r>
            <a:r>
              <a:rPr lang="en-US" altLang="zh-CN" sz="1200" dirty="0" err="1" smtClean="0"/>
              <a:t>eax</a:t>
            </a:r>
            <a:r>
              <a:rPr lang="zh-CN" altLang="en-US" sz="1200" dirty="0" smtClean="0"/>
              <a:t>中。栈空间无变化。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85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将</a:t>
            </a:r>
            <a:r>
              <a:rPr lang="en-US" altLang="zh-CN" sz="1200" dirty="0" smtClean="0"/>
              <a:t>add</a:t>
            </a:r>
            <a:r>
              <a:rPr lang="zh-CN" altLang="en-US" sz="1200" dirty="0" smtClean="0"/>
              <a:t>函数的第三个参数</a:t>
            </a:r>
            <a:r>
              <a:rPr lang="en-US" altLang="zh-CN" sz="1200" dirty="0" smtClean="0"/>
              <a:t>——result</a:t>
            </a:r>
            <a:r>
              <a:rPr lang="zh-CN" altLang="en-US" sz="1200" dirty="0" smtClean="0"/>
              <a:t>变量的地址压栈。即上一步计算后并放入</a:t>
            </a:r>
            <a:r>
              <a:rPr lang="en-US" altLang="zh-CN" sz="1200" dirty="0" smtClean="0"/>
              <a:t>%</a:t>
            </a:r>
            <a:r>
              <a:rPr lang="en-US" altLang="zh-CN" sz="1200" dirty="0" err="1" smtClean="0"/>
              <a:t>eax</a:t>
            </a:r>
            <a:r>
              <a:rPr lang="zh-CN" altLang="en-US" sz="1200" dirty="0" smtClean="0"/>
              <a:t>的结果。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85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将</a:t>
            </a:r>
            <a:r>
              <a:rPr lang="en-US" altLang="zh-CN" sz="1200" dirty="0" smtClean="0"/>
              <a:t>add</a:t>
            </a:r>
            <a:r>
              <a:rPr lang="zh-CN" altLang="en-US" sz="1200" dirty="0" smtClean="0"/>
              <a:t>函数的第二个参数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压栈。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85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将</a:t>
            </a:r>
            <a:r>
              <a:rPr lang="en-US" altLang="zh-CN" sz="1200" dirty="0" smtClean="0"/>
              <a:t>add</a:t>
            </a:r>
            <a:r>
              <a:rPr lang="zh-CN" altLang="en-US" sz="1200" dirty="0" smtClean="0"/>
              <a:t>函数的第一个参数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压栈。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85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调用函数</a:t>
            </a:r>
            <a:r>
              <a:rPr lang="en-US" altLang="zh-CN" sz="1200" dirty="0" smtClean="0"/>
              <a:t>add</a:t>
            </a:r>
            <a:r>
              <a:rPr lang="zh-CN" altLang="en-US" sz="1200" dirty="0" smtClean="0"/>
              <a:t>。与前面的例子相同。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85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保存</a:t>
            </a:r>
            <a:r>
              <a:rPr lang="en-US" altLang="zh-CN" sz="1200" dirty="0" smtClean="0"/>
              <a:t>%</a:t>
            </a:r>
            <a:r>
              <a:rPr lang="en-US" altLang="zh-CN" sz="1200" dirty="0" err="1" smtClean="0"/>
              <a:t>ebp</a:t>
            </a:r>
            <a:r>
              <a:rPr lang="zh-CN" altLang="en-US" sz="1200" dirty="0" smtClean="0"/>
              <a:t>并将其指向</a:t>
            </a:r>
            <a:r>
              <a:rPr lang="en-US" altLang="zh-CN" sz="1200" dirty="0" smtClean="0"/>
              <a:t>add</a:t>
            </a:r>
            <a:r>
              <a:rPr lang="zh-CN" altLang="en-US" sz="1200" dirty="0" smtClean="0"/>
              <a:t>函数的栈基址。与前面的例子相同。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85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将参数</a:t>
            </a:r>
            <a:r>
              <a:rPr lang="en-US" altLang="zh-CN" sz="1200" dirty="0" smtClean="0"/>
              <a:t>1,2</a:t>
            </a:r>
            <a:r>
              <a:rPr lang="zh-CN" altLang="en-US" sz="1200" dirty="0" smtClean="0"/>
              <a:t>分别放入</a:t>
            </a:r>
            <a:r>
              <a:rPr lang="en-US" altLang="zh-CN" sz="1200" dirty="0" smtClean="0"/>
              <a:t>%</a:t>
            </a:r>
            <a:r>
              <a:rPr lang="en-US" altLang="zh-CN" sz="1200" dirty="0" err="1" smtClean="0"/>
              <a:t>edx</a:t>
            </a:r>
            <a:r>
              <a:rPr lang="en-US" altLang="zh-CN" sz="1200" dirty="0" smtClean="0"/>
              <a:t>, %</a:t>
            </a:r>
            <a:r>
              <a:rPr lang="en-US" altLang="zh-CN" sz="1200" dirty="0" err="1" smtClean="0"/>
              <a:t>eax</a:t>
            </a:r>
            <a:r>
              <a:rPr lang="zh-CN" altLang="en-US" sz="1200" dirty="0" smtClean="0"/>
              <a:t>中并相加，结果在</a:t>
            </a:r>
            <a:r>
              <a:rPr lang="en-US" altLang="zh-CN" sz="1200" dirty="0" smtClean="0"/>
              <a:t>%</a:t>
            </a:r>
            <a:r>
              <a:rPr lang="en-US" altLang="zh-CN" sz="1200" dirty="0" err="1" smtClean="0"/>
              <a:t>edx</a:t>
            </a:r>
            <a:r>
              <a:rPr lang="zh-CN" altLang="en-US" sz="1200" dirty="0" smtClean="0"/>
              <a:t>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85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将参数</a:t>
            </a:r>
            <a:r>
              <a:rPr lang="en-US" altLang="zh-CN" sz="1200" dirty="0" smtClean="0"/>
              <a:t>1,2</a:t>
            </a:r>
            <a:r>
              <a:rPr lang="zh-CN" altLang="en-US" sz="1200" dirty="0" smtClean="0"/>
              <a:t>分别放入</a:t>
            </a:r>
            <a:r>
              <a:rPr lang="en-US" altLang="zh-CN" sz="1200" dirty="0" smtClean="0"/>
              <a:t>%</a:t>
            </a:r>
            <a:r>
              <a:rPr lang="en-US" altLang="zh-CN" sz="1200" dirty="0" err="1" smtClean="0"/>
              <a:t>edx</a:t>
            </a:r>
            <a:r>
              <a:rPr lang="en-US" altLang="zh-CN" sz="1200" dirty="0" smtClean="0"/>
              <a:t>, %</a:t>
            </a:r>
            <a:r>
              <a:rPr lang="en-US" altLang="zh-CN" sz="1200" dirty="0" err="1" smtClean="0"/>
              <a:t>eax</a:t>
            </a:r>
            <a:r>
              <a:rPr lang="zh-CN" altLang="en-US" sz="1200" dirty="0" smtClean="0"/>
              <a:t>中并相加，结果在</a:t>
            </a:r>
            <a:r>
              <a:rPr lang="en-US" altLang="zh-CN" sz="1200" dirty="0" smtClean="0"/>
              <a:t>%</a:t>
            </a:r>
            <a:r>
              <a:rPr lang="en-US" altLang="zh-CN" sz="1200" dirty="0" err="1" smtClean="0"/>
              <a:t>edx</a:t>
            </a:r>
            <a:r>
              <a:rPr lang="zh-CN" altLang="en-US" sz="1200" dirty="0" smtClean="0"/>
              <a:t>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85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将第三个参数放入</a:t>
            </a:r>
            <a:r>
              <a:rPr lang="en-US" altLang="zh-CN" sz="1200" dirty="0" smtClean="0"/>
              <a:t>%</a:t>
            </a:r>
            <a:r>
              <a:rPr lang="en-US" altLang="zh-CN" sz="1200" dirty="0" err="1" smtClean="0"/>
              <a:t>eax</a:t>
            </a:r>
            <a:r>
              <a:rPr lang="zh-CN" altLang="en-US" sz="120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85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将计算结果放入</a:t>
            </a:r>
            <a:r>
              <a:rPr lang="en-US" altLang="zh-CN" sz="1200" dirty="0" smtClean="0"/>
              <a:t>%</a:t>
            </a:r>
            <a:r>
              <a:rPr lang="en-US" altLang="zh-CN" sz="1200" dirty="0" err="1" smtClean="0"/>
              <a:t>eax</a:t>
            </a:r>
            <a:r>
              <a:rPr lang="zh-CN" altLang="en-US" sz="1200" dirty="0" smtClean="0"/>
              <a:t>所指向的内存单元，即</a:t>
            </a:r>
            <a:r>
              <a:rPr lang="en-US" altLang="zh-CN" sz="1200" dirty="0" smtClean="0"/>
              <a:t>result</a:t>
            </a:r>
            <a:r>
              <a:rPr lang="zh-CN" altLang="en-US" sz="1200" dirty="0" smtClean="0"/>
              <a:t>变量的地址。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85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Ebp</a:t>
            </a:r>
            <a:r>
              <a:rPr lang="en-US" altLang="zh-CN" dirty="0" smtClean="0"/>
              <a:t> and esp. Main-&gt; f1-&gt;f2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将</a:t>
            </a:r>
            <a:r>
              <a:rPr lang="en-US" altLang="zh-CN" sz="1200" dirty="0" smtClean="0"/>
              <a:t>%</a:t>
            </a:r>
            <a:r>
              <a:rPr lang="en-US" altLang="zh-CN" sz="1200" dirty="0" err="1" smtClean="0"/>
              <a:t>ebp</a:t>
            </a:r>
            <a:r>
              <a:rPr lang="zh-CN" altLang="en-US" sz="1200" dirty="0" smtClean="0"/>
              <a:t>还原为</a:t>
            </a:r>
            <a:r>
              <a:rPr lang="en-US" altLang="zh-CN" sz="1200" dirty="0" smtClean="0"/>
              <a:t>main</a:t>
            </a:r>
            <a:r>
              <a:rPr lang="zh-CN" altLang="en-US" sz="1200" dirty="0" smtClean="0"/>
              <a:t>函数的栈基址。返回。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85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返回一个结构体？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只声明不定义是不可以的。</a:t>
            </a:r>
            <a:endParaRPr lang="en-US" altLang="zh-CN" dirty="0" smtClean="0"/>
          </a:p>
          <a:p>
            <a:r>
              <a:rPr lang="zh-CN" altLang="en-US" dirty="0" smtClean="0"/>
              <a:t>最好只定义，而不声明。不需要告诉别人你是怎么做的，别人只需要知道函数的接口是什么。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439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Functions could make</a:t>
            </a:r>
            <a:r>
              <a:rPr lang="en-US" altLang="zh-CN" baseline="0" dirty="0" smtClean="0"/>
              <a:t> the program easy to read and be in good style.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5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281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只声明不定义是不可以的。</a:t>
            </a:r>
            <a:endParaRPr lang="en-US" altLang="zh-CN" dirty="0" smtClean="0"/>
          </a:p>
          <a:p>
            <a:r>
              <a:rPr lang="zh-CN" altLang="en-US" dirty="0" smtClean="0"/>
              <a:t>最好只定义，而不声明。不需要告诉别人你是怎么做的，别人只需要知道函数的接口是什么。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43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Make parameter red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Enter and leave</a:t>
            </a:r>
          </a:p>
          <a:p>
            <a:r>
              <a:rPr lang="en-US" altLang="zh-CN" dirty="0" err="1" smtClean="0"/>
              <a:t>Ebp,esp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Add source code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5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为</a:t>
            </a:r>
            <a:r>
              <a:rPr lang="en-US" altLang="zh-CN" sz="1200" dirty="0" smtClean="0"/>
              <a:t>main</a:t>
            </a:r>
            <a:r>
              <a:rPr lang="zh-CN" altLang="en-US" sz="1200" dirty="0" smtClean="0"/>
              <a:t>函数分配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字节的空间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90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为</a:t>
            </a:r>
            <a:r>
              <a:rPr lang="en-US" altLang="zh-CN" sz="1200" dirty="0" smtClean="0"/>
              <a:t>main</a:t>
            </a:r>
            <a:r>
              <a:rPr lang="zh-CN" altLang="en-US" sz="1200" dirty="0" smtClean="0"/>
              <a:t>函数分配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字节的空间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90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调用函数</a:t>
            </a:r>
            <a:r>
              <a:rPr lang="en-US" altLang="zh-CN" sz="1200" dirty="0" smtClean="0"/>
              <a:t>add</a:t>
            </a:r>
            <a:r>
              <a:rPr lang="zh-CN" altLang="en-US" sz="1200" dirty="0" smtClean="0"/>
              <a:t>。即：将</a:t>
            </a:r>
            <a:r>
              <a:rPr lang="en-US" altLang="zh-CN" sz="1200" dirty="0" smtClean="0"/>
              <a:t>%</a:t>
            </a:r>
            <a:r>
              <a:rPr lang="en-US" altLang="zh-CN" sz="1200" dirty="0" err="1" smtClean="0"/>
              <a:t>eip</a:t>
            </a:r>
            <a:r>
              <a:rPr lang="zh-CN" altLang="en-US" sz="1200" dirty="0" smtClean="0"/>
              <a:t>中的值压栈，然后将目标地址</a:t>
            </a:r>
            <a:r>
              <a:rPr lang="en-US" altLang="zh-CN" sz="1200" dirty="0" smtClean="0"/>
              <a:t>8048401</a:t>
            </a:r>
            <a:r>
              <a:rPr lang="zh-CN" altLang="en-US" sz="1200" dirty="0" smtClean="0"/>
              <a:t>放入</a:t>
            </a:r>
            <a:r>
              <a:rPr lang="en-US" altLang="zh-CN" sz="1200" dirty="0" smtClean="0"/>
              <a:t>%</a:t>
            </a:r>
            <a:r>
              <a:rPr lang="en-US" altLang="zh-CN" sz="1200" dirty="0" err="1" smtClean="0"/>
              <a:t>eip</a:t>
            </a:r>
            <a:r>
              <a:rPr lang="zh-CN" altLang="en-US" sz="1200" dirty="0" smtClean="0"/>
              <a:t>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1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DE7-7D07-43DB-A43A-8B4970B3C32B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1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DE7-7D07-43DB-A43A-8B4970B3C32B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0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DE7-7D07-43DB-A43A-8B4970B3C32B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4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DE7-7D07-43DB-A43A-8B4970B3C32B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38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DE7-7D07-43DB-A43A-8B4970B3C32B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25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DE7-7D07-43DB-A43A-8B4970B3C32B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DE7-7D07-43DB-A43A-8B4970B3C32B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4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DE7-7D07-43DB-A43A-8B4970B3C32B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DE7-7D07-43DB-A43A-8B4970B3C32B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8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DE7-7D07-43DB-A43A-8B4970B3C32B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0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DE7-7D07-43DB-A43A-8B4970B3C32B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49DE7-7D07-43DB-A43A-8B4970B3C32B}" type="datetimeFigureOut">
              <a:rPr lang="zh-CN" altLang="en-US" smtClean="0"/>
              <a:pPr/>
              <a:t>2014/9/22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2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g13320122@software.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7744" y="2130425"/>
            <a:ext cx="6190456" cy="1470025"/>
          </a:xfrm>
        </p:spPr>
        <p:txBody>
          <a:bodyPr/>
          <a:lstStyle/>
          <a:p>
            <a:r>
              <a:rPr lang="en-US" altLang="zh-CN" b="1" dirty="0" smtClean="0"/>
              <a:t>Detail of Function Call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7824" y="3886200"/>
            <a:ext cx="4784576" cy="1752600"/>
          </a:xfrm>
        </p:spPr>
        <p:txBody>
          <a:bodyPr/>
          <a:lstStyle/>
          <a:p>
            <a:r>
              <a:rPr lang="zh-CN" altLang="en-US" dirty="0" smtClean="0"/>
              <a:t>深入理解函数调用机制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7474" y="4981818"/>
            <a:ext cx="3378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/>
              <a:t>秦弋戈</a:t>
            </a:r>
            <a:endParaRPr lang="en-US" altLang="zh-CN" dirty="0" smtClean="0"/>
          </a:p>
          <a:p>
            <a:pPr algn="r"/>
            <a:r>
              <a:rPr lang="en-US" altLang="zh-CN" dirty="0" smtClean="0">
                <a:hlinkClick r:id="rId3"/>
              </a:rPr>
              <a:t>mg1332012@software.nju.edu.cn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指导老师：郑滔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4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2" y="2924944"/>
            <a:ext cx="9023978" cy="3600400"/>
          </a:xfrm>
        </p:spPr>
      </p:pic>
      <p:cxnSp>
        <p:nvCxnSpPr>
          <p:cNvPr id="3" name="直接连接符 2"/>
          <p:cNvCxnSpPr/>
          <p:nvPr/>
        </p:nvCxnSpPr>
        <p:spPr>
          <a:xfrm>
            <a:off x="88736" y="3861048"/>
            <a:ext cx="90364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8736" y="5877272"/>
            <a:ext cx="90364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27784" y="404664"/>
            <a:ext cx="427636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add(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a,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b) {</a:t>
            </a:r>
          </a:p>
          <a:p>
            <a:r>
              <a:rPr lang="en-US" altLang="zh-CN" sz="3200" dirty="0" smtClean="0"/>
              <a:t>  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dummy = 0;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return a + b + dummy;</a:t>
            </a:r>
            <a:endParaRPr lang="en-US" altLang="zh-CN" sz="3200" dirty="0"/>
          </a:p>
          <a:p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542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4104455" cy="2088232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/>
              <a:t>sub    </a:t>
            </a:r>
            <a:r>
              <a:rPr lang="en-US" altLang="zh-CN" sz="3200" b="1" dirty="0"/>
              <a:t>$0x20,%esp</a:t>
            </a:r>
            <a:br>
              <a:rPr lang="en-US" altLang="zh-CN" sz="3200" b="1" dirty="0"/>
            </a:br>
            <a:r>
              <a:rPr lang="en-US" altLang="zh-CN" sz="3200" b="1" dirty="0" err="1"/>
              <a:t>movl</a:t>
            </a:r>
            <a:r>
              <a:rPr lang="en-US" altLang="zh-CN" sz="3200" b="1" dirty="0"/>
              <a:t>   $0x2,0x4(%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)</a:t>
            </a:r>
            <a:br>
              <a:rPr lang="en-US" altLang="zh-CN" sz="3200" b="1" dirty="0"/>
            </a:br>
            <a:r>
              <a:rPr lang="en-US" altLang="zh-CN" sz="3200" b="1" dirty="0" err="1"/>
              <a:t>movl</a:t>
            </a:r>
            <a:r>
              <a:rPr lang="en-US" altLang="zh-CN" sz="3200" b="1" dirty="0"/>
              <a:t>   $0x1,(%</a:t>
            </a:r>
            <a:r>
              <a:rPr lang="en-US" altLang="zh-CN" sz="3200" b="1" dirty="0" err="1"/>
              <a:t>esp</a:t>
            </a:r>
            <a:r>
              <a:rPr lang="en-US" altLang="zh-CN" sz="3200" b="1" dirty="0" smtClean="0"/>
              <a:t>)</a:t>
            </a:r>
            <a:br>
              <a:rPr lang="en-US" altLang="zh-CN" sz="3200" b="1" dirty="0" smtClean="0"/>
            </a:br>
            <a:r>
              <a:rPr lang="en-US" altLang="zh-CN" sz="3200" b="1" dirty="0" smtClean="0"/>
              <a:t> call   804843c &lt;add&gt;</a:t>
            </a:r>
            <a:endParaRPr lang="zh-CN" altLang="en-US" sz="3200" b="1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171851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7" y="500377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4788874" y="5188436"/>
            <a:ext cx="359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3928" y="4581128"/>
            <a:ext cx="86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>
            <a:off x="4788874" y="4765794"/>
            <a:ext cx="359190" cy="391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907704" y="3212976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0x0100 0000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0x0100 0000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0x0804 8406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4104455" cy="2088232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FF0000"/>
                </a:solidFill>
              </a:rPr>
              <a:t>sub    $0x20,%esp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err="1"/>
              <a:t>movl</a:t>
            </a:r>
            <a:r>
              <a:rPr lang="en-US" altLang="zh-CN" sz="3200" b="1" dirty="0"/>
              <a:t>   $0x2,0x4(%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)</a:t>
            </a:r>
            <a:br>
              <a:rPr lang="en-US" altLang="zh-CN" sz="3200" b="1" dirty="0"/>
            </a:br>
            <a:r>
              <a:rPr lang="en-US" altLang="zh-CN" sz="3200" b="1" dirty="0" err="1"/>
              <a:t>movl</a:t>
            </a:r>
            <a:r>
              <a:rPr lang="en-US" altLang="zh-CN" sz="3200" b="1" dirty="0"/>
              <a:t>   $0x1,(%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)</a:t>
            </a:r>
            <a:br>
              <a:rPr lang="en-US" altLang="zh-CN" sz="3200" b="1" dirty="0"/>
            </a:br>
            <a:r>
              <a:rPr lang="en-US" altLang="zh-CN" sz="3200" b="1" dirty="0"/>
              <a:t>call   804843c &lt;add&gt;</a:t>
            </a:r>
            <a:endParaRPr lang="zh-CN" altLang="en-US" sz="3200" b="1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171851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7" y="500377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4788874" y="5188436"/>
            <a:ext cx="359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6547" y="2597892"/>
            <a:ext cx="29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（为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函数分配了</a:t>
            </a:r>
            <a:r>
              <a:rPr lang="en-US" altLang="zh-CN" dirty="0" smtClean="0"/>
              <a:t>32bytes</a:t>
            </a:r>
            <a:r>
              <a:rPr lang="zh-CN" altLang="en-US" dirty="0" smtClean="0"/>
              <a:t>的栈空间）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 flipV="1">
            <a:off x="4788874" y="2921057"/>
            <a:ext cx="3591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907704" y="3573016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0x0100 0000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0x00FF FFE0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8409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786644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7" y="500377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4788874" y="5188436"/>
            <a:ext cx="359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36547" y="2597892"/>
            <a:ext cx="29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（为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函数分配了</a:t>
            </a:r>
            <a:r>
              <a:rPr lang="en-US" altLang="zh-CN" dirty="0" smtClean="0"/>
              <a:t>32bytes</a:t>
            </a:r>
            <a:r>
              <a:rPr lang="zh-CN" altLang="en-US" dirty="0" smtClean="0"/>
              <a:t>的栈空间）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0" idx="3"/>
          </p:cNvCxnSpPr>
          <p:nvPr/>
        </p:nvCxnSpPr>
        <p:spPr>
          <a:xfrm flipV="1">
            <a:off x="4788874" y="2921057"/>
            <a:ext cx="3591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4104455" cy="2088232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/>
              <a:t>sub    $0x20,%esp</a:t>
            </a:r>
            <a:br>
              <a:rPr lang="en-US" altLang="zh-CN" sz="3200" b="1" dirty="0"/>
            </a:br>
            <a:r>
              <a:rPr lang="en-US" altLang="zh-CN" sz="3200" b="1" dirty="0" err="1">
                <a:solidFill>
                  <a:srgbClr val="FF0000"/>
                </a:solidFill>
              </a:rPr>
              <a:t>movl</a:t>
            </a:r>
            <a:r>
              <a:rPr lang="en-US" altLang="zh-CN" sz="3200" b="1" dirty="0">
                <a:solidFill>
                  <a:srgbClr val="FF0000"/>
                </a:solidFill>
              </a:rPr>
              <a:t>   $0x2,0x4(%</a:t>
            </a:r>
            <a:r>
              <a:rPr lang="en-US" altLang="zh-CN" sz="3200" b="1" dirty="0" err="1">
                <a:solidFill>
                  <a:srgbClr val="FF0000"/>
                </a:solidFill>
              </a:rPr>
              <a:t>esp</a:t>
            </a:r>
            <a:r>
              <a:rPr lang="en-US" altLang="zh-CN" sz="3200" b="1" dirty="0">
                <a:solidFill>
                  <a:srgbClr val="FF0000"/>
                </a:solidFill>
              </a:rPr>
              <a:t>)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err="1"/>
              <a:t>movl</a:t>
            </a:r>
            <a:r>
              <a:rPr lang="en-US" altLang="zh-CN" sz="3200" b="1" dirty="0"/>
              <a:t>   $0x1,(%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)</a:t>
            </a:r>
            <a:br>
              <a:rPr lang="en-US" altLang="zh-CN" sz="3200" b="1" dirty="0"/>
            </a:br>
            <a:r>
              <a:rPr lang="en-US" altLang="zh-CN" sz="3200" b="1" dirty="0"/>
              <a:t>call   804843c &lt;add&gt;</a:t>
            </a:r>
            <a:endParaRPr lang="zh-CN" altLang="en-US" sz="3200" b="1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07704" y="3573016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0x0100 0000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0x00FF FFE0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8411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6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879150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7" y="500377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4788874" y="5188436"/>
            <a:ext cx="359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36547" y="2597892"/>
            <a:ext cx="29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（为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函数分配了</a:t>
            </a:r>
            <a:r>
              <a:rPr lang="en-US" altLang="zh-CN" dirty="0" smtClean="0"/>
              <a:t>32bytes</a:t>
            </a:r>
            <a:r>
              <a:rPr lang="zh-CN" altLang="en-US" dirty="0" smtClean="0"/>
              <a:t>的栈空间）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0" idx="3"/>
          </p:cNvCxnSpPr>
          <p:nvPr/>
        </p:nvCxnSpPr>
        <p:spPr>
          <a:xfrm flipV="1">
            <a:off x="4788874" y="2921057"/>
            <a:ext cx="3591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4104455" cy="2088232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/>
              <a:t>sub    $0x20,%esp</a:t>
            </a:r>
            <a:br>
              <a:rPr lang="en-US" altLang="zh-CN" sz="3200" b="1" dirty="0"/>
            </a:br>
            <a:r>
              <a:rPr lang="en-US" altLang="zh-CN" sz="3200" b="1" dirty="0" err="1"/>
              <a:t>movl</a:t>
            </a:r>
            <a:r>
              <a:rPr lang="en-US" altLang="zh-CN" sz="3200" b="1" dirty="0"/>
              <a:t>   $0x2,0x4(%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)</a:t>
            </a:r>
            <a:br>
              <a:rPr lang="en-US" altLang="zh-CN" sz="3200" b="1" dirty="0"/>
            </a:br>
            <a:r>
              <a:rPr lang="en-US" altLang="zh-CN" sz="3200" b="1" dirty="0" err="1">
                <a:solidFill>
                  <a:srgbClr val="FF0000"/>
                </a:solidFill>
              </a:rPr>
              <a:t>movl</a:t>
            </a:r>
            <a:r>
              <a:rPr lang="en-US" altLang="zh-CN" sz="3200" b="1" dirty="0">
                <a:solidFill>
                  <a:srgbClr val="FF0000"/>
                </a:solidFill>
              </a:rPr>
              <a:t>   $0x1,(%</a:t>
            </a:r>
            <a:r>
              <a:rPr lang="en-US" altLang="zh-CN" sz="3200" b="1" dirty="0" err="1">
                <a:solidFill>
                  <a:srgbClr val="FF0000"/>
                </a:solidFill>
              </a:rPr>
              <a:t>esp</a:t>
            </a:r>
            <a:r>
              <a:rPr lang="en-US" altLang="zh-CN" sz="3200" b="1" dirty="0">
                <a:solidFill>
                  <a:srgbClr val="FF0000"/>
                </a:solidFill>
              </a:rPr>
              <a:t>)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call   804843c &lt;add&gt;</a:t>
            </a:r>
            <a:endParaRPr lang="zh-CN" altLang="en-US" sz="3200" b="1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07704" y="3573016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0x0100 0000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0x00FF FFE0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8418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784008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7" y="500377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4788874" y="5188436"/>
            <a:ext cx="359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2868" y="2693827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0" idx="3"/>
          </p:cNvCxnSpPr>
          <p:nvPr/>
        </p:nvCxnSpPr>
        <p:spPr>
          <a:xfrm flipV="1">
            <a:off x="4310950" y="2469670"/>
            <a:ext cx="833164" cy="408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4104455" cy="2088232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/>
              <a:t>sub    $0x20,%esp</a:t>
            </a:r>
            <a:br>
              <a:rPr lang="en-US" altLang="zh-CN" sz="3200" b="1" dirty="0"/>
            </a:br>
            <a:r>
              <a:rPr lang="en-US" altLang="zh-CN" sz="3200" b="1" dirty="0" err="1"/>
              <a:t>movl</a:t>
            </a:r>
            <a:r>
              <a:rPr lang="en-US" altLang="zh-CN" sz="3200" b="1" dirty="0"/>
              <a:t>   $0x2,0x4(%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)</a:t>
            </a:r>
            <a:br>
              <a:rPr lang="en-US" altLang="zh-CN" sz="3200" b="1" dirty="0"/>
            </a:br>
            <a:r>
              <a:rPr lang="en-US" altLang="zh-CN" sz="3200" b="1" dirty="0" err="1"/>
              <a:t>movl</a:t>
            </a:r>
            <a:r>
              <a:rPr lang="en-US" altLang="zh-CN" sz="3200" b="1" dirty="0"/>
              <a:t>   $0x1,(%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)</a:t>
            </a:r>
            <a:br>
              <a:rPr lang="en-US" altLang="zh-CN" sz="3200" b="1" dirty="0"/>
            </a:br>
            <a:r>
              <a:rPr lang="en-US" altLang="zh-CN" sz="3200" b="1" dirty="0">
                <a:solidFill>
                  <a:srgbClr val="FF0000"/>
                </a:solidFill>
              </a:rPr>
              <a:t>call   804843c &lt;add&gt;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79712" y="3573016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0x0100 0000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0x00FF FFDC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843c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2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005" y="260648"/>
            <a:ext cx="4176463" cy="263439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FF0000"/>
                </a:solidFill>
              </a:rPr>
              <a:t>push   %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ebp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err="1"/>
              <a:t>mov</a:t>
            </a:r>
            <a:r>
              <a:rPr lang="en-US" altLang="zh-CN" sz="3200" b="1" dirty="0"/>
              <a:t>    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,%</a:t>
            </a:r>
            <a:r>
              <a:rPr lang="en-US" altLang="zh-CN" sz="3200" b="1" dirty="0" err="1" smtClean="0"/>
              <a:t>ebp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sub    $0x10,%esp</a:t>
            </a:r>
            <a:br>
              <a:rPr lang="en-US" altLang="zh-CN" sz="3200" b="1" dirty="0"/>
            </a:br>
            <a:r>
              <a:rPr lang="en-US" altLang="zh-CN" sz="3200" b="1" dirty="0" err="1"/>
              <a:t>movl</a:t>
            </a:r>
            <a:r>
              <a:rPr lang="en-US" altLang="zh-CN" sz="3200" b="1" dirty="0"/>
              <a:t>   $0x0,-0x4(%</a:t>
            </a:r>
            <a:r>
              <a:rPr lang="en-US" altLang="zh-CN" sz="3200" b="1" dirty="0" err="1"/>
              <a:t>ebp</a:t>
            </a:r>
            <a:r>
              <a:rPr lang="en-US" altLang="zh-CN" sz="3200" b="1" dirty="0"/>
              <a:t>)</a:t>
            </a:r>
            <a:endParaRPr lang="zh-CN" altLang="en-US" sz="3200" b="1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611428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7" y="500377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4788874" y="5188436"/>
            <a:ext cx="359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9981" y="1772816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968468" y="1957482"/>
            <a:ext cx="2777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79712" y="3573016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0x0100 0000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0x00FF FFD8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843d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07733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04436" y="2214156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 flipV="1">
            <a:off x="4714207" y="1957482"/>
            <a:ext cx="474605" cy="441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83777" y="1772816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0" idx="3"/>
          </p:cNvCxnSpPr>
          <p:nvPr/>
        </p:nvCxnSpPr>
        <p:spPr>
          <a:xfrm>
            <a:off x="4721859" y="1957482"/>
            <a:ext cx="4262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83568" y="2996952"/>
            <a:ext cx="4176463" cy="263439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/>
              <a:t>push   %</a:t>
            </a:r>
            <a:r>
              <a:rPr lang="en-US" altLang="zh-CN" sz="3200" b="1" dirty="0" err="1" smtClean="0"/>
              <a:t>ebp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err="1">
                <a:solidFill>
                  <a:srgbClr val="FF0000"/>
                </a:solidFill>
              </a:rPr>
              <a:t>mov</a:t>
            </a:r>
            <a:r>
              <a:rPr lang="en-US" altLang="zh-CN" sz="3200" b="1" dirty="0">
                <a:solidFill>
                  <a:srgbClr val="FF0000"/>
                </a:solidFill>
              </a:rPr>
              <a:t>    %</a:t>
            </a:r>
            <a:r>
              <a:rPr lang="en-US" altLang="zh-CN" sz="3200" b="1" dirty="0" err="1">
                <a:solidFill>
                  <a:srgbClr val="FF0000"/>
                </a:solidFill>
              </a:rPr>
              <a:t>esp</a:t>
            </a:r>
            <a:r>
              <a:rPr lang="en-US" altLang="zh-CN" sz="3200" b="1" dirty="0">
                <a:solidFill>
                  <a:srgbClr val="FF0000"/>
                </a:solidFill>
              </a:rPr>
              <a:t>,%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ebp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sub    $0x10,%esp</a:t>
            </a:r>
            <a:br>
              <a:rPr lang="en-US" altLang="zh-CN" sz="3200" b="1" dirty="0"/>
            </a:br>
            <a:r>
              <a:rPr lang="en-US" altLang="zh-CN" sz="3200" b="1" dirty="0" err="1"/>
              <a:t>movl</a:t>
            </a:r>
            <a:r>
              <a:rPr lang="en-US" altLang="zh-CN" sz="3200" b="1" dirty="0"/>
              <a:t>   $0x0,-0x4(%</a:t>
            </a:r>
            <a:r>
              <a:rPr lang="en-US" altLang="zh-CN" sz="3200" b="1" dirty="0" err="1"/>
              <a:t>ebp</a:t>
            </a:r>
            <a:r>
              <a:rPr lang="en-US" altLang="zh-CN" sz="3200" b="1" dirty="0"/>
              <a:t>)</a:t>
            </a:r>
            <a:endParaRPr lang="zh-CN" altLang="en-US" sz="3200" b="1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123728" y="476672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0x00FF FFD8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0x00FF FFD8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843f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199648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04436" y="2214156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 flipV="1">
            <a:off x="4714207" y="1957482"/>
            <a:ext cx="474605" cy="441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76125" y="836712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0" idx="3"/>
          </p:cNvCxnSpPr>
          <p:nvPr/>
        </p:nvCxnSpPr>
        <p:spPr>
          <a:xfrm>
            <a:off x="4714207" y="1021378"/>
            <a:ext cx="4262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83568" y="2996952"/>
            <a:ext cx="4176463" cy="263439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/>
              <a:t>push   %</a:t>
            </a:r>
            <a:r>
              <a:rPr lang="en-US" altLang="zh-CN" sz="3200" b="1" dirty="0" err="1" smtClean="0"/>
              <a:t>ebp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err="1"/>
              <a:t>mov</a:t>
            </a:r>
            <a:r>
              <a:rPr lang="en-US" altLang="zh-CN" sz="3200" b="1" dirty="0"/>
              <a:t>    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,%</a:t>
            </a:r>
            <a:r>
              <a:rPr lang="en-US" altLang="zh-CN" sz="3200" b="1" dirty="0" err="1" smtClean="0"/>
              <a:t>ebp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>
                <a:solidFill>
                  <a:srgbClr val="FF0000"/>
                </a:solidFill>
              </a:rPr>
              <a:t>sub    $0x10,%esp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err="1"/>
              <a:t>movl</a:t>
            </a:r>
            <a:r>
              <a:rPr lang="en-US" altLang="zh-CN" sz="3200" b="1" dirty="0"/>
              <a:t>   $0x0,-0x4(%</a:t>
            </a:r>
            <a:r>
              <a:rPr lang="en-US" altLang="zh-CN" sz="3200" b="1" dirty="0" err="1"/>
              <a:t>ebp</a:t>
            </a:r>
            <a:r>
              <a:rPr lang="en-US" altLang="zh-CN" sz="3200" b="1" dirty="0"/>
              <a:t>)</a:t>
            </a:r>
            <a:endParaRPr lang="zh-CN" altLang="en-US" sz="3200" b="1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043608" y="404664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0x00FF FFD8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0x00FF FFC8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8442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4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621324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04436" y="2214156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 flipV="1">
            <a:off x="4714207" y="1957482"/>
            <a:ext cx="474605" cy="441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76125" y="836712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0" idx="3"/>
          </p:cNvCxnSpPr>
          <p:nvPr/>
        </p:nvCxnSpPr>
        <p:spPr>
          <a:xfrm>
            <a:off x="4714207" y="1021378"/>
            <a:ext cx="4262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83568" y="2996952"/>
            <a:ext cx="4176463" cy="263439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/>
              <a:t>sub    </a:t>
            </a:r>
            <a:r>
              <a:rPr lang="en-US" altLang="zh-CN" sz="3200" b="1" dirty="0"/>
              <a:t>$0x10,%esp</a:t>
            </a:r>
            <a:br>
              <a:rPr lang="en-US" altLang="zh-CN" sz="3200" b="1" dirty="0"/>
            </a:br>
            <a:r>
              <a:rPr lang="en-US" altLang="zh-CN" sz="3200" b="1" dirty="0" err="1">
                <a:solidFill>
                  <a:srgbClr val="FF0000"/>
                </a:solidFill>
              </a:rPr>
              <a:t>movl</a:t>
            </a:r>
            <a:r>
              <a:rPr lang="en-US" altLang="zh-CN" sz="3200" b="1" dirty="0">
                <a:solidFill>
                  <a:srgbClr val="FF0000"/>
                </a:solidFill>
              </a:rPr>
              <a:t>   $0x0,-0x4(%</a:t>
            </a:r>
            <a:r>
              <a:rPr lang="en-US" altLang="zh-CN" sz="3200" b="1" dirty="0" err="1">
                <a:solidFill>
                  <a:srgbClr val="FF0000"/>
                </a:solidFill>
              </a:rPr>
              <a:t>ebp</a:t>
            </a:r>
            <a:r>
              <a:rPr lang="en-US" altLang="zh-CN" sz="3200" b="1" dirty="0">
                <a:solidFill>
                  <a:srgbClr val="FF0000"/>
                </a:solidFill>
              </a:rPr>
              <a:t>)</a:t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err="1"/>
              <a:t>mov</a:t>
            </a:r>
            <a:r>
              <a:rPr lang="en-US" altLang="zh-CN" sz="3200" b="1" dirty="0"/>
              <a:t>    0xc(%</a:t>
            </a:r>
            <a:r>
              <a:rPr lang="en-US" altLang="zh-CN" sz="3200" b="1" dirty="0" err="1"/>
              <a:t>ebp</a:t>
            </a:r>
            <a:r>
              <a:rPr lang="en-US" altLang="zh-CN" sz="3200" b="1" dirty="0"/>
              <a:t>),%</a:t>
            </a:r>
            <a:r>
              <a:rPr lang="en-US" altLang="zh-CN" sz="3200" b="1" dirty="0" err="1" smtClean="0"/>
              <a:t>eax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err="1"/>
              <a:t>mov</a:t>
            </a:r>
            <a:r>
              <a:rPr lang="en-US" altLang="zh-CN" sz="3200" b="1" dirty="0"/>
              <a:t>    0x8(%</a:t>
            </a:r>
            <a:r>
              <a:rPr lang="en-US" altLang="zh-CN" sz="3200" b="1" dirty="0" err="1"/>
              <a:t>ebp</a:t>
            </a:r>
            <a:r>
              <a:rPr lang="en-US" altLang="zh-CN" sz="3200" b="1" dirty="0"/>
              <a:t>),%</a:t>
            </a:r>
            <a:r>
              <a:rPr lang="en-US" altLang="zh-CN" sz="3200" b="1" dirty="0" err="1"/>
              <a:t>edx</a:t>
            </a:r>
            <a:endParaRPr lang="zh-CN" alt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1268760"/>
            <a:ext cx="103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en-US" altLang="zh-CN" dirty="0" smtClean="0"/>
              <a:t> - 4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6" idx="3"/>
          </p:cNvCxnSpPr>
          <p:nvPr/>
        </p:nvCxnSpPr>
        <p:spPr>
          <a:xfrm>
            <a:off x="4745118" y="1453426"/>
            <a:ext cx="4262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043608" y="404664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0x00FF FFD8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0x00FF FFC8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8449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7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</p:spPr>
        <p:txBody>
          <a:bodyPr/>
          <a:lstStyle/>
          <a:p>
            <a:r>
              <a:rPr lang="en-US" altLang="zh-CN" b="1" dirty="0" smtClean="0"/>
              <a:t>Function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/>
          <a:lstStyle/>
          <a:p>
            <a:r>
              <a:rPr lang="en-US" altLang="zh-CN" dirty="0" smtClean="0"/>
              <a:t>Very important unit in procedural programming.</a:t>
            </a:r>
          </a:p>
          <a:p>
            <a:r>
              <a:rPr lang="en-US" altLang="zh-CN" dirty="0" smtClean="0"/>
              <a:t>Encapsulation.</a:t>
            </a:r>
          </a:p>
          <a:p>
            <a:r>
              <a:rPr lang="en-US" altLang="zh-CN" dirty="0" smtClean="0"/>
              <a:t>Reuse</a:t>
            </a:r>
            <a:endParaRPr lang="en-US" altLang="zh-CN" dirty="0" smtClean="0"/>
          </a:p>
          <a:p>
            <a:r>
              <a:rPr lang="en-US" altLang="zh-CN" dirty="0" smtClean="0"/>
              <a:t>Readability.</a:t>
            </a:r>
          </a:p>
          <a:p>
            <a:r>
              <a:rPr lang="en-US" altLang="zh-CN" dirty="0" smtClean="0"/>
              <a:t>Top-down decomposition.</a:t>
            </a:r>
          </a:p>
          <a:p>
            <a:r>
              <a:rPr lang="en-US" altLang="zh-CN" dirty="0" smtClean="0"/>
              <a:t>Knowing the detail of it will help </a:t>
            </a:r>
            <a:r>
              <a:rPr lang="en-US" altLang="zh-CN" dirty="0" smtClean="0"/>
              <a:t>us</a:t>
            </a:r>
            <a:r>
              <a:rPr lang="en-US" altLang="zh-CN" dirty="0" smtClean="0"/>
              <a:t> </a:t>
            </a:r>
            <a:r>
              <a:rPr lang="en-US" altLang="zh-CN" dirty="0" smtClean="0"/>
              <a:t>understand many problems.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3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735403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04436" y="2214156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 flipV="1">
            <a:off x="4714207" y="1957482"/>
            <a:ext cx="474605" cy="441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76125" y="836712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0" idx="3"/>
          </p:cNvCxnSpPr>
          <p:nvPr/>
        </p:nvCxnSpPr>
        <p:spPr>
          <a:xfrm>
            <a:off x="4714207" y="1021378"/>
            <a:ext cx="4262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50846" y="2590660"/>
            <a:ext cx="4176463" cy="3142596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err="1" smtClean="0"/>
              <a:t>movl</a:t>
            </a:r>
            <a:r>
              <a:rPr lang="en-US" altLang="zh-CN" sz="3200" b="1" dirty="0" smtClean="0"/>
              <a:t>   </a:t>
            </a:r>
            <a:r>
              <a:rPr lang="en-US" altLang="zh-CN" sz="3200" b="1" dirty="0"/>
              <a:t>$0x0,-0x4(%</a:t>
            </a:r>
            <a:r>
              <a:rPr lang="en-US" altLang="zh-CN" sz="3200" b="1" dirty="0" err="1"/>
              <a:t>ebp</a:t>
            </a:r>
            <a:r>
              <a:rPr lang="en-US" altLang="zh-CN" sz="3200" b="1" dirty="0"/>
              <a:t>)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err="1">
                <a:solidFill>
                  <a:srgbClr val="FF0000"/>
                </a:solidFill>
              </a:rPr>
              <a:t>mov</a:t>
            </a:r>
            <a:r>
              <a:rPr lang="en-US" altLang="zh-CN" sz="3200" b="1" dirty="0">
                <a:solidFill>
                  <a:srgbClr val="FF0000"/>
                </a:solidFill>
              </a:rPr>
              <a:t>    0xc(%</a:t>
            </a:r>
            <a:r>
              <a:rPr lang="en-US" altLang="zh-CN" sz="3200" b="1" dirty="0" err="1">
                <a:solidFill>
                  <a:srgbClr val="FF0000"/>
                </a:solidFill>
              </a:rPr>
              <a:t>ebp</a:t>
            </a:r>
            <a:r>
              <a:rPr lang="en-US" altLang="zh-CN" sz="3200" b="1" dirty="0">
                <a:solidFill>
                  <a:srgbClr val="FF0000"/>
                </a:solidFill>
              </a:rPr>
              <a:t>),%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eax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err="1">
                <a:solidFill>
                  <a:srgbClr val="FF0000"/>
                </a:solidFill>
              </a:rPr>
              <a:t>mov</a:t>
            </a:r>
            <a:r>
              <a:rPr lang="en-US" altLang="zh-CN" sz="3200" b="1" dirty="0">
                <a:solidFill>
                  <a:srgbClr val="FF0000"/>
                </a:solidFill>
              </a:rPr>
              <a:t>    0x8(%</a:t>
            </a:r>
            <a:r>
              <a:rPr lang="en-US" altLang="zh-CN" sz="3200" b="1" dirty="0" err="1">
                <a:solidFill>
                  <a:srgbClr val="FF0000"/>
                </a:solidFill>
              </a:rPr>
              <a:t>ebp</a:t>
            </a:r>
            <a:r>
              <a:rPr lang="en-US" altLang="zh-CN" sz="3200" b="1" dirty="0">
                <a:solidFill>
                  <a:srgbClr val="FF0000"/>
                </a:solidFill>
              </a:rPr>
              <a:t>),%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edx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>
                <a:solidFill>
                  <a:srgbClr val="FF0000"/>
                </a:solidFill>
              </a:rPr>
              <a:t>add    %</a:t>
            </a:r>
            <a:r>
              <a:rPr lang="en-US" altLang="zh-CN" sz="3200" b="1" dirty="0" err="1">
                <a:solidFill>
                  <a:srgbClr val="FF0000"/>
                </a:solidFill>
              </a:rPr>
              <a:t>eax</a:t>
            </a:r>
            <a:r>
              <a:rPr lang="en-US" altLang="zh-CN" sz="3200" b="1" dirty="0">
                <a:solidFill>
                  <a:srgbClr val="FF0000"/>
                </a:solidFill>
              </a:rPr>
              <a:t>,%</a:t>
            </a:r>
            <a:r>
              <a:rPr lang="en-US" altLang="zh-CN" sz="3200" b="1" dirty="0" err="1">
                <a:solidFill>
                  <a:srgbClr val="FF0000"/>
                </a:solidFill>
              </a:rPr>
              <a:t>edx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err="1">
                <a:solidFill>
                  <a:srgbClr val="FF0000"/>
                </a:solidFill>
              </a:rPr>
              <a:t>mov</a:t>
            </a:r>
            <a:r>
              <a:rPr lang="en-US" altLang="zh-CN" sz="3200" b="1" dirty="0">
                <a:solidFill>
                  <a:srgbClr val="FF0000"/>
                </a:solidFill>
              </a:rPr>
              <a:t>  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-0x4</a:t>
            </a:r>
            <a:r>
              <a:rPr lang="en-US" altLang="zh-CN" sz="3200" b="1" dirty="0">
                <a:solidFill>
                  <a:srgbClr val="FF0000"/>
                </a:solidFill>
              </a:rPr>
              <a:t>(%</a:t>
            </a:r>
            <a:r>
              <a:rPr lang="en-US" altLang="zh-CN" sz="3200" b="1" dirty="0" err="1">
                <a:solidFill>
                  <a:srgbClr val="FF0000"/>
                </a:solidFill>
              </a:rPr>
              <a:t>ebp</a:t>
            </a:r>
            <a:r>
              <a:rPr lang="en-US" altLang="zh-CN" sz="3200" b="1" dirty="0">
                <a:solidFill>
                  <a:srgbClr val="FF0000"/>
                </a:solidFill>
              </a:rPr>
              <a:t>),%</a:t>
            </a:r>
            <a:r>
              <a:rPr lang="en-US" altLang="zh-CN" sz="3200" b="1" dirty="0" err="1">
                <a:solidFill>
                  <a:srgbClr val="FF0000"/>
                </a:solidFill>
              </a:rPr>
              <a:t>eax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>
                <a:solidFill>
                  <a:srgbClr val="FF0000"/>
                </a:solidFill>
              </a:rPr>
              <a:t>add    %</a:t>
            </a:r>
            <a:r>
              <a:rPr lang="en-US" altLang="zh-CN" sz="3200" b="1" dirty="0" err="1">
                <a:solidFill>
                  <a:srgbClr val="FF0000"/>
                </a:solidFill>
              </a:rPr>
              <a:t>edx</a:t>
            </a:r>
            <a:r>
              <a:rPr lang="en-US" altLang="zh-CN" sz="3200" b="1" dirty="0">
                <a:solidFill>
                  <a:srgbClr val="FF0000"/>
                </a:solidFill>
              </a:rPr>
              <a:t>,%</a:t>
            </a:r>
            <a:r>
              <a:rPr lang="en-US" altLang="zh-CN" sz="3200" b="1" dirty="0" err="1">
                <a:solidFill>
                  <a:srgbClr val="FF0000"/>
                </a:solidFill>
              </a:rPr>
              <a:t>eax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1268760"/>
            <a:ext cx="103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en-US" altLang="zh-CN" dirty="0" smtClean="0"/>
              <a:t> - 4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6" idx="3"/>
          </p:cNvCxnSpPr>
          <p:nvPr/>
        </p:nvCxnSpPr>
        <p:spPr>
          <a:xfrm>
            <a:off x="4745118" y="1453426"/>
            <a:ext cx="4262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043608" y="404664"/>
          <a:ext cx="269478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0x00FF FFD8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0x00FF FFC8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8456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eax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0x0000 0003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367844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3325" y="1547500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0" idx="3"/>
          </p:cNvCxnSpPr>
          <p:nvPr/>
        </p:nvCxnSpPr>
        <p:spPr>
          <a:xfrm>
            <a:off x="4711407" y="1732166"/>
            <a:ext cx="42620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885467" y="3789040"/>
            <a:ext cx="3240359" cy="2695654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/>
              <a:t>add    </a:t>
            </a:r>
            <a:r>
              <a:rPr lang="en-US" altLang="zh-CN" sz="3200" b="1" dirty="0"/>
              <a:t>%</a:t>
            </a:r>
            <a:r>
              <a:rPr lang="en-US" altLang="zh-CN" sz="3200" b="1" dirty="0" err="1"/>
              <a:t>edx</a:t>
            </a:r>
            <a:r>
              <a:rPr lang="en-US" altLang="zh-CN" sz="3200" b="1" dirty="0"/>
              <a:t>,%</a:t>
            </a:r>
            <a:r>
              <a:rPr lang="en-US" altLang="zh-CN" sz="3200" b="1" dirty="0" err="1" smtClean="0"/>
              <a:t>eax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smtClean="0">
                <a:solidFill>
                  <a:srgbClr val="FF0000"/>
                </a:solidFill>
              </a:rPr>
              <a:t>leave  </a:t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</a:rPr>
              <a:t>mov</a:t>
            </a:r>
            <a:r>
              <a:rPr lang="en-US" altLang="zh-CN" sz="3200" b="1" dirty="0">
                <a:solidFill>
                  <a:srgbClr val="FF0000"/>
                </a:solidFill>
              </a:rPr>
              <a:t> %</a:t>
            </a:r>
            <a:r>
              <a:rPr lang="en-US" altLang="zh-CN" sz="3200" b="1" dirty="0" err="1">
                <a:solidFill>
                  <a:srgbClr val="FF0000"/>
                </a:solidFill>
              </a:rPr>
              <a:t>ebp</a:t>
            </a:r>
            <a:r>
              <a:rPr lang="en-US" altLang="zh-CN" sz="3200" b="1" dirty="0">
                <a:solidFill>
                  <a:srgbClr val="FF0000"/>
                </a:solidFill>
              </a:rPr>
              <a:t>,%</a:t>
            </a:r>
            <a:r>
              <a:rPr lang="en-US" altLang="zh-CN" sz="3200" b="1" dirty="0" err="1">
                <a:solidFill>
                  <a:srgbClr val="FF0000"/>
                </a:solidFill>
              </a:rPr>
              <a:t>esp</a:t>
            </a:r>
            <a:r>
              <a:rPr lang="en-US" altLang="zh-CN" sz="3200" b="1" dirty="0"/>
              <a:t>; 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pop </a:t>
            </a:r>
            <a:r>
              <a:rPr lang="en-US" altLang="zh-CN" sz="3200" b="1" dirty="0"/>
              <a:t>%</a:t>
            </a:r>
            <a:r>
              <a:rPr lang="en-US" altLang="zh-CN" sz="3200" b="1" dirty="0" err="1"/>
              <a:t>ebp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ret</a:t>
            </a:r>
            <a:endParaRPr lang="zh-CN" alt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01636" y="1916832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9" idx="3"/>
          </p:cNvCxnSpPr>
          <p:nvPr/>
        </p:nvCxnSpPr>
        <p:spPr>
          <a:xfrm flipV="1">
            <a:off x="4711407" y="1916832"/>
            <a:ext cx="42620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79712" y="2420888"/>
          <a:ext cx="269478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0x00FF FFD8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0x00FF FFD8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8457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eax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0x0000 0003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1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967229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3325" y="1988840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0" idx="3"/>
          </p:cNvCxnSpPr>
          <p:nvPr/>
        </p:nvCxnSpPr>
        <p:spPr>
          <a:xfrm>
            <a:off x="4711407" y="2173506"/>
            <a:ext cx="42620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897252" y="2314862"/>
            <a:ext cx="3240359" cy="2695654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/>
              <a:t>add    </a:t>
            </a:r>
            <a:r>
              <a:rPr lang="en-US" altLang="zh-CN" sz="3200" b="1" dirty="0"/>
              <a:t>%</a:t>
            </a:r>
            <a:r>
              <a:rPr lang="en-US" altLang="zh-CN" sz="3200" b="1" dirty="0" err="1"/>
              <a:t>edx</a:t>
            </a:r>
            <a:r>
              <a:rPr lang="en-US" altLang="zh-CN" sz="3200" b="1" dirty="0"/>
              <a:t>,%</a:t>
            </a:r>
            <a:r>
              <a:rPr lang="en-US" altLang="zh-CN" sz="3200" b="1" dirty="0" err="1" smtClean="0"/>
              <a:t>eax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smtClean="0">
                <a:solidFill>
                  <a:srgbClr val="FF0000"/>
                </a:solidFill>
              </a:rPr>
              <a:t>leave  </a:t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3200" b="1" dirty="0" err="1"/>
              <a:t>mov</a:t>
            </a:r>
            <a:r>
              <a:rPr lang="en-US" altLang="zh-CN" sz="3200" b="1" dirty="0"/>
              <a:t> %</a:t>
            </a:r>
            <a:r>
              <a:rPr lang="en-US" altLang="zh-CN" sz="3200" b="1" dirty="0" err="1"/>
              <a:t>ebp</a:t>
            </a:r>
            <a:r>
              <a:rPr lang="en-US" altLang="zh-CN" sz="3200" b="1" dirty="0"/>
              <a:t>,%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; 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>
                <a:solidFill>
                  <a:srgbClr val="FF0000"/>
                </a:solidFill>
              </a:rPr>
              <a:t>pop </a:t>
            </a:r>
            <a:r>
              <a:rPr lang="en-US" altLang="zh-CN" sz="3200" b="1" dirty="0">
                <a:solidFill>
                  <a:srgbClr val="FF0000"/>
                </a:solidFill>
              </a:rPr>
              <a:t>%</a:t>
            </a:r>
            <a:r>
              <a:rPr lang="en-US" altLang="zh-CN" sz="3200" b="1" dirty="0" err="1">
                <a:solidFill>
                  <a:srgbClr val="FF0000"/>
                </a:solidFill>
              </a:rPr>
              <a:t>ebp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ret</a:t>
            </a:r>
            <a:endParaRPr lang="zh-CN" alt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01635" y="522920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9" idx="3"/>
          </p:cNvCxnSpPr>
          <p:nvPr/>
        </p:nvCxnSpPr>
        <p:spPr>
          <a:xfrm flipV="1">
            <a:off x="4826822" y="5229200"/>
            <a:ext cx="310788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79712" y="260648"/>
          <a:ext cx="269478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0x0100 0000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0x00FF FFDC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8457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eax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0x0000 0003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55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991314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7" y="500377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4788874" y="5188436"/>
            <a:ext cx="359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83777" y="2649530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0" idx="3"/>
          </p:cNvCxnSpPr>
          <p:nvPr/>
        </p:nvCxnSpPr>
        <p:spPr>
          <a:xfrm>
            <a:off x="4721859" y="2834196"/>
            <a:ext cx="4262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907704" y="410501"/>
            <a:ext cx="3240359" cy="2050242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/>
              <a:t>add    </a:t>
            </a:r>
            <a:r>
              <a:rPr lang="en-US" altLang="zh-CN" sz="3200" b="1" dirty="0"/>
              <a:t>%</a:t>
            </a:r>
            <a:r>
              <a:rPr lang="en-US" altLang="zh-CN" sz="3200" b="1" dirty="0" err="1"/>
              <a:t>edx</a:t>
            </a:r>
            <a:r>
              <a:rPr lang="en-US" altLang="zh-CN" sz="3200" b="1" dirty="0"/>
              <a:t>,%</a:t>
            </a:r>
            <a:r>
              <a:rPr lang="en-US" altLang="zh-CN" sz="3200" b="1" dirty="0" err="1" smtClean="0"/>
              <a:t>eax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smtClean="0"/>
              <a:t>leave</a:t>
            </a:r>
            <a:br>
              <a:rPr lang="en-US" altLang="zh-CN" sz="3200" b="1" dirty="0" smtClean="0"/>
            </a:br>
            <a:r>
              <a:rPr lang="en-US" altLang="zh-CN" sz="3200" b="1" dirty="0" smtClean="0">
                <a:solidFill>
                  <a:srgbClr val="FF0000"/>
                </a:solidFill>
              </a:rPr>
              <a:t>ret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79712" y="3284984"/>
          <a:ext cx="269478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0x0100 0000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0x00FF FFE0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841d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eax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0x0000 0003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6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274638"/>
            <a:ext cx="3240360" cy="1795502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 </a:t>
            </a:r>
            <a:r>
              <a:rPr lang="en-US" altLang="zh-CN" b="1" dirty="0" smtClean="0"/>
              <a:t>Detailed </a:t>
            </a:r>
            <a:r>
              <a:rPr lang="en-US" altLang="zh-CN" b="1" dirty="0" smtClean="0"/>
              <a:t>model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580112" y="567025"/>
            <a:ext cx="2664296" cy="5695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580112" y="5751601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40578" y="57516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70660" y="523825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11724" y="365407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40578" y="186316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f2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451822" y="764465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60432" y="2583249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66837" y="4230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66837" y="6120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580112" y="4311441"/>
            <a:ext cx="26642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65685" y="2583249"/>
            <a:ext cx="26642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5565685" y="1359113"/>
            <a:ext cx="2678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555776" y="3939003"/>
            <a:ext cx="2232248" cy="1070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27"/>
          <p:cNvCxnSpPr>
            <a:stCxn id="26" idx="1"/>
            <a:endCxn id="26" idx="3"/>
          </p:cNvCxnSpPr>
          <p:nvPr/>
        </p:nvCxnSpPr>
        <p:spPr>
          <a:xfrm>
            <a:off x="2555776" y="4474417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56237" y="40470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调用函数的栈基址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17901" y="45394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返回地址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4860032" y="3939003"/>
            <a:ext cx="576064" cy="372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932040" y="4671481"/>
            <a:ext cx="504056" cy="33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" idx="1"/>
            <a:endCxn id="4" idx="3"/>
          </p:cNvCxnSpPr>
          <p:nvPr/>
        </p:nvCxnSpPr>
        <p:spPr>
          <a:xfrm>
            <a:off x="5580112" y="341501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565685" y="5103529"/>
            <a:ext cx="2678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72689" y="4724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参数列表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43835" y="30456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参数列表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545502" y="2219263"/>
            <a:ext cx="2232248" cy="1070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连接符 42"/>
          <p:cNvCxnSpPr>
            <a:stCxn id="42" idx="1"/>
            <a:endCxn id="42" idx="3"/>
          </p:cNvCxnSpPr>
          <p:nvPr/>
        </p:nvCxnSpPr>
        <p:spPr>
          <a:xfrm>
            <a:off x="2545502" y="2754677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45963" y="23272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调用函数的栈基址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07627" y="28197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返回地址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4849758" y="2219263"/>
            <a:ext cx="576064" cy="372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4921766" y="2951741"/>
            <a:ext cx="504056" cy="33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33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A More </a:t>
            </a:r>
            <a:r>
              <a:rPr lang="en-US" altLang="zh-CN" b="1" dirty="0"/>
              <a:t>C</a:t>
            </a:r>
            <a:r>
              <a:rPr lang="en-US" altLang="zh-CN" b="1" dirty="0" smtClean="0"/>
              <a:t>hallenging </a:t>
            </a:r>
            <a:r>
              <a:rPr lang="en-US" altLang="zh-CN" b="1" dirty="0"/>
              <a:t>E</a:t>
            </a:r>
            <a:r>
              <a:rPr lang="en-US" altLang="zh-CN" b="1" dirty="0" smtClean="0"/>
              <a:t>xample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/>
          <a:lstStyle/>
          <a:p>
            <a:r>
              <a:rPr lang="en-US" altLang="zh-CN" dirty="0" smtClean="0"/>
              <a:t>In the former example, the way of passing parameters is called PASS BY VALUE.</a:t>
            </a:r>
          </a:p>
          <a:p>
            <a:r>
              <a:rPr lang="en-US" altLang="zh-CN" dirty="0" smtClean="0"/>
              <a:t>Next we will learn another way – PASS BY REFERENCE.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72816"/>
            <a:ext cx="6207038" cy="474054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Example-2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726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68960"/>
            <a:ext cx="8697750" cy="5256584"/>
          </a:xfrm>
        </p:spPr>
      </p:pic>
      <p:cxnSp>
        <p:nvCxnSpPr>
          <p:cNvPr id="3" name="直接连接符 2"/>
          <p:cNvCxnSpPr/>
          <p:nvPr/>
        </p:nvCxnSpPr>
        <p:spPr>
          <a:xfrm>
            <a:off x="431032" y="4162760"/>
            <a:ext cx="87129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4989" y="6453336"/>
            <a:ext cx="87129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51520" y="7461448"/>
            <a:ext cx="87129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11760" y="260648"/>
            <a:ext cx="53285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argc</a:t>
            </a:r>
            <a:r>
              <a:rPr lang="en-US" altLang="zh-CN" sz="2800" dirty="0" smtClean="0"/>
              <a:t>, char *</a:t>
            </a:r>
            <a:r>
              <a:rPr lang="en-US" altLang="zh-CN" sz="2800" dirty="0" err="1" smtClean="0"/>
              <a:t>argv</a:t>
            </a:r>
            <a:r>
              <a:rPr lang="en-US" altLang="zh-CN" sz="2800" dirty="0" smtClean="0"/>
              <a:t>[]) {</a:t>
            </a:r>
          </a:p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result = 0;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add(1, 2, result);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(“result = %d\n”, result);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return 0</a:t>
            </a:r>
            <a:endParaRPr lang="en-US" altLang="zh-CN" sz="2800" dirty="0"/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89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2" y="2636912"/>
            <a:ext cx="8708625" cy="2952328"/>
          </a:xfrm>
        </p:spPr>
      </p:pic>
      <p:cxnSp>
        <p:nvCxnSpPr>
          <p:cNvPr id="3" name="直接连接符 2"/>
          <p:cNvCxnSpPr/>
          <p:nvPr/>
        </p:nvCxnSpPr>
        <p:spPr>
          <a:xfrm>
            <a:off x="247482" y="3573016"/>
            <a:ext cx="87129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47482" y="5013176"/>
            <a:ext cx="87129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95736" y="404664"/>
            <a:ext cx="6302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void add(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a,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b,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&amp;result){</a:t>
            </a:r>
          </a:p>
          <a:p>
            <a:r>
              <a:rPr lang="en-US" altLang="zh-CN" sz="3600" dirty="0" smtClean="0"/>
              <a:t>    result = a + b;</a:t>
            </a:r>
            <a:endParaRPr lang="en-US" altLang="zh-CN" sz="3600" dirty="0"/>
          </a:p>
          <a:p>
            <a:r>
              <a:rPr lang="en-US" altLang="zh-CN" sz="3600" dirty="0" smtClean="0"/>
              <a:t>}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287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4125167" cy="2088232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/>
              <a:t>sub    $0x20,%esp</a:t>
            </a:r>
            <a:br>
              <a:rPr lang="en-US" altLang="zh-CN" sz="3200" b="1" dirty="0"/>
            </a:br>
            <a:r>
              <a:rPr lang="en-US" altLang="zh-CN" sz="3200" b="1" dirty="0" err="1"/>
              <a:t>movl</a:t>
            </a:r>
            <a:r>
              <a:rPr lang="en-US" altLang="zh-CN" sz="3200" b="1" dirty="0"/>
              <a:t>   $0x0,0x1c(%</a:t>
            </a:r>
            <a:r>
              <a:rPr lang="en-US" altLang="zh-CN" sz="3200" b="1" dirty="0" err="1"/>
              <a:t>esp</a:t>
            </a:r>
            <a:r>
              <a:rPr lang="en-US" altLang="zh-CN" sz="3200" b="1" dirty="0" smtClean="0"/>
              <a:t>)</a:t>
            </a:r>
            <a:br>
              <a:rPr lang="en-US" altLang="zh-CN" sz="3200" b="1" dirty="0" smtClean="0"/>
            </a:br>
            <a:r>
              <a:rPr lang="en-US" altLang="zh-CN" sz="3200" b="1" dirty="0"/>
              <a:t>lea    0x1c(%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),%</a:t>
            </a:r>
            <a:r>
              <a:rPr lang="en-US" altLang="zh-CN" sz="3200" b="1" dirty="0" err="1" smtClean="0"/>
              <a:t>eax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err="1"/>
              <a:t>mov</a:t>
            </a:r>
            <a:r>
              <a:rPr lang="en-US" altLang="zh-CN" sz="3200" b="1" dirty="0"/>
              <a:t>    %eax,0x8(%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)</a:t>
            </a:r>
            <a:endParaRPr lang="zh-CN" altLang="en-US" sz="3200" b="1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398329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7" y="500377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4788874" y="5188436"/>
            <a:ext cx="359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51920" y="4581128"/>
            <a:ext cx="86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>
            <a:off x="4716866" y="4765794"/>
            <a:ext cx="359190" cy="31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051720" y="2852936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0x0100 0000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0x0100 0000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0x0804 8406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4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/>
          <a:lstStyle/>
          <a:p>
            <a:r>
              <a:rPr lang="en-US" altLang="zh-CN" b="1" dirty="0" smtClean="0"/>
              <a:t> Questions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5736" y="1600200"/>
            <a:ext cx="6491064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Is function call time-consuming? If so, how to avoid frequently calling short functions?</a:t>
            </a:r>
          </a:p>
          <a:p>
            <a:r>
              <a:rPr lang="en-US" altLang="zh-CN" dirty="0" smtClean="0"/>
              <a:t>Why is initializing each variable a good habit?</a:t>
            </a:r>
          </a:p>
          <a:p>
            <a:r>
              <a:rPr lang="en-US" altLang="zh-CN" dirty="0" smtClean="0"/>
              <a:t>How does infinite recursion cause a program to break down?</a:t>
            </a:r>
          </a:p>
          <a:p>
            <a:r>
              <a:rPr lang="en-US" altLang="zh-CN" dirty="0" smtClean="0"/>
              <a:t>How is stack overflow exploited by attackers to attack a computer?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4125167" cy="2088232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FF0000"/>
                </a:solidFill>
              </a:rPr>
              <a:t>sub    $0x20,%esp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err="1"/>
              <a:t>movl</a:t>
            </a:r>
            <a:r>
              <a:rPr lang="en-US" altLang="zh-CN" sz="3200" b="1" dirty="0"/>
              <a:t>   $0x0,0x1c(%</a:t>
            </a:r>
            <a:r>
              <a:rPr lang="en-US" altLang="zh-CN" sz="3200" b="1" dirty="0" err="1"/>
              <a:t>esp</a:t>
            </a:r>
            <a:r>
              <a:rPr lang="en-US" altLang="zh-CN" sz="3200" b="1" dirty="0" smtClean="0"/>
              <a:t>)</a:t>
            </a:r>
            <a:br>
              <a:rPr lang="en-US" altLang="zh-CN" sz="3200" b="1" dirty="0" smtClean="0"/>
            </a:br>
            <a:r>
              <a:rPr lang="en-US" altLang="zh-CN" sz="3200" b="1" dirty="0"/>
              <a:t>lea    0x1c(%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),%</a:t>
            </a:r>
            <a:r>
              <a:rPr lang="en-US" altLang="zh-CN" sz="3200" b="1" dirty="0" err="1" smtClean="0"/>
              <a:t>eax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err="1"/>
              <a:t>mov</a:t>
            </a:r>
            <a:r>
              <a:rPr lang="en-US" altLang="zh-CN" sz="3200" b="1" dirty="0"/>
              <a:t>    %eax,0x8(%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)</a:t>
            </a:r>
            <a:endParaRPr lang="zh-CN" altLang="en-US" sz="3200" b="1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398329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7" y="500377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4788874" y="5188436"/>
            <a:ext cx="359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6547" y="2597892"/>
            <a:ext cx="29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（为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函数分配了</a:t>
            </a:r>
            <a:r>
              <a:rPr lang="en-US" altLang="zh-CN" dirty="0" smtClean="0"/>
              <a:t>32bytes</a:t>
            </a:r>
            <a:r>
              <a:rPr lang="zh-CN" altLang="en-US" dirty="0" smtClean="0"/>
              <a:t>的栈空间）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 flipV="1">
            <a:off x="4788874" y="2921057"/>
            <a:ext cx="3591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79712" y="3429000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0x0100 0000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0x00FF FFE0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8409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4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546417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7" y="500377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4788874" y="5188436"/>
            <a:ext cx="359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5936" y="2743287"/>
            <a:ext cx="79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 flipV="1">
            <a:off x="4788874" y="2838420"/>
            <a:ext cx="359189" cy="89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2168" y="406081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%esp+0x1c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4525580" y="4245482"/>
            <a:ext cx="6944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4125167" cy="2088232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/>
              <a:t>sub    $0x20,%esp</a:t>
            </a:r>
            <a:br>
              <a:rPr lang="en-US" altLang="zh-CN" sz="3200" b="1" dirty="0"/>
            </a:br>
            <a:r>
              <a:rPr lang="en-US" altLang="zh-CN" sz="3200" b="1" dirty="0" err="1">
                <a:solidFill>
                  <a:srgbClr val="FF0000"/>
                </a:solidFill>
              </a:rPr>
              <a:t>movl</a:t>
            </a:r>
            <a:r>
              <a:rPr lang="en-US" altLang="zh-CN" sz="3200" b="1" dirty="0">
                <a:solidFill>
                  <a:srgbClr val="FF0000"/>
                </a:solidFill>
              </a:rPr>
              <a:t>   $0x0,0x1c(%</a:t>
            </a:r>
            <a:r>
              <a:rPr lang="en-US" altLang="zh-CN" sz="3200" b="1" dirty="0" err="1">
                <a:solidFill>
                  <a:srgbClr val="FF0000"/>
                </a:solidFill>
              </a:rPr>
              <a:t>esp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/>
              <a:t>lea    0x1c(%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),%</a:t>
            </a:r>
            <a:r>
              <a:rPr lang="en-US" altLang="zh-CN" sz="3200" b="1" dirty="0" err="1" smtClean="0"/>
              <a:t>eax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err="1"/>
              <a:t>mov</a:t>
            </a:r>
            <a:r>
              <a:rPr lang="en-US" altLang="zh-CN" sz="3200" b="1" dirty="0"/>
              <a:t>    %eax,0x8(%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)</a:t>
            </a:r>
            <a:endParaRPr lang="zh-CN" altLang="en-US" sz="32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15616" y="2492896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0x0100 0000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0x00FF FFE0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8411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86116" y="4357694"/>
            <a:ext cx="14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(0x00FF FFFC)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7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413427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7" y="500377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4788874" y="5188436"/>
            <a:ext cx="359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5936" y="2743287"/>
            <a:ext cx="79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 flipV="1">
            <a:off x="4788874" y="2838420"/>
            <a:ext cx="359189" cy="89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2168" y="406081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%esp+0x1c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4525580" y="4245482"/>
            <a:ext cx="6944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4125167" cy="2088232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err="1" smtClean="0"/>
              <a:t>movl</a:t>
            </a:r>
            <a:r>
              <a:rPr lang="en-US" altLang="zh-CN" sz="3200" b="1" dirty="0" smtClean="0"/>
              <a:t>   </a:t>
            </a:r>
            <a:r>
              <a:rPr lang="en-US" altLang="zh-CN" sz="3200" b="1" dirty="0"/>
              <a:t>$0x0,0x1c(%</a:t>
            </a:r>
            <a:r>
              <a:rPr lang="en-US" altLang="zh-CN" sz="3200" b="1" dirty="0" err="1"/>
              <a:t>esp</a:t>
            </a:r>
            <a:r>
              <a:rPr lang="en-US" altLang="zh-CN" sz="3200" b="1" dirty="0" smtClean="0"/>
              <a:t>)</a:t>
            </a:r>
            <a:br>
              <a:rPr lang="en-US" altLang="zh-CN" sz="3200" b="1" dirty="0" smtClean="0"/>
            </a:br>
            <a:r>
              <a:rPr lang="en-US" altLang="zh-CN" sz="3200" b="1" dirty="0">
                <a:solidFill>
                  <a:srgbClr val="FF0000"/>
                </a:solidFill>
              </a:rPr>
              <a:t>lea    0x1c(%</a:t>
            </a:r>
            <a:r>
              <a:rPr lang="en-US" altLang="zh-CN" sz="3200" b="1" dirty="0" err="1">
                <a:solidFill>
                  <a:srgbClr val="FF0000"/>
                </a:solidFill>
              </a:rPr>
              <a:t>esp</a:t>
            </a:r>
            <a:r>
              <a:rPr lang="en-US" altLang="zh-CN" sz="3200" b="1" dirty="0">
                <a:solidFill>
                  <a:srgbClr val="FF0000"/>
                </a:solidFill>
              </a:rPr>
              <a:t>),%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eax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err="1"/>
              <a:t>mov</a:t>
            </a:r>
            <a:r>
              <a:rPr lang="en-US" altLang="zh-CN" sz="3200" b="1" dirty="0"/>
              <a:t>    %eax,0x8(%</a:t>
            </a:r>
            <a:r>
              <a:rPr lang="en-US" altLang="zh-CN" sz="3200" b="1" dirty="0" err="1"/>
              <a:t>esp</a:t>
            </a:r>
            <a:r>
              <a:rPr lang="en-US" altLang="zh-CN" sz="3200" b="1" dirty="0" smtClean="0"/>
              <a:t>)</a:t>
            </a:r>
            <a:br>
              <a:rPr lang="en-US" altLang="zh-CN" sz="3200" b="1" dirty="0" smtClean="0"/>
            </a:br>
            <a:r>
              <a:rPr lang="en-US" altLang="zh-CN" sz="3200" b="1" dirty="0" err="1"/>
              <a:t>movl</a:t>
            </a:r>
            <a:r>
              <a:rPr lang="en-US" altLang="zh-CN" sz="3200" b="1" dirty="0"/>
              <a:t>   $0x2,0x4(%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)</a:t>
            </a:r>
            <a:endParaRPr lang="zh-CN" altLang="en-US" sz="32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15616" y="2492896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0x0100 0000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0x00FF FFE0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86116" y="4357694"/>
            <a:ext cx="14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(0x00FF FFFC)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6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833396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7" y="500377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4788874" y="5188436"/>
            <a:ext cx="359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5936" y="2743287"/>
            <a:ext cx="79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 flipV="1">
            <a:off x="4788874" y="2838420"/>
            <a:ext cx="359189" cy="89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2168" y="406081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%esp+0x1c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4525580" y="4245482"/>
            <a:ext cx="6944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弧形箭头 16"/>
          <p:cNvSpPr/>
          <p:nvPr/>
        </p:nvSpPr>
        <p:spPr>
          <a:xfrm>
            <a:off x="8310545" y="4060816"/>
            <a:ext cx="316994" cy="3693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4125167" cy="2088232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/>
              <a:t>lea    </a:t>
            </a:r>
            <a:r>
              <a:rPr lang="en-US" altLang="zh-CN" sz="3200" b="1" dirty="0"/>
              <a:t>0x1c(%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),%</a:t>
            </a:r>
            <a:r>
              <a:rPr lang="en-US" altLang="zh-CN" sz="3200" b="1" dirty="0" err="1" smtClean="0"/>
              <a:t>eax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err="1">
                <a:solidFill>
                  <a:srgbClr val="FF0000"/>
                </a:solidFill>
              </a:rPr>
              <a:t>mov</a:t>
            </a:r>
            <a:r>
              <a:rPr lang="en-US" altLang="zh-CN" sz="3200" b="1" dirty="0">
                <a:solidFill>
                  <a:srgbClr val="FF0000"/>
                </a:solidFill>
              </a:rPr>
              <a:t>    %eax,0x8(%</a:t>
            </a:r>
            <a:r>
              <a:rPr lang="en-US" altLang="zh-CN" sz="3200" b="1" dirty="0" err="1">
                <a:solidFill>
                  <a:srgbClr val="FF0000"/>
                </a:solidFill>
              </a:rPr>
              <a:t>esp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err="1"/>
              <a:t>movl</a:t>
            </a:r>
            <a:r>
              <a:rPr lang="en-US" altLang="zh-CN" sz="3200" b="1" dirty="0"/>
              <a:t>   $0x2,0x4(%</a:t>
            </a:r>
            <a:r>
              <a:rPr lang="en-US" altLang="zh-CN" sz="3200" b="1" dirty="0" err="1"/>
              <a:t>esp</a:t>
            </a:r>
            <a:r>
              <a:rPr lang="en-US" altLang="zh-CN" sz="3200" b="1" dirty="0" smtClean="0"/>
              <a:t>)</a:t>
            </a:r>
            <a:br>
              <a:rPr lang="en-US" altLang="zh-CN" sz="3200" b="1" dirty="0" smtClean="0"/>
            </a:br>
            <a:r>
              <a:rPr lang="en-US" altLang="zh-CN" sz="3200" b="1" dirty="0" err="1"/>
              <a:t>movl</a:t>
            </a:r>
            <a:r>
              <a:rPr lang="en-US" altLang="zh-CN" sz="3200" b="1" dirty="0"/>
              <a:t>   $0x1,(%</a:t>
            </a:r>
            <a:r>
              <a:rPr lang="en-US" altLang="zh-CN" sz="3200" b="1" dirty="0" err="1"/>
              <a:t>esp</a:t>
            </a:r>
            <a:r>
              <a:rPr lang="en-US" altLang="zh-CN" sz="3200" b="1" dirty="0"/>
              <a:t>)</a:t>
            </a:r>
            <a:endParaRPr lang="zh-CN" altLang="en-US" sz="32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15616" y="2492896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0x0100 0000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0x00FF FFE0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8419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86116" y="4357694"/>
            <a:ext cx="14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(0x00FF FFFC)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2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204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7" y="500377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4788874" y="5188436"/>
            <a:ext cx="359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5936" y="2743287"/>
            <a:ext cx="79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 flipV="1">
            <a:off x="4788874" y="2838420"/>
            <a:ext cx="359189" cy="89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2168" y="406081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%esp+0x1c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4525580" y="4245482"/>
            <a:ext cx="6944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弧形箭头 16"/>
          <p:cNvSpPr/>
          <p:nvPr/>
        </p:nvSpPr>
        <p:spPr>
          <a:xfrm>
            <a:off x="8310545" y="4060816"/>
            <a:ext cx="316994" cy="3693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4125167" cy="2088232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err="1" smtClean="0"/>
              <a:t>mov</a:t>
            </a:r>
            <a:r>
              <a:rPr lang="en-US" altLang="zh-CN" sz="3200" b="1" dirty="0" smtClean="0"/>
              <a:t>    </a:t>
            </a:r>
            <a:r>
              <a:rPr lang="en-US" altLang="zh-CN" sz="3200" b="1" dirty="0"/>
              <a:t>%eax,0x8(%</a:t>
            </a:r>
            <a:r>
              <a:rPr lang="en-US" altLang="zh-CN" sz="3200" b="1" dirty="0" err="1"/>
              <a:t>esp</a:t>
            </a:r>
            <a:r>
              <a:rPr lang="en-US" altLang="zh-CN" sz="3200" b="1" dirty="0" smtClean="0"/>
              <a:t>)</a:t>
            </a:r>
            <a:br>
              <a:rPr lang="en-US" altLang="zh-CN" sz="3200" b="1" dirty="0" smtClean="0"/>
            </a:br>
            <a:r>
              <a:rPr lang="en-US" altLang="zh-CN" sz="3200" b="1" dirty="0" err="1">
                <a:solidFill>
                  <a:srgbClr val="FF0000"/>
                </a:solidFill>
              </a:rPr>
              <a:t>movl</a:t>
            </a:r>
            <a:r>
              <a:rPr lang="en-US" altLang="zh-CN" sz="3200" b="1" dirty="0">
                <a:solidFill>
                  <a:srgbClr val="FF0000"/>
                </a:solidFill>
              </a:rPr>
              <a:t>   $0x2,0x4(%</a:t>
            </a:r>
            <a:r>
              <a:rPr lang="en-US" altLang="zh-CN" sz="3200" b="1" dirty="0" err="1">
                <a:solidFill>
                  <a:srgbClr val="FF0000"/>
                </a:solidFill>
              </a:rPr>
              <a:t>esp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err="1"/>
              <a:t>movl</a:t>
            </a:r>
            <a:r>
              <a:rPr lang="en-US" altLang="zh-CN" sz="3200" b="1" dirty="0"/>
              <a:t>   $0x1,(%</a:t>
            </a:r>
            <a:r>
              <a:rPr lang="en-US" altLang="zh-CN" sz="3200" b="1" dirty="0" err="1"/>
              <a:t>esp</a:t>
            </a:r>
            <a:r>
              <a:rPr lang="en-US" altLang="zh-CN" sz="3200" b="1" dirty="0" smtClean="0"/>
              <a:t>)</a:t>
            </a:r>
            <a:br>
              <a:rPr lang="en-US" altLang="zh-CN" sz="3200" b="1" dirty="0" smtClean="0"/>
            </a:br>
            <a:r>
              <a:rPr lang="en-US" altLang="zh-CN" sz="3200" b="1" dirty="0"/>
              <a:t>call   8048448 &lt;add&gt;</a:t>
            </a:r>
            <a:endParaRPr lang="zh-CN" altLang="en-US" sz="32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15616" y="2492896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0x0100 0000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0x00FF FFE0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8421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2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027871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7" y="500377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4788874" y="5188436"/>
            <a:ext cx="359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5936" y="2743287"/>
            <a:ext cx="79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 flipV="1">
            <a:off x="4788874" y="2838420"/>
            <a:ext cx="359189" cy="89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2168" y="406081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%esp+0x1c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4525580" y="4245482"/>
            <a:ext cx="6944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弧形箭头 16"/>
          <p:cNvSpPr/>
          <p:nvPr/>
        </p:nvSpPr>
        <p:spPr>
          <a:xfrm>
            <a:off x="8310545" y="4060816"/>
            <a:ext cx="316994" cy="3693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043608" y="188640"/>
            <a:ext cx="4125167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/>
              <a:t>mov</a:t>
            </a:r>
            <a:r>
              <a:rPr lang="en-US" altLang="zh-CN" sz="3200" b="1" dirty="0" smtClean="0"/>
              <a:t>    %eax,0x8(%</a:t>
            </a:r>
            <a:r>
              <a:rPr lang="en-US" altLang="zh-CN" sz="3200" b="1" dirty="0" err="1" smtClean="0"/>
              <a:t>esp</a:t>
            </a:r>
            <a:r>
              <a:rPr lang="en-US" altLang="zh-CN" sz="3200" b="1" dirty="0" smtClean="0"/>
              <a:t>)</a:t>
            </a:r>
            <a:br>
              <a:rPr lang="en-US" altLang="zh-CN" sz="3200" b="1" dirty="0" smtClean="0"/>
            </a:br>
            <a:r>
              <a:rPr lang="en-US" altLang="zh-CN" sz="3200" b="1" dirty="0" err="1" smtClean="0"/>
              <a:t>movl</a:t>
            </a:r>
            <a:r>
              <a:rPr lang="en-US" altLang="zh-CN" sz="3200" b="1" dirty="0" smtClean="0"/>
              <a:t>   $0x2,0x4(%</a:t>
            </a:r>
            <a:r>
              <a:rPr lang="en-US" altLang="zh-CN" sz="3200" b="1" dirty="0" err="1" smtClean="0"/>
              <a:t>esp</a:t>
            </a:r>
            <a:r>
              <a:rPr lang="en-US" altLang="zh-CN" sz="3200" b="1" dirty="0" smtClean="0"/>
              <a:t>)</a:t>
            </a:r>
            <a:br>
              <a:rPr lang="en-US" altLang="zh-CN" sz="3200" b="1" dirty="0" smtClean="0"/>
            </a:br>
            <a:r>
              <a:rPr lang="en-US" altLang="zh-CN" sz="3200" b="1" dirty="0" err="1" smtClean="0">
                <a:solidFill>
                  <a:srgbClr val="FF0000"/>
                </a:solidFill>
              </a:rPr>
              <a:t>movl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$0x1,(%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esp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call   8048448 &lt;add&gt;</a:t>
            </a:r>
            <a:endParaRPr lang="zh-CN" altLang="en-US" sz="32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259632" y="2492896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0x0100 0000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0x00FF FFE0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8428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9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219219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7" y="500377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4788874" y="5188436"/>
            <a:ext cx="3591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06299" y="2373955"/>
            <a:ext cx="79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 flipV="1">
            <a:off x="4799237" y="2469088"/>
            <a:ext cx="359189" cy="89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弧形箭头 16"/>
          <p:cNvSpPr/>
          <p:nvPr/>
        </p:nvSpPr>
        <p:spPr>
          <a:xfrm>
            <a:off x="8310545" y="4060816"/>
            <a:ext cx="316994" cy="3693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043608" y="188640"/>
            <a:ext cx="4125167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/>
              <a:t>mov</a:t>
            </a:r>
            <a:r>
              <a:rPr lang="en-US" altLang="zh-CN" sz="3200" b="1" dirty="0" smtClean="0"/>
              <a:t>    %eax,0x8(%</a:t>
            </a:r>
            <a:r>
              <a:rPr lang="en-US" altLang="zh-CN" sz="3200" b="1" dirty="0" err="1" smtClean="0"/>
              <a:t>esp</a:t>
            </a:r>
            <a:r>
              <a:rPr lang="en-US" altLang="zh-CN" sz="3200" b="1" dirty="0" smtClean="0"/>
              <a:t>)</a:t>
            </a:r>
            <a:br>
              <a:rPr lang="en-US" altLang="zh-CN" sz="3200" b="1" dirty="0" smtClean="0"/>
            </a:br>
            <a:r>
              <a:rPr lang="en-US" altLang="zh-CN" sz="3200" b="1" dirty="0" err="1" smtClean="0"/>
              <a:t>movl</a:t>
            </a:r>
            <a:r>
              <a:rPr lang="en-US" altLang="zh-CN" sz="3200" b="1" dirty="0" smtClean="0"/>
              <a:t>   $0x2,0x4(%</a:t>
            </a:r>
            <a:r>
              <a:rPr lang="en-US" altLang="zh-CN" sz="3200" b="1" dirty="0" err="1" smtClean="0"/>
              <a:t>esp</a:t>
            </a:r>
            <a:r>
              <a:rPr lang="en-US" altLang="zh-CN" sz="3200" b="1" dirty="0" smtClean="0"/>
              <a:t>)</a:t>
            </a:r>
            <a:br>
              <a:rPr lang="en-US" altLang="zh-CN" sz="3200" b="1" dirty="0" smtClean="0"/>
            </a:br>
            <a:r>
              <a:rPr lang="en-US" altLang="zh-CN" sz="3200" b="1" dirty="0" err="1" smtClean="0"/>
              <a:t>movl</a:t>
            </a:r>
            <a:r>
              <a:rPr lang="en-US" altLang="zh-CN" sz="3200" b="1" dirty="0" smtClean="0"/>
              <a:t>   $0x1,(%</a:t>
            </a:r>
            <a:r>
              <a:rPr lang="en-US" altLang="zh-CN" sz="3200" b="1" dirty="0" err="1" smtClean="0"/>
              <a:t>esp</a:t>
            </a:r>
            <a:r>
              <a:rPr lang="en-US" altLang="zh-CN" sz="3200" b="1" dirty="0" smtClean="0"/>
              <a:t>)</a:t>
            </a:r>
            <a:br>
              <a:rPr lang="en-US" altLang="zh-CN" sz="3200" b="1" dirty="0" smtClean="0"/>
            </a:br>
            <a:r>
              <a:rPr lang="en-US" altLang="zh-CN" sz="3200" b="1" dirty="0" smtClean="0">
                <a:solidFill>
                  <a:srgbClr val="FF0000"/>
                </a:solidFill>
              </a:rPr>
              <a:t>call   8048448 &lt;add&gt;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07704" y="3140968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0x0100 0000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0x00FF FFDC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8448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0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0566" y="3429000"/>
            <a:ext cx="3552770" cy="2317253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solidFill>
                  <a:srgbClr val="FF0000"/>
                </a:solidFill>
              </a:rPr>
              <a:t>push   %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ebp</a:t>
            </a:r>
            <a:r>
              <a:rPr lang="en-US" altLang="zh-CN" sz="2800" b="1" dirty="0">
                <a:solidFill>
                  <a:srgbClr val="FF0000"/>
                </a:solidFill>
              </a:rPr>
              <a:t/>
            </a:r>
            <a:br>
              <a:rPr lang="en-US" altLang="zh-CN" sz="2800" b="1" dirty="0">
                <a:solidFill>
                  <a:srgbClr val="FF0000"/>
                </a:solidFill>
              </a:rPr>
            </a:br>
            <a:r>
              <a:rPr lang="en-US" altLang="zh-CN" sz="2800" b="1" dirty="0" err="1">
                <a:solidFill>
                  <a:srgbClr val="FF0000"/>
                </a:solidFill>
              </a:rPr>
              <a:t>mov</a:t>
            </a:r>
            <a:r>
              <a:rPr lang="en-US" altLang="zh-CN" sz="2800" b="1" dirty="0">
                <a:solidFill>
                  <a:srgbClr val="FF0000"/>
                </a:solidFill>
              </a:rPr>
              <a:t>    %</a:t>
            </a:r>
            <a:r>
              <a:rPr lang="en-US" altLang="zh-CN" sz="2800" b="1" dirty="0" err="1">
                <a:solidFill>
                  <a:srgbClr val="FF0000"/>
                </a:solidFill>
              </a:rPr>
              <a:t>esp</a:t>
            </a:r>
            <a:r>
              <a:rPr lang="en-US" altLang="zh-CN" sz="2800" b="1" dirty="0">
                <a:solidFill>
                  <a:srgbClr val="FF0000"/>
                </a:solidFill>
              </a:rPr>
              <a:t>,%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ebp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 err="1"/>
              <a:t>mov</a:t>
            </a:r>
            <a:r>
              <a:rPr lang="en-US" altLang="zh-CN" sz="2800" b="1" dirty="0"/>
              <a:t>    0xc(%</a:t>
            </a:r>
            <a:r>
              <a:rPr lang="en-US" altLang="zh-CN" sz="2800" b="1" dirty="0" err="1"/>
              <a:t>ebp</a:t>
            </a:r>
            <a:r>
              <a:rPr lang="en-US" altLang="zh-CN" sz="2800" b="1" dirty="0"/>
              <a:t>),%</a:t>
            </a:r>
            <a:r>
              <a:rPr lang="en-US" altLang="zh-CN" sz="2800" b="1" dirty="0" err="1"/>
              <a:t>eax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 err="1"/>
              <a:t>mov</a:t>
            </a:r>
            <a:r>
              <a:rPr lang="en-US" altLang="zh-CN" sz="2800" b="1" dirty="0"/>
              <a:t>   0x8(%</a:t>
            </a:r>
            <a:r>
              <a:rPr lang="en-US" altLang="zh-CN" sz="2800" b="1" dirty="0" err="1"/>
              <a:t>ebp</a:t>
            </a:r>
            <a:r>
              <a:rPr lang="en-US" altLang="zh-CN" sz="2800" b="1" dirty="0"/>
              <a:t>),%</a:t>
            </a:r>
            <a:r>
              <a:rPr lang="en-US" altLang="zh-CN" sz="2800" b="1" dirty="0" err="1"/>
              <a:t>edx</a:t>
            </a:r>
            <a:endParaRPr lang="zh-CN" altLang="en-US" sz="2800" b="1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736939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47282" y="1854371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 flipV="1">
            <a:off x="4757053" y="1916832"/>
            <a:ext cx="474605" cy="12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5217" y="1484784"/>
            <a:ext cx="79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>
            <a:off x="4778155" y="1669450"/>
            <a:ext cx="35918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弧形箭头 16"/>
          <p:cNvSpPr/>
          <p:nvPr/>
        </p:nvSpPr>
        <p:spPr>
          <a:xfrm>
            <a:off x="8310545" y="4060816"/>
            <a:ext cx="316994" cy="3693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979712" y="2492896"/>
          <a:ext cx="269478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0x00FF FFD8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0x00FF FFD8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844b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9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4419" y="4060816"/>
            <a:ext cx="3552770" cy="203248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 err="1"/>
              <a:t>mov</a:t>
            </a:r>
            <a:r>
              <a:rPr lang="en-US" altLang="zh-CN" sz="2800" b="1" dirty="0"/>
              <a:t>    %</a:t>
            </a:r>
            <a:r>
              <a:rPr lang="en-US" altLang="zh-CN" sz="2800" b="1" dirty="0" err="1"/>
              <a:t>esp</a:t>
            </a:r>
            <a:r>
              <a:rPr lang="en-US" altLang="zh-CN" sz="2800" b="1" dirty="0"/>
              <a:t>,%</a:t>
            </a:r>
            <a:r>
              <a:rPr lang="en-US" altLang="zh-CN" sz="2800" b="1" dirty="0" err="1"/>
              <a:t>ebp</a:t>
            </a:r>
            <a:r>
              <a:rPr lang="en-US" altLang="zh-CN" sz="2800" b="1" dirty="0">
                <a:solidFill>
                  <a:srgbClr val="FF0000"/>
                </a:solidFill>
              </a:rPr>
              <a:t/>
            </a:r>
            <a:br>
              <a:rPr lang="en-US" altLang="zh-CN" sz="2800" b="1" dirty="0">
                <a:solidFill>
                  <a:srgbClr val="FF0000"/>
                </a:solidFill>
              </a:rPr>
            </a:br>
            <a:r>
              <a:rPr lang="en-US" altLang="zh-CN" sz="2800" b="1" dirty="0" err="1" smtClean="0">
                <a:solidFill>
                  <a:srgbClr val="FF0000"/>
                </a:solidFill>
              </a:rPr>
              <a:t>mov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</a:rPr>
              <a:t>0xc(%</a:t>
            </a:r>
            <a:r>
              <a:rPr lang="en-US" altLang="zh-CN" sz="2800" b="1" dirty="0" err="1">
                <a:solidFill>
                  <a:srgbClr val="FF0000"/>
                </a:solidFill>
              </a:rPr>
              <a:t>ebp</a:t>
            </a:r>
            <a:r>
              <a:rPr lang="en-US" altLang="zh-CN" sz="2800" b="1" dirty="0">
                <a:solidFill>
                  <a:srgbClr val="FF0000"/>
                </a:solidFill>
              </a:rPr>
              <a:t>),%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eax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/>
            </a:r>
            <a:br>
              <a:rPr lang="en-US" altLang="zh-CN" sz="2800" b="1" dirty="0" smtClean="0">
                <a:solidFill>
                  <a:srgbClr val="FF0000"/>
                </a:solidFill>
              </a:rPr>
            </a:br>
            <a:r>
              <a:rPr lang="en-US" altLang="zh-CN" sz="2800" b="1" dirty="0" err="1" smtClean="0">
                <a:solidFill>
                  <a:srgbClr val="FF0000"/>
                </a:solidFill>
              </a:rPr>
              <a:t>mov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</a:rPr>
              <a:t>0x8(%</a:t>
            </a:r>
            <a:r>
              <a:rPr lang="en-US" altLang="zh-CN" sz="2800" b="1" dirty="0" err="1">
                <a:solidFill>
                  <a:srgbClr val="FF0000"/>
                </a:solidFill>
              </a:rPr>
              <a:t>ebp</a:t>
            </a:r>
            <a:r>
              <a:rPr lang="en-US" altLang="zh-CN" sz="2800" b="1" dirty="0">
                <a:solidFill>
                  <a:srgbClr val="FF0000"/>
                </a:solidFill>
              </a:rPr>
              <a:t>),%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edx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/>
            </a:r>
            <a:br>
              <a:rPr lang="en-US" altLang="zh-CN" sz="2800" b="1" dirty="0" smtClean="0">
                <a:solidFill>
                  <a:srgbClr val="FF0000"/>
                </a:solidFill>
              </a:rPr>
            </a:br>
            <a:r>
              <a:rPr lang="en-US" altLang="zh-CN" sz="2800" b="1" dirty="0" smtClean="0"/>
              <a:t>add    </a:t>
            </a:r>
            <a:r>
              <a:rPr lang="en-US" altLang="zh-CN" sz="2800" b="1" dirty="0"/>
              <a:t>%</a:t>
            </a:r>
            <a:r>
              <a:rPr lang="en-US" altLang="zh-CN" sz="2800" b="1" dirty="0" err="1"/>
              <a:t>eax</a:t>
            </a:r>
            <a:r>
              <a:rPr lang="en-US" altLang="zh-CN" sz="2800" b="1" dirty="0"/>
              <a:t>,%</a:t>
            </a:r>
            <a:r>
              <a:rPr lang="en-US" altLang="zh-CN" sz="2800" b="1" dirty="0" err="1"/>
              <a:t>edx</a:t>
            </a:r>
            <a:endParaRPr lang="en-US" altLang="zh-CN" sz="2800" b="1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056128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47282" y="1854371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 flipV="1">
            <a:off x="4757053" y="1916832"/>
            <a:ext cx="474605" cy="12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5217" y="1484784"/>
            <a:ext cx="79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>
            <a:off x="4778155" y="1669450"/>
            <a:ext cx="35918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弧形箭头 16"/>
          <p:cNvSpPr/>
          <p:nvPr/>
        </p:nvSpPr>
        <p:spPr>
          <a:xfrm>
            <a:off x="8310545" y="4060816"/>
            <a:ext cx="316994" cy="3693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979712" y="2204864"/>
          <a:ext cx="269478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0x00FF FFD8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0x00FF FFD8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8451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eax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0x0000 0002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edx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0x0000 0001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4419" y="4060816"/>
            <a:ext cx="3552770" cy="203248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 err="1"/>
              <a:t>mov</a:t>
            </a:r>
            <a:r>
              <a:rPr lang="en-US" altLang="zh-CN" sz="2800" b="1" dirty="0"/>
              <a:t>    %</a:t>
            </a:r>
            <a:r>
              <a:rPr lang="en-US" altLang="zh-CN" sz="2800" b="1" dirty="0" err="1"/>
              <a:t>esp</a:t>
            </a:r>
            <a:r>
              <a:rPr lang="en-US" altLang="zh-CN" sz="2800" b="1" dirty="0"/>
              <a:t>,%</a:t>
            </a:r>
            <a:r>
              <a:rPr lang="en-US" altLang="zh-CN" sz="2800" b="1" dirty="0" err="1"/>
              <a:t>ebp</a:t>
            </a:r>
            <a:r>
              <a:rPr lang="en-US" altLang="zh-CN" sz="2800" b="1" dirty="0">
                <a:solidFill>
                  <a:srgbClr val="FF0000"/>
                </a:solidFill>
              </a:rPr>
              <a:t/>
            </a:r>
            <a:br>
              <a:rPr lang="en-US" altLang="zh-CN" sz="2800" b="1" dirty="0">
                <a:solidFill>
                  <a:srgbClr val="FF0000"/>
                </a:solidFill>
              </a:rPr>
            </a:br>
            <a:r>
              <a:rPr lang="en-US" altLang="zh-CN" sz="2800" b="1" dirty="0" err="1" smtClean="0"/>
              <a:t>mov</a:t>
            </a:r>
            <a:r>
              <a:rPr lang="en-US" altLang="zh-CN" sz="2800" b="1" dirty="0" smtClean="0"/>
              <a:t>    </a:t>
            </a:r>
            <a:r>
              <a:rPr lang="en-US" altLang="zh-CN" sz="2800" b="1" dirty="0"/>
              <a:t>0xc(%</a:t>
            </a:r>
            <a:r>
              <a:rPr lang="en-US" altLang="zh-CN" sz="2800" b="1" dirty="0" err="1"/>
              <a:t>ebp</a:t>
            </a:r>
            <a:r>
              <a:rPr lang="en-US" altLang="zh-CN" sz="2800" b="1" dirty="0"/>
              <a:t>),%</a:t>
            </a:r>
            <a:r>
              <a:rPr lang="en-US" altLang="zh-CN" sz="2800" b="1" dirty="0" err="1" smtClean="0"/>
              <a:t>eax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err="1" smtClean="0"/>
              <a:t>mov</a:t>
            </a:r>
            <a:r>
              <a:rPr lang="en-US" altLang="zh-CN" sz="2800" b="1" dirty="0" smtClean="0"/>
              <a:t>   </a:t>
            </a:r>
            <a:r>
              <a:rPr lang="en-US" altLang="zh-CN" sz="2800" b="1" dirty="0"/>
              <a:t>0x8(%</a:t>
            </a:r>
            <a:r>
              <a:rPr lang="en-US" altLang="zh-CN" sz="2800" b="1" dirty="0" err="1"/>
              <a:t>ebp</a:t>
            </a:r>
            <a:r>
              <a:rPr lang="en-US" altLang="zh-CN" sz="2800" b="1" dirty="0"/>
              <a:t>),%</a:t>
            </a:r>
            <a:r>
              <a:rPr lang="en-US" altLang="zh-CN" sz="2800" b="1" dirty="0" err="1" smtClean="0"/>
              <a:t>edx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/>
            </a:r>
            <a:br>
              <a:rPr lang="en-US" altLang="zh-CN" sz="2800" b="1" dirty="0" smtClean="0">
                <a:solidFill>
                  <a:srgbClr val="FF0000"/>
                </a:solidFill>
              </a:rPr>
            </a:br>
            <a:r>
              <a:rPr lang="en-US" altLang="zh-CN" sz="2800" b="1" dirty="0" smtClean="0">
                <a:solidFill>
                  <a:srgbClr val="FF0000"/>
                </a:solidFill>
              </a:rPr>
              <a:t>add    </a:t>
            </a:r>
            <a:r>
              <a:rPr lang="en-US" altLang="zh-CN" sz="2800" b="1" dirty="0">
                <a:solidFill>
                  <a:srgbClr val="FF0000"/>
                </a:solidFill>
              </a:rPr>
              <a:t>%</a:t>
            </a:r>
            <a:r>
              <a:rPr lang="en-US" altLang="zh-CN" sz="2800" b="1" dirty="0" err="1">
                <a:solidFill>
                  <a:srgbClr val="FF0000"/>
                </a:solidFill>
              </a:rPr>
              <a:t>eax</a:t>
            </a:r>
            <a:r>
              <a:rPr lang="en-US" altLang="zh-CN" sz="2800" b="1" dirty="0">
                <a:solidFill>
                  <a:srgbClr val="FF0000"/>
                </a:solidFill>
              </a:rPr>
              <a:t>,%</a:t>
            </a:r>
            <a:r>
              <a:rPr lang="en-US" altLang="zh-CN" sz="2800" b="1" dirty="0" err="1">
                <a:solidFill>
                  <a:srgbClr val="FF0000"/>
                </a:solidFill>
              </a:rPr>
              <a:t>edx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498293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47282" y="1854371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 flipV="1">
            <a:off x="4757053" y="1916832"/>
            <a:ext cx="474605" cy="12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5217" y="1484784"/>
            <a:ext cx="79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>
            <a:off x="4778155" y="1669450"/>
            <a:ext cx="35918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弧形箭头 16"/>
          <p:cNvSpPr/>
          <p:nvPr/>
        </p:nvSpPr>
        <p:spPr>
          <a:xfrm>
            <a:off x="8310545" y="4060816"/>
            <a:ext cx="316994" cy="3693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979712" y="2204864"/>
          <a:ext cx="269478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841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0x00FF FFD8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0x00FF FFD8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8453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eax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0x0000 0002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edx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0x0000 0003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2952328" cy="1143000"/>
          </a:xfrm>
        </p:spPr>
        <p:txBody>
          <a:bodyPr/>
          <a:lstStyle/>
          <a:p>
            <a:r>
              <a:rPr lang="en-US" altLang="zh-CN" b="1" dirty="0" smtClean="0"/>
              <a:t>Visually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796136" y="404664"/>
            <a:ext cx="2448272" cy="5695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1772816"/>
            <a:ext cx="28083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Assume </a:t>
            </a:r>
            <a:r>
              <a:rPr lang="en-US" altLang="zh-CN" sz="2800" dirty="0" smtClean="0"/>
              <a:t>main  -&gt;f1-&gt;f2</a:t>
            </a: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</a:rPr>
              <a:t>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Base stack address of a function is stored in %</a:t>
            </a:r>
            <a:r>
              <a:rPr lang="en-US" altLang="zh-CN" sz="2800" dirty="0" err="1"/>
              <a:t>ebp</a:t>
            </a:r>
            <a:r>
              <a:rPr lang="en-US" altLang="zh-CN" sz="2800" dirty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The top of the stack is stored in %esp.</a:t>
            </a:r>
            <a:endParaRPr lang="zh-CN" alt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zh-CN" altLang="en-US" sz="28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796136" y="5589240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40578" y="55892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796136" y="4005064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25966" y="458112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451822" y="6021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60432" y="24208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66837" y="59585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30302" y="54328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ebp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60032" y="381953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364088" y="4025149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3"/>
          </p:cNvCxnSpPr>
          <p:nvPr/>
        </p:nvCxnSpPr>
        <p:spPr>
          <a:xfrm flipV="1">
            <a:off x="5474041" y="5589240"/>
            <a:ext cx="322095" cy="28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4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451" y="4259550"/>
            <a:ext cx="3552770" cy="2225144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/>
              <a:t>add    %</a:t>
            </a:r>
            <a:r>
              <a:rPr lang="en-US" altLang="zh-CN" sz="2800" b="1" dirty="0" err="1"/>
              <a:t>eax</a:t>
            </a:r>
            <a:r>
              <a:rPr lang="en-US" altLang="zh-CN" sz="2800" b="1" dirty="0"/>
              <a:t>,%</a:t>
            </a:r>
            <a:r>
              <a:rPr lang="en-US" altLang="zh-CN" sz="2800" b="1" dirty="0" err="1"/>
              <a:t>edx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err="1" smtClean="0">
                <a:solidFill>
                  <a:srgbClr val="FF0000"/>
                </a:solidFill>
              </a:rPr>
              <a:t>mov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0x10</a:t>
            </a:r>
            <a:r>
              <a:rPr lang="en-US" altLang="zh-CN" sz="2800" b="1" dirty="0">
                <a:solidFill>
                  <a:srgbClr val="FF0000"/>
                </a:solidFill>
              </a:rPr>
              <a:t>(%</a:t>
            </a:r>
            <a:r>
              <a:rPr lang="en-US" altLang="zh-CN" sz="2800" b="1" dirty="0" err="1">
                <a:solidFill>
                  <a:srgbClr val="FF0000"/>
                </a:solidFill>
              </a:rPr>
              <a:t>ebp</a:t>
            </a:r>
            <a:r>
              <a:rPr lang="en-US" altLang="zh-CN" sz="2800" b="1" dirty="0">
                <a:solidFill>
                  <a:srgbClr val="FF0000"/>
                </a:solidFill>
              </a:rPr>
              <a:t>),%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eax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/>
            </a:r>
            <a:br>
              <a:rPr lang="en-US" altLang="zh-CN" sz="2800" b="1" dirty="0" smtClean="0">
                <a:solidFill>
                  <a:srgbClr val="FF0000"/>
                </a:solidFill>
              </a:rPr>
            </a:br>
            <a:r>
              <a:rPr lang="en-US" altLang="zh-CN" sz="2800" b="1" dirty="0" err="1"/>
              <a:t>mov</a:t>
            </a:r>
            <a:r>
              <a:rPr lang="en-US" altLang="zh-CN" sz="2800" b="1" dirty="0"/>
              <a:t>    %</a:t>
            </a:r>
            <a:r>
              <a:rPr lang="en-US" altLang="zh-CN" sz="2800" b="1" dirty="0" err="1"/>
              <a:t>edx</a:t>
            </a:r>
            <a:r>
              <a:rPr lang="en-US" altLang="zh-CN" sz="2800" b="1" dirty="0"/>
              <a:t>,(%</a:t>
            </a:r>
            <a:r>
              <a:rPr lang="en-US" altLang="zh-CN" sz="2800" b="1" dirty="0" err="1"/>
              <a:t>eax</a:t>
            </a:r>
            <a:r>
              <a:rPr lang="en-US" altLang="zh-CN" sz="2800" b="1" dirty="0" smtClean="0"/>
              <a:t>)</a:t>
            </a:r>
            <a:br>
              <a:rPr lang="en-US" altLang="zh-CN" sz="2800" b="1" dirty="0" smtClean="0"/>
            </a:br>
            <a:r>
              <a:rPr lang="en-US" altLang="zh-CN" sz="2800" b="1" dirty="0"/>
              <a:t>pop    %</a:t>
            </a:r>
            <a:r>
              <a:rPr lang="en-US" altLang="zh-CN" sz="2800" b="1" dirty="0" err="1" smtClean="0"/>
              <a:t>ebp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 smtClean="0"/>
              <a:t>ret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646868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47282" y="1854371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 flipV="1">
            <a:off x="4757053" y="1916832"/>
            <a:ext cx="474605" cy="12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5217" y="1484784"/>
            <a:ext cx="79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>
            <a:off x="4778155" y="1669450"/>
            <a:ext cx="35918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弧形箭头 16"/>
          <p:cNvSpPr/>
          <p:nvPr/>
        </p:nvSpPr>
        <p:spPr>
          <a:xfrm>
            <a:off x="8310545" y="4060816"/>
            <a:ext cx="316994" cy="3693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9872" y="407707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en-US" altLang="zh-CN" dirty="0" smtClean="0"/>
              <a:t> + 10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 flipV="1">
            <a:off x="4583973" y="3861048"/>
            <a:ext cx="564091" cy="40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051720" y="2276872"/>
          <a:ext cx="252028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6672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0x00FF FFD8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0x00FF FFD8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8456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eax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0x00FF FFE8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edx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0x0000 0003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035686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47282" y="1854371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 flipV="1">
            <a:off x="4757053" y="1916832"/>
            <a:ext cx="474605" cy="12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5217" y="1484784"/>
            <a:ext cx="79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>
            <a:off x="4778155" y="1669450"/>
            <a:ext cx="35918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弧形箭头 16"/>
          <p:cNvSpPr/>
          <p:nvPr/>
        </p:nvSpPr>
        <p:spPr>
          <a:xfrm>
            <a:off x="8310545" y="4060816"/>
            <a:ext cx="316994" cy="3693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657451" y="4259550"/>
            <a:ext cx="3552770" cy="2225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/>
              <a:t>add    %</a:t>
            </a:r>
            <a:r>
              <a:rPr lang="en-US" altLang="zh-CN" sz="2800" b="1" dirty="0" err="1" smtClean="0"/>
              <a:t>eax</a:t>
            </a:r>
            <a:r>
              <a:rPr lang="en-US" altLang="zh-CN" sz="2800" b="1" dirty="0" smtClean="0"/>
              <a:t>,%</a:t>
            </a:r>
            <a:r>
              <a:rPr lang="en-US" altLang="zh-CN" sz="2800" b="1" dirty="0" err="1" smtClean="0"/>
              <a:t>edx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err="1" smtClean="0"/>
              <a:t>mov</a:t>
            </a:r>
            <a:r>
              <a:rPr lang="en-US" altLang="zh-CN" sz="2800" b="1" dirty="0" smtClean="0"/>
              <a:t> 0x10(%</a:t>
            </a:r>
            <a:r>
              <a:rPr lang="en-US" altLang="zh-CN" sz="2800" b="1" dirty="0" err="1" smtClean="0"/>
              <a:t>ebp</a:t>
            </a:r>
            <a:r>
              <a:rPr lang="en-US" altLang="zh-CN" sz="2800" b="1" dirty="0" smtClean="0"/>
              <a:t>),%</a:t>
            </a:r>
            <a:r>
              <a:rPr lang="en-US" altLang="zh-CN" sz="2800" b="1" dirty="0" err="1" smtClean="0"/>
              <a:t>eax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/>
            </a:r>
            <a:br>
              <a:rPr lang="en-US" altLang="zh-CN" sz="2800" b="1" dirty="0" smtClean="0">
                <a:solidFill>
                  <a:srgbClr val="FF0000"/>
                </a:solidFill>
              </a:rPr>
            </a:br>
            <a:r>
              <a:rPr lang="en-US" altLang="zh-CN" sz="2800" b="1" dirty="0" err="1" smtClean="0">
                <a:solidFill>
                  <a:srgbClr val="FF0000"/>
                </a:solidFill>
              </a:rPr>
              <a:t>mov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%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edx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,(%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eax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pop    %</a:t>
            </a:r>
            <a:r>
              <a:rPr lang="en-US" altLang="zh-CN" sz="2800" b="1" dirty="0" err="1" smtClean="0"/>
              <a:t>ebp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ret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051720" y="2276872"/>
          <a:ext cx="252028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6672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0x00FF FFD8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0x00FF FFD8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8458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eax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0x00FF FFE8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edx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0x0000 0003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5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777225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1723" y="5013176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4776910" y="5197842"/>
            <a:ext cx="3604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5217" y="2398822"/>
            <a:ext cx="79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>
            <a:off x="4778155" y="2583488"/>
            <a:ext cx="35918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弧形箭头 16"/>
          <p:cNvSpPr/>
          <p:nvPr/>
        </p:nvSpPr>
        <p:spPr>
          <a:xfrm>
            <a:off x="8310545" y="4060816"/>
            <a:ext cx="316994" cy="3693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613530" y="169453"/>
            <a:ext cx="3552770" cy="2225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err="1" smtClean="0"/>
              <a:t>mov</a:t>
            </a:r>
            <a:r>
              <a:rPr lang="en-US" altLang="zh-CN" sz="2800" b="1" dirty="0" smtClean="0"/>
              <a:t> 0x10(%</a:t>
            </a:r>
            <a:r>
              <a:rPr lang="en-US" altLang="zh-CN" sz="2800" b="1" dirty="0" err="1" smtClean="0"/>
              <a:t>ebp</a:t>
            </a:r>
            <a:r>
              <a:rPr lang="en-US" altLang="zh-CN" sz="2800" b="1" dirty="0" smtClean="0"/>
              <a:t>),%</a:t>
            </a:r>
            <a:r>
              <a:rPr lang="en-US" altLang="zh-CN" sz="2800" b="1" dirty="0" err="1" smtClean="0"/>
              <a:t>eax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/>
            </a:r>
            <a:br>
              <a:rPr lang="en-US" altLang="zh-CN" sz="2800" b="1" dirty="0" smtClean="0">
                <a:solidFill>
                  <a:srgbClr val="FF0000"/>
                </a:solidFill>
              </a:rPr>
            </a:br>
            <a:r>
              <a:rPr lang="en-US" altLang="zh-CN" sz="2800" b="1" dirty="0" err="1" smtClean="0"/>
              <a:t>mov</a:t>
            </a:r>
            <a:r>
              <a:rPr lang="en-US" altLang="zh-CN" sz="2800" b="1" dirty="0" smtClean="0"/>
              <a:t>    %</a:t>
            </a:r>
            <a:r>
              <a:rPr lang="en-US" altLang="zh-CN" sz="2800" b="1" dirty="0" err="1" smtClean="0"/>
              <a:t>edx</a:t>
            </a:r>
            <a:r>
              <a:rPr lang="en-US" altLang="zh-CN" sz="2800" b="1" dirty="0" smtClean="0"/>
              <a:t>,(%</a:t>
            </a:r>
            <a:r>
              <a:rPr lang="en-US" altLang="zh-CN" sz="2800" b="1" dirty="0" err="1" smtClean="0"/>
              <a:t>eax</a:t>
            </a:r>
            <a:r>
              <a:rPr lang="en-US" altLang="zh-CN" sz="2800" b="1" dirty="0" smtClean="0"/>
              <a:t>)</a:t>
            </a:r>
            <a:br>
              <a:rPr lang="en-US" altLang="zh-CN" sz="2800" b="1" dirty="0" smtClean="0"/>
            </a:br>
            <a:r>
              <a:rPr lang="en-US" altLang="zh-CN" sz="2800" b="1" dirty="0" smtClean="0">
                <a:solidFill>
                  <a:srgbClr val="FF0000"/>
                </a:solidFill>
              </a:rPr>
              <a:t>pop    %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ebp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/>
            </a:r>
            <a:br>
              <a:rPr lang="en-US" altLang="zh-CN" sz="2800" b="1" dirty="0" smtClean="0">
                <a:solidFill>
                  <a:srgbClr val="FF0000"/>
                </a:solidFill>
              </a:rPr>
            </a:br>
            <a:r>
              <a:rPr lang="en-US" altLang="zh-CN" sz="2800" b="1" dirty="0" smtClean="0">
                <a:solidFill>
                  <a:srgbClr val="FF0000"/>
                </a:solidFill>
              </a:rPr>
              <a:t>ret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195736" y="2924944"/>
          <a:ext cx="252028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057"/>
                <a:gridCol w="16672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0x0100</a:t>
                      </a:r>
                      <a:r>
                        <a:rPr lang="en-US" altLang="zh-CN" b="0" baseline="0" dirty="0" smtClean="0">
                          <a:solidFill>
                            <a:srgbClr val="FF0000"/>
                          </a:solidFill>
                        </a:rPr>
                        <a:t> 0000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esp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0x00FF FFE0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eip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0x0804 842d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eax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0x00FF FFE8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edx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0x0000 0003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/>
          <a:lstStyle/>
          <a:p>
            <a:r>
              <a:rPr lang="en-US" altLang="zh-CN" b="1" dirty="0" smtClean="0"/>
              <a:t>Summary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5736" y="1600200"/>
            <a:ext cx="6491064" cy="478112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Push arguments.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Save context.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zh-CN" dirty="0" smtClean="0"/>
              <a:t>Save return address.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zh-CN" dirty="0" smtClean="0"/>
              <a:t>Save caller’s base pointer.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Execute function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zh-CN" dirty="0" smtClean="0"/>
              <a:t>Set new base pointer.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zh-CN" dirty="0" smtClean="0"/>
              <a:t>Allocate space (optional).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zh-CN" dirty="0" smtClean="0"/>
              <a:t>Carry out some tasks.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zh-CN" dirty="0" smtClean="0"/>
              <a:t>Release space (if allocated).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Recover context.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zh-CN" dirty="0" smtClean="0"/>
              <a:t>Load caller’s base pointer.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zh-CN" dirty="0" smtClean="0"/>
              <a:t>Load return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Continue to execute caller function.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r>
              <a:rPr lang="en-US" altLang="zh-CN" b="1" dirty="0"/>
              <a:t>Answer to Question </a:t>
            </a:r>
            <a:r>
              <a:rPr lang="en-US" altLang="zh-CN" b="1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600200"/>
            <a:ext cx="6563072" cy="4525963"/>
          </a:xfrm>
        </p:spPr>
        <p:txBody>
          <a:bodyPr/>
          <a:lstStyle/>
          <a:p>
            <a:r>
              <a:rPr lang="en-US" altLang="zh-CN" dirty="0" smtClean="0"/>
              <a:t>Solution: </a:t>
            </a:r>
          </a:p>
          <a:p>
            <a:pPr lvl="1"/>
            <a:r>
              <a:rPr lang="en-US" altLang="zh-CN" dirty="0" smtClean="0"/>
              <a:t>Macro in C</a:t>
            </a:r>
          </a:p>
          <a:p>
            <a:pPr lvl="1"/>
            <a:r>
              <a:rPr lang="en-US" altLang="zh-CN" dirty="0" smtClean="0"/>
              <a:t>Inline function in C++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74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r>
              <a:rPr lang="en-US" altLang="zh-CN" b="1" dirty="0" smtClean="0"/>
              <a:t>Answer to Question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5736" y="1600200"/>
            <a:ext cx="6491064" cy="4525963"/>
          </a:xfrm>
        </p:spPr>
        <p:txBody>
          <a:bodyPr/>
          <a:lstStyle/>
          <a:p>
            <a:r>
              <a:rPr lang="en-US" altLang="zh-CN" dirty="0" smtClean="0"/>
              <a:t>When a function ends, the value in memory is unchanged.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 are all garbage values.</a:t>
            </a:r>
          </a:p>
          <a:p>
            <a:r>
              <a:rPr lang="en-US" altLang="zh-CN" dirty="0" smtClean="0"/>
              <a:t>If we forget to initialize a variable, something not presumable is probable to happen.</a:t>
            </a:r>
          </a:p>
          <a:p>
            <a:r>
              <a:rPr lang="en-US" altLang="zh-CN" dirty="0" smtClean="0"/>
              <a:t>So, initialize each of your variable.</a:t>
            </a:r>
          </a:p>
        </p:txBody>
      </p:sp>
    </p:spTree>
    <p:extLst>
      <p:ext uri="{BB962C8B-B14F-4D97-AF65-F5344CB8AC3E}">
        <p14:creationId xmlns:p14="http://schemas.microsoft.com/office/powerpoint/2010/main" val="19154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en-US" altLang="zh-CN" b="1" dirty="0"/>
              <a:t>Answer to Question 3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600200"/>
            <a:ext cx="6563072" cy="4525963"/>
          </a:xfrm>
        </p:spPr>
        <p:txBody>
          <a:bodyPr/>
          <a:lstStyle/>
          <a:p>
            <a:r>
              <a:rPr lang="en-US" altLang="zh-CN" dirty="0" smtClean="0"/>
              <a:t>Infinite recursion causes infinite frames, and stack space is finite. Hence stack space is filled finally.</a:t>
            </a:r>
          </a:p>
          <a:p>
            <a:r>
              <a:rPr lang="en-US" altLang="zh-CN" dirty="0" smtClean="0"/>
              <a:t>So, make sure your recursive function has terminate condition.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5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b="1" dirty="0"/>
              <a:t>Answer to </a:t>
            </a:r>
            <a:r>
              <a:rPr lang="en-US" altLang="zh-CN" b="1" dirty="0" smtClean="0"/>
              <a:t>Question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5736" y="1600200"/>
            <a:ext cx="6491064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 can obtain return address by exploiting stack overflow.</a:t>
            </a:r>
          </a:p>
          <a:p>
            <a:r>
              <a:rPr lang="en-US" altLang="zh-CN" dirty="0" smtClean="0"/>
              <a:t>After we get return address, we can direct program to anywhere we want.</a:t>
            </a:r>
          </a:p>
          <a:p>
            <a:r>
              <a:rPr lang="en-US" altLang="zh-CN" dirty="0"/>
              <a:t>How to defend this kind of attack is </a:t>
            </a:r>
            <a:r>
              <a:rPr lang="en-US" altLang="zh-CN" dirty="0" smtClean="0"/>
              <a:t>still being explored by many researchers.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2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</p:spPr>
        <p:txBody>
          <a:bodyPr/>
          <a:lstStyle/>
          <a:p>
            <a:r>
              <a:rPr lang="en-US" altLang="zh-CN" b="1" dirty="0" smtClean="0"/>
              <a:t>Example-4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9752" y="1600200"/>
            <a:ext cx="6347048" cy="48531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unsigned long </a:t>
            </a:r>
            <a:r>
              <a:rPr lang="en-US" altLang="zh-CN" dirty="0" err="1"/>
              <a:t>u_l</a:t>
            </a:r>
            <a:r>
              <a:rPr lang="en-US" altLang="zh-CN" dirty="0"/>
              <a:t>; //</a:t>
            </a:r>
            <a:r>
              <a:rPr lang="zh-CN" altLang="en-US" dirty="0"/>
              <a:t>长度为</a:t>
            </a:r>
            <a:r>
              <a:rPr lang="en-US" altLang="zh-CN" dirty="0"/>
              <a:t>4</a:t>
            </a:r>
            <a:r>
              <a:rPr lang="zh-CN" altLang="en-US" dirty="0"/>
              <a:t>字节，用于记录地址。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{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u_l</a:t>
            </a:r>
            <a:r>
              <a:rPr lang="en-US" altLang="zh-CN" dirty="0"/>
              <a:t> *</a:t>
            </a:r>
            <a:r>
              <a:rPr lang="en-US" altLang="zh-CN" dirty="0" err="1"/>
              <a:t>addr</a:t>
            </a:r>
            <a:r>
              <a:rPr lang="en-US" altLang="zh-CN" dirty="0"/>
              <a:t> = (</a:t>
            </a:r>
            <a:r>
              <a:rPr lang="en-US" altLang="zh-CN" dirty="0" err="1"/>
              <a:t>u_l</a:t>
            </a:r>
            <a:r>
              <a:rPr lang="en-US" altLang="zh-CN" dirty="0"/>
              <a:t> *)(</a:t>
            </a:r>
            <a:r>
              <a:rPr lang="en-US" altLang="zh-CN" dirty="0" err="1"/>
              <a:t>get_ebp</a:t>
            </a:r>
            <a:r>
              <a:rPr lang="en-US" altLang="zh-CN" dirty="0"/>
              <a:t>() + 4);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//thus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 can be anywhere you want.    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/>
              <a:t>0;</a:t>
            </a:r>
            <a:endParaRPr lang="zh-CN" altLang="en-US" dirty="0"/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altLang="zh-CN" dirty="0" err="1"/>
              <a:t>u</a:t>
            </a:r>
            <a:r>
              <a:rPr lang="en-US" altLang="zh-CN" dirty="0" err="1" smtClean="0"/>
              <a:t>_l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get_ebp</a:t>
            </a:r>
            <a:r>
              <a:rPr lang="en-US" altLang="zh-CN" dirty="0"/>
              <a:t>()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{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    __</a:t>
            </a:r>
            <a:r>
              <a:rPr lang="en-US" altLang="zh-CN" dirty="0" err="1"/>
              <a:t>asm</a:t>
            </a:r>
            <a:r>
              <a:rPr lang="en-US" altLang="zh-CN" dirty="0"/>
              <a:t>__("</a:t>
            </a:r>
            <a:r>
              <a:rPr lang="en-US" altLang="zh-CN" dirty="0" err="1"/>
              <a:t>mov</a:t>
            </a:r>
            <a:r>
              <a:rPr lang="en-US" altLang="zh-CN" dirty="0"/>
              <a:t> (%</a:t>
            </a:r>
            <a:r>
              <a:rPr lang="en-US" altLang="zh-CN" dirty="0" err="1"/>
              <a:t>ebp</a:t>
            </a:r>
            <a:r>
              <a:rPr lang="en-US" altLang="zh-CN" dirty="0"/>
              <a:t>),%</a:t>
            </a:r>
            <a:r>
              <a:rPr lang="en-US" altLang="zh-CN" dirty="0" err="1"/>
              <a:t>eax</a:t>
            </a:r>
            <a:r>
              <a:rPr lang="en-US" altLang="zh-CN" dirty="0"/>
              <a:t>");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4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036590"/>
              </p:ext>
            </p:extLst>
          </p:nvPr>
        </p:nvGraphicFramePr>
        <p:xfrm>
          <a:off x="5220072" y="-1179512"/>
          <a:ext cx="3034680" cy="9505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8460432" y="7647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9042" y="25834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1292" y="6300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2881" y="1556792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0" idx="3"/>
          </p:cNvCxnSpPr>
          <p:nvPr/>
        </p:nvCxnSpPr>
        <p:spPr>
          <a:xfrm>
            <a:off x="4710963" y="1741458"/>
            <a:ext cx="42620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0295" y="2029490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函数的栈基址）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9" idx="3"/>
          </p:cNvCxnSpPr>
          <p:nvPr/>
        </p:nvCxnSpPr>
        <p:spPr>
          <a:xfrm flipV="1">
            <a:off x="4700066" y="2029490"/>
            <a:ext cx="42620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2"/>
          <p:cNvSpPr txBox="1">
            <a:spLocks/>
          </p:cNvSpPr>
          <p:nvPr/>
        </p:nvSpPr>
        <p:spPr>
          <a:xfrm>
            <a:off x="1707123" y="402909"/>
            <a:ext cx="3430044" cy="72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CN" b="1" dirty="0" err="1" smtClean="0"/>
              <a:t>mov</a:t>
            </a:r>
            <a:r>
              <a:rPr lang="en-US" altLang="zh-CN" b="1" dirty="0" smtClean="0"/>
              <a:t> (%</a:t>
            </a:r>
            <a:r>
              <a:rPr lang="en-US" altLang="zh-CN" b="1" dirty="0" err="1" smtClean="0"/>
              <a:t>ebp</a:t>
            </a:r>
            <a:r>
              <a:rPr lang="en-US" altLang="zh-CN" b="1" dirty="0" smtClean="0"/>
              <a:t>),%</a:t>
            </a:r>
            <a:r>
              <a:rPr lang="en-US" altLang="zh-CN" b="1" dirty="0" err="1" smtClean="0"/>
              <a:t>eax</a:t>
            </a:r>
            <a:endParaRPr lang="zh-CN" altLang="en-US" b="1" dirty="0" smtClean="0"/>
          </a:p>
        </p:txBody>
      </p:sp>
      <p:sp>
        <p:nvSpPr>
          <p:cNvPr id="2" name="左弧形箭头 1"/>
          <p:cNvSpPr/>
          <p:nvPr/>
        </p:nvSpPr>
        <p:spPr>
          <a:xfrm>
            <a:off x="4499992" y="2121823"/>
            <a:ext cx="626278" cy="32513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81011" y="418409"/>
            <a:ext cx="2448272" cy="5695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f1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081011" y="5602985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25453" y="56029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081011" y="4018809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0841" y="459487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36697" y="615849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5307" y="2434633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51712" y="2743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51712" y="59723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48963" y="230342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12614" y="3992572"/>
            <a:ext cx="322095" cy="28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796136" y="404664"/>
            <a:ext cx="2448272" cy="5695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f1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5796136" y="5589240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40578" y="55892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796136" y="4005064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25966" y="458112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451822" y="602104"/>
            <a:ext cx="861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60432" y="2420888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栈的生长方向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66837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低地址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66837" y="59585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311871" y="8058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421824" y="2369971"/>
            <a:ext cx="322095" cy="28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081011" y="2290617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07815" y="60026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esp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8085" y="221356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ebp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6040" y="384048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ebp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6040" y="211875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esp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5796136" y="2303421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796136" y="83671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34163" y="13407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00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/>
      <p:bldP spid="21" grpId="0"/>
      <p:bldP spid="22" grpId="0"/>
      <p:bldP spid="23" grpId="0"/>
      <p:bldP spid="28" grpId="0"/>
      <p:bldP spid="29" grpId="0"/>
      <p:bldP spid="3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r>
              <a:rPr lang="en-US" altLang="zh-CN" b="1" dirty="0" smtClean="0"/>
              <a:t>Platform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5736" y="1600200"/>
            <a:ext cx="6491064" cy="4525963"/>
          </a:xfrm>
        </p:spPr>
        <p:txBody>
          <a:bodyPr/>
          <a:lstStyle/>
          <a:p>
            <a:r>
              <a:rPr lang="en-US" altLang="zh-CN" dirty="0" smtClean="0"/>
              <a:t>OS: Fedora 17</a:t>
            </a:r>
          </a:p>
          <a:p>
            <a:r>
              <a:rPr lang="en-US" altLang="zh-CN" dirty="0"/>
              <a:t>OS Kernel: </a:t>
            </a:r>
            <a:r>
              <a:rPr lang="en-US" altLang="zh-CN" dirty="0" smtClean="0"/>
              <a:t>3.8.8-100.fc17.i686</a:t>
            </a:r>
          </a:p>
          <a:p>
            <a:r>
              <a:rPr lang="de-DE" altLang="zh-CN" dirty="0" smtClean="0"/>
              <a:t>GCC version: 4.7.2 </a:t>
            </a:r>
            <a:r>
              <a:rPr lang="de-DE" altLang="zh-CN" dirty="0"/>
              <a:t>20120921 (Red Hat 4.7.2-2) (GCC</a:t>
            </a:r>
            <a:r>
              <a:rPr lang="de-DE" altLang="zh-CN" dirty="0" smtClean="0"/>
              <a:t>)</a:t>
            </a:r>
          </a:p>
          <a:p>
            <a:r>
              <a:rPr lang="de-DE" altLang="zh-CN" dirty="0" smtClean="0"/>
              <a:t>Compiling Option: -o2 optimizational option is needed in eg. 3. (eg. </a:t>
            </a:r>
            <a:r>
              <a:rPr lang="de-DE" altLang="zh-CN" dirty="0"/>
              <a:t>o</a:t>
            </a:r>
            <a:r>
              <a:rPr lang="de-DE" altLang="zh-CN" dirty="0" smtClean="0"/>
              <a:t>f inline function)</a:t>
            </a:r>
          </a:p>
        </p:txBody>
      </p:sp>
    </p:spTree>
    <p:extLst>
      <p:ext uri="{BB962C8B-B14F-4D97-AF65-F5344CB8AC3E}">
        <p14:creationId xmlns:p14="http://schemas.microsoft.com/office/powerpoint/2010/main" val="4655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59832" y="836712"/>
            <a:ext cx="3856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81925" y="2955162"/>
            <a:ext cx="481257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7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zh-CN" altLang="en-US" sz="7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65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r>
              <a:rPr lang="en-US" altLang="zh-CN" b="1" dirty="0" smtClean="0"/>
              <a:t>Inline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600200"/>
            <a:ext cx="6563072" cy="4525963"/>
          </a:xfrm>
        </p:spPr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smtClean="0"/>
              <a:t>modifier </a:t>
            </a:r>
            <a:r>
              <a:rPr lang="en-US" altLang="zh-CN" dirty="0" smtClean="0">
                <a:solidFill>
                  <a:srgbClr val="FF0000"/>
                </a:solidFill>
              </a:rPr>
              <a:t>inline</a:t>
            </a:r>
            <a:r>
              <a:rPr lang="en-US" altLang="zh-CN" dirty="0" smtClean="0"/>
              <a:t> when defining a function. It’s useless to only declare inline.</a:t>
            </a:r>
          </a:p>
          <a:p>
            <a:r>
              <a:rPr lang="en-US" altLang="zh-CN" dirty="0" smtClean="0"/>
              <a:t>Note 1: put your inline function before all your caller functions.</a:t>
            </a:r>
          </a:p>
          <a:p>
            <a:r>
              <a:rPr lang="en-US" altLang="zh-CN" dirty="0" smtClean="0"/>
              <a:t>Note 2: don’t use inline for declaration. Just for defining.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6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/>
          <a:lstStyle/>
          <a:p>
            <a:r>
              <a:rPr lang="en-US" altLang="zh-CN" b="1" dirty="0" smtClean="0"/>
              <a:t>Example-3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556792"/>
            <a:ext cx="4917965" cy="4752528"/>
          </a:xfrm>
        </p:spPr>
      </p:pic>
    </p:spTree>
    <p:extLst>
      <p:ext uri="{BB962C8B-B14F-4D97-AF65-F5344CB8AC3E}">
        <p14:creationId xmlns:p14="http://schemas.microsoft.com/office/powerpoint/2010/main" val="13902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620787" cy="3456384"/>
          </a:xfrm>
        </p:spPr>
      </p:pic>
      <p:cxnSp>
        <p:nvCxnSpPr>
          <p:cNvPr id="7" name="直接连接符 6"/>
          <p:cNvCxnSpPr/>
          <p:nvPr/>
        </p:nvCxnSpPr>
        <p:spPr>
          <a:xfrm>
            <a:off x="251520" y="2924944"/>
            <a:ext cx="85689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1520" y="3212976"/>
            <a:ext cx="85689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r>
              <a:rPr lang="en-US" altLang="zh-CN" b="1" dirty="0" smtClean="0"/>
              <a:t>Preliminary-1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9971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pop 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: put </a:t>
            </a:r>
            <a:r>
              <a:rPr lang="en-US" altLang="zh-CN" dirty="0"/>
              <a:t>the value in memory addressed by %</a:t>
            </a:r>
            <a:r>
              <a:rPr lang="en-US" altLang="zh-CN" dirty="0" err="1"/>
              <a:t>esp</a:t>
            </a:r>
            <a:r>
              <a:rPr lang="en-US" altLang="zh-CN" dirty="0"/>
              <a:t> to register </a:t>
            </a:r>
            <a:r>
              <a:rPr lang="en-US" altLang="zh-CN" dirty="0" smtClean="0"/>
              <a:t>x</a:t>
            </a:r>
            <a:r>
              <a:rPr lang="en-US" altLang="zh-CN" dirty="0"/>
              <a:t> </a:t>
            </a:r>
            <a:r>
              <a:rPr lang="en-US" altLang="zh-CN" dirty="0" smtClean="0"/>
              <a:t>,%</a:t>
            </a:r>
            <a:r>
              <a:rPr lang="en-US" altLang="zh-CN" dirty="0" err="1"/>
              <a:t>esp</a:t>
            </a:r>
            <a:r>
              <a:rPr lang="en-US" altLang="zh-CN" dirty="0"/>
              <a:t> = %</a:t>
            </a:r>
            <a:r>
              <a:rPr lang="en-US" altLang="zh-CN" dirty="0" err="1"/>
              <a:t>esp</a:t>
            </a:r>
            <a:r>
              <a:rPr lang="en-US" altLang="zh-CN" dirty="0"/>
              <a:t> + 4,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ush 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: </a:t>
            </a:r>
            <a:r>
              <a:rPr lang="en-US" altLang="zh-CN" dirty="0"/>
              <a:t>%</a:t>
            </a:r>
            <a:r>
              <a:rPr lang="en-US" altLang="zh-CN" dirty="0" err="1"/>
              <a:t>esp</a:t>
            </a:r>
            <a:r>
              <a:rPr lang="en-US" altLang="zh-CN" dirty="0"/>
              <a:t> = %</a:t>
            </a:r>
            <a:r>
              <a:rPr lang="en-US" altLang="zh-CN" dirty="0" err="1"/>
              <a:t>esp</a:t>
            </a:r>
            <a:r>
              <a:rPr lang="en-US" altLang="zh-CN" dirty="0"/>
              <a:t> – </a:t>
            </a:r>
            <a:r>
              <a:rPr lang="en-US" altLang="zh-CN" dirty="0" smtClean="0"/>
              <a:t>4, then put </a:t>
            </a:r>
            <a:r>
              <a:rPr lang="en-US" altLang="zh-CN" dirty="0"/>
              <a:t>the value in register x to memory addressed by %</a:t>
            </a:r>
            <a:r>
              <a:rPr lang="en-US" altLang="zh-CN" dirty="0" smtClean="0"/>
              <a:t>esp.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all </a:t>
            </a:r>
            <a:r>
              <a:rPr lang="en-US" altLang="zh-CN" dirty="0" smtClean="0">
                <a:solidFill>
                  <a:srgbClr val="FF0000"/>
                </a:solidFill>
              </a:rPr>
              <a:t>$</a:t>
            </a:r>
            <a:r>
              <a:rPr lang="en-US" altLang="zh-CN" dirty="0" err="1" smtClean="0">
                <a:solidFill>
                  <a:srgbClr val="FF0000"/>
                </a:solidFill>
              </a:rPr>
              <a:t>addr</a:t>
            </a:r>
            <a:r>
              <a:rPr lang="en-US" altLang="zh-CN" dirty="0" smtClean="0"/>
              <a:t>: push %</a:t>
            </a:r>
            <a:r>
              <a:rPr lang="en-US" altLang="zh-CN" dirty="0" err="1" smtClean="0"/>
              <a:t>eip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ret: pop %</a:t>
            </a:r>
            <a:r>
              <a:rPr lang="en-US" altLang="zh-CN" dirty="0" err="1" smtClean="0"/>
              <a:t>eip</a:t>
            </a:r>
            <a:endParaRPr lang="en-US" altLang="zh-CN" dirty="0" smtClean="0"/>
          </a:p>
          <a:p>
            <a:r>
              <a:rPr lang="en-US" altLang="zh-CN" dirty="0" smtClean="0"/>
              <a:t>leave</a:t>
            </a:r>
            <a:r>
              <a:rPr lang="en-US" altLang="zh-CN" dirty="0"/>
              <a:t>: </a:t>
            </a:r>
            <a:r>
              <a:rPr lang="en-US" altLang="zh-CN" dirty="0" err="1"/>
              <a:t>mov</a:t>
            </a:r>
            <a:r>
              <a:rPr lang="en-US" altLang="zh-CN" dirty="0"/>
              <a:t> %</a:t>
            </a:r>
            <a:r>
              <a:rPr lang="en-US" altLang="zh-CN" dirty="0" err="1"/>
              <a:t>ebp</a:t>
            </a:r>
            <a:r>
              <a:rPr lang="en-US" altLang="zh-CN" dirty="0"/>
              <a:t>,%</a:t>
            </a:r>
            <a:r>
              <a:rPr lang="en-US" altLang="zh-CN" dirty="0" err="1"/>
              <a:t>esp</a:t>
            </a:r>
            <a:r>
              <a:rPr lang="en-US" altLang="zh-CN" dirty="0"/>
              <a:t>; </a:t>
            </a:r>
            <a:r>
              <a:rPr lang="en-US" altLang="zh-CN" dirty="0" smtClean="0"/>
              <a:t>pop </a:t>
            </a:r>
            <a:r>
              <a:rPr lang="en-US" altLang="zh-CN" dirty="0"/>
              <a:t>%</a:t>
            </a:r>
            <a:r>
              <a:rPr lang="en-US" altLang="zh-CN" dirty="0" err="1"/>
              <a:t>ebp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87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/>
          <a:lstStyle/>
          <a:p>
            <a:r>
              <a:rPr lang="en-US" altLang="zh-CN" b="1" dirty="0" smtClean="0"/>
              <a:t>Preliminary-2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600200"/>
            <a:ext cx="6275040" cy="4525963"/>
          </a:xfrm>
        </p:spPr>
        <p:txBody>
          <a:bodyPr/>
          <a:lstStyle/>
          <a:p>
            <a:r>
              <a:rPr lang="en-US" altLang="zh-CN" dirty="0" smtClean="0"/>
              <a:t>Two types of passing parameters:</a:t>
            </a:r>
          </a:p>
          <a:p>
            <a:pPr lvl="1"/>
            <a:r>
              <a:rPr lang="en-US" altLang="zh-CN" dirty="0" smtClean="0"/>
              <a:t>Pass by value</a:t>
            </a:r>
          </a:p>
          <a:p>
            <a:pPr lvl="1"/>
            <a:r>
              <a:rPr lang="en-US" altLang="zh-CN" dirty="0" smtClean="0"/>
              <a:t>Pass by 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8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491064" cy="1143000"/>
          </a:xfrm>
        </p:spPr>
        <p:txBody>
          <a:bodyPr/>
          <a:lstStyle/>
          <a:p>
            <a:r>
              <a:rPr lang="en-US" altLang="zh-CN" b="1" dirty="0" smtClean="0"/>
              <a:t>Example-1</a:t>
            </a:r>
            <a:endParaRPr lang="zh-CN" altLang="en-US" b="1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28800"/>
            <a:ext cx="5400600" cy="4495012"/>
          </a:xfrm>
        </p:spPr>
      </p:pic>
    </p:spTree>
    <p:extLst>
      <p:ext uri="{BB962C8B-B14F-4D97-AF65-F5344CB8AC3E}">
        <p14:creationId xmlns:p14="http://schemas.microsoft.com/office/powerpoint/2010/main" val="19551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304635" cy="4320480"/>
          </a:xfrm>
        </p:spPr>
      </p:pic>
      <p:cxnSp>
        <p:nvCxnSpPr>
          <p:cNvPr id="3" name="直接连接符 2"/>
          <p:cNvCxnSpPr/>
          <p:nvPr/>
        </p:nvCxnSpPr>
        <p:spPr>
          <a:xfrm>
            <a:off x="476129" y="4365104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6129" y="5589240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6129" y="681337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27784" y="404664"/>
            <a:ext cx="54597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main(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argc</a:t>
            </a:r>
            <a:r>
              <a:rPr lang="en-US" altLang="zh-CN" sz="3200" dirty="0" smtClean="0"/>
              <a:t>, char *</a:t>
            </a:r>
            <a:r>
              <a:rPr lang="en-US" altLang="zh-CN" sz="3200" dirty="0" err="1" smtClean="0"/>
              <a:t>argv</a:t>
            </a:r>
            <a:r>
              <a:rPr lang="en-US" altLang="zh-CN" sz="3200" dirty="0" smtClean="0"/>
              <a:t>[]) {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r = add(1, 2);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(“r = %d\n”, r);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return 0;</a:t>
            </a:r>
            <a:endParaRPr lang="en-US" altLang="zh-CN" sz="3200" dirty="0"/>
          </a:p>
          <a:p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64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3129</Words>
  <Application>Microsoft Office PowerPoint</Application>
  <PresentationFormat>全屏显示(4:3)</PresentationFormat>
  <Paragraphs>780</Paragraphs>
  <Slides>54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Office 主题​​</vt:lpstr>
      <vt:lpstr>Detail of Function Call</vt:lpstr>
      <vt:lpstr>Function</vt:lpstr>
      <vt:lpstr> Questions</vt:lpstr>
      <vt:lpstr>Visually</vt:lpstr>
      <vt:lpstr>PowerPoint 演示文稿</vt:lpstr>
      <vt:lpstr>Preliminary-1</vt:lpstr>
      <vt:lpstr>Preliminary-2</vt:lpstr>
      <vt:lpstr>Example-1</vt:lpstr>
      <vt:lpstr>PowerPoint 演示文稿</vt:lpstr>
      <vt:lpstr>PowerPoint 演示文稿</vt:lpstr>
      <vt:lpstr>sub    $0x20,%esp movl   $0x2,0x4(%esp) movl   $0x1,(%esp)  call   804843c &lt;add&gt;</vt:lpstr>
      <vt:lpstr>sub    $0x20,%esp movl   $0x2,0x4(%esp) movl   $0x1,(%esp) call   804843c &lt;add&gt;</vt:lpstr>
      <vt:lpstr>sub    $0x20,%esp movl   $0x2,0x4(%esp) movl   $0x1,(%esp) call   804843c &lt;add&gt;</vt:lpstr>
      <vt:lpstr>sub    $0x20,%esp movl   $0x2,0x4(%esp) movl   $0x1,(%esp) call   804843c &lt;add&gt;</vt:lpstr>
      <vt:lpstr>sub    $0x20,%esp movl   $0x2,0x4(%esp) movl   $0x1,(%esp) call   804843c &lt;add&gt;</vt:lpstr>
      <vt:lpstr>push   %ebp mov    %esp,%ebp sub    $0x10,%esp movl   $0x0,-0x4(%ebp)</vt:lpstr>
      <vt:lpstr>push   %ebp mov    %esp,%ebp sub    $0x10,%esp movl   $0x0,-0x4(%ebp)</vt:lpstr>
      <vt:lpstr>push   %ebp mov    %esp,%ebp sub    $0x10,%esp movl   $0x0,-0x4(%ebp)</vt:lpstr>
      <vt:lpstr>sub    $0x10,%esp movl   $0x0,-0x4(%ebp) mov    0xc(%ebp),%eax mov    0x8(%ebp),%edx</vt:lpstr>
      <vt:lpstr>movl   $0x0,-0x4(%ebp) mov    0xc(%ebp),%eax mov    0x8(%ebp),%edx add    %eax,%edx mov   -0x4(%ebp),%eax add    %edx,%eax</vt:lpstr>
      <vt:lpstr>add    %edx,%eax leave   (mov %ebp,%esp;  pop %ebp) ret</vt:lpstr>
      <vt:lpstr>add    %edx,%eax leave   (mov %ebp,%esp;  pop %ebp) ret</vt:lpstr>
      <vt:lpstr>add    %edx,%eax leave ret</vt:lpstr>
      <vt:lpstr> Detailed model</vt:lpstr>
      <vt:lpstr>A More Challenging Example</vt:lpstr>
      <vt:lpstr>Example-2</vt:lpstr>
      <vt:lpstr>PowerPoint 演示文稿</vt:lpstr>
      <vt:lpstr>PowerPoint 演示文稿</vt:lpstr>
      <vt:lpstr>sub    $0x20,%esp movl   $0x0,0x1c(%esp) lea    0x1c(%esp),%eax mov    %eax,0x8(%esp)</vt:lpstr>
      <vt:lpstr>sub    $0x20,%esp movl   $0x0,0x1c(%esp) lea    0x1c(%esp),%eax mov    %eax,0x8(%esp)</vt:lpstr>
      <vt:lpstr>sub    $0x20,%esp movl   $0x0,0x1c(%esp) lea    0x1c(%esp),%eax mov    %eax,0x8(%esp)</vt:lpstr>
      <vt:lpstr>movl   $0x0,0x1c(%esp) lea    0x1c(%esp),%eax mov    %eax,0x8(%esp) movl   $0x2,0x4(%esp)</vt:lpstr>
      <vt:lpstr>lea    0x1c(%esp),%eax mov    %eax,0x8(%esp) movl   $0x2,0x4(%esp) movl   $0x1,(%esp)</vt:lpstr>
      <vt:lpstr>mov    %eax,0x8(%esp) movl   $0x2,0x4(%esp) movl   $0x1,(%esp) call   8048448 &lt;add&gt;</vt:lpstr>
      <vt:lpstr>PowerPoint 演示文稿</vt:lpstr>
      <vt:lpstr>PowerPoint 演示文稿</vt:lpstr>
      <vt:lpstr>push   %ebp mov    %esp,%ebp mov    0xc(%ebp),%eax mov   0x8(%ebp),%edx</vt:lpstr>
      <vt:lpstr>mov    %esp,%ebp mov    0xc(%ebp),%eax mov   0x8(%ebp),%edx add    %eax,%edx</vt:lpstr>
      <vt:lpstr>mov    %esp,%ebp mov    0xc(%ebp),%eax mov   0x8(%ebp),%edx add    %eax,%edx</vt:lpstr>
      <vt:lpstr>add    %eax,%edx mov 0x10(%ebp),%eax mov    %edx,(%eax) pop    %ebp ret</vt:lpstr>
      <vt:lpstr>PowerPoint 演示文稿</vt:lpstr>
      <vt:lpstr>PowerPoint 演示文稿</vt:lpstr>
      <vt:lpstr>Summary</vt:lpstr>
      <vt:lpstr>Answer to Question 1</vt:lpstr>
      <vt:lpstr>Answer to Question 2</vt:lpstr>
      <vt:lpstr>Answer to Question 3</vt:lpstr>
      <vt:lpstr> Answer to Question 4</vt:lpstr>
      <vt:lpstr>Example-4</vt:lpstr>
      <vt:lpstr>PowerPoint 演示文稿</vt:lpstr>
      <vt:lpstr>Platform</vt:lpstr>
      <vt:lpstr>PowerPoint 演示文稿</vt:lpstr>
      <vt:lpstr>Inline Function</vt:lpstr>
      <vt:lpstr>Example-3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 of Function Call</dc:title>
  <dc:creator>Michael</dc:creator>
  <cp:lastModifiedBy>soft</cp:lastModifiedBy>
  <cp:revision>176</cp:revision>
  <dcterms:created xsi:type="dcterms:W3CDTF">2013-09-15T14:00:21Z</dcterms:created>
  <dcterms:modified xsi:type="dcterms:W3CDTF">2014-09-22T07:09:42Z</dcterms:modified>
</cp:coreProperties>
</file>