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书写需求（示例：第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章所有案例题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章过程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决策表、决策树（案例）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章数据建模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简单情况下的建模、硬数据建模（案例）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</a:t>
            </a:r>
            <a:r>
              <a:rPr lang="zh-CN" altLang="en-US" dirty="0" smtClean="0">
                <a:solidFill>
                  <a:srgbClr val="FF0000"/>
                </a:solidFill>
              </a:rPr>
              <a:t>发现问题并提出修正方案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388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PowerPoint 演示文稿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soft</cp:lastModifiedBy>
  <cp:revision>11</cp:revision>
  <dcterms:created xsi:type="dcterms:W3CDTF">2012-11-05T09:37:27Z</dcterms:created>
  <dcterms:modified xsi:type="dcterms:W3CDTF">2013-11-24T03:59:58Z</dcterms:modified>
</cp:coreProperties>
</file>