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2" r:id="rId2"/>
    <p:sldId id="268" r:id="rId3"/>
    <p:sldId id="279" r:id="rId4"/>
    <p:sldId id="275" r:id="rId5"/>
    <p:sldId id="281" r:id="rId6"/>
    <p:sldId id="276" r:id="rId7"/>
    <p:sldId id="273" r:id="rId8"/>
    <p:sldId id="269" r:id="rId9"/>
    <p:sldId id="267" r:id="rId1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3FF"/>
    <a:srgbClr val="D5EEFF"/>
    <a:srgbClr val="3399FF"/>
    <a:srgbClr val="9BD7FF"/>
    <a:srgbClr val="EEE7A0"/>
    <a:srgbClr val="D1ECFF"/>
    <a:srgbClr val="66FF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571" autoAdjust="0"/>
    <p:restoredTop sz="99886" autoAdjust="0"/>
  </p:normalViewPr>
  <p:slideViewPr>
    <p:cSldViewPr>
      <p:cViewPr varScale="1">
        <p:scale>
          <a:sx n="72" d="100"/>
          <a:sy n="72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5" name="Picture 123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889250"/>
            <a:ext cx="71438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6" name="Picture 124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941888"/>
            <a:ext cx="71438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4" name="Picture 122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68750"/>
            <a:ext cx="71437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7" name="Picture 105" descr="space2"/>
          <p:cNvPicPr>
            <a:picLocks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5651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8" name="Picture 106" descr="space2"/>
          <p:cNvPicPr>
            <a:picLocks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32" name="Picture 120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168525"/>
            <a:ext cx="730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28" name="Picture 116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00213"/>
            <a:ext cx="730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1" name="Picture 99" descr="box_line_small"/>
          <p:cNvPicPr>
            <a:picLocks noChangeAspect="1" noChangeArrowheads="1"/>
          </p:cNvPicPr>
          <p:nvPr/>
        </p:nvPicPr>
        <p:blipFill>
          <a:blip r:embed="rId5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88238" y="836613"/>
            <a:ext cx="71437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03238" y="1887538"/>
            <a:ext cx="6337300" cy="1143000"/>
          </a:xfrm>
        </p:spPr>
        <p:txBody>
          <a:bodyPr/>
          <a:lstStyle>
            <a:lvl1pPr>
              <a:defRPr sz="36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068638"/>
            <a:ext cx="45720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pic>
        <p:nvPicPr>
          <p:cNvPr id="13431" name="Picture 119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48600" y="202565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3" name="Rectangle 121"/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  <a:alpha val="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441" name="Picture 129" descr="box_reflex"/>
          <p:cNvPicPr>
            <a:picLocks noChangeAspect="1" noChangeArrowheads="1"/>
          </p:cNvPicPr>
          <p:nvPr/>
        </p:nvPicPr>
        <p:blipFill>
          <a:blip r:embed="rId7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62625" y="4837113"/>
            <a:ext cx="2063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4" name="Picture 132" descr="box_reflex"/>
          <p:cNvPicPr>
            <a:picLocks noChangeAspect="1" noChangeArrowheads="1"/>
          </p:cNvPicPr>
          <p:nvPr/>
        </p:nvPicPr>
        <p:blipFill>
          <a:blip r:embed="rId8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13563" y="1558925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9" name="Picture 137" descr="box_refle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08963" y="278130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0" name="Picture 138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43663" y="3824288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1" name="Picture 139" descr="box_reflex"/>
          <p:cNvPicPr>
            <a:picLocks noChangeAspect="1" noChangeArrowheads="1"/>
          </p:cNvPicPr>
          <p:nvPr/>
        </p:nvPicPr>
        <p:blipFill>
          <a:blip r:embed="rId9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80288" y="692150"/>
            <a:ext cx="2825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78037" cy="6129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0"/>
            <a:ext cx="6084888" cy="6129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4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763" y="0"/>
            <a:ext cx="72009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46638" y="16081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46638" y="39449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58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6638" y="1608138"/>
            <a:ext cx="4081462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4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6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3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99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accent1">
                <a:gamma/>
                <a:shade val="0"/>
                <a:invGamma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6" name="Picture 98" descr="Untitled-25"/>
          <p:cNvPicPr>
            <a:picLocks noChangeAspect="1" noChangeArrowheads="1"/>
          </p:cNvPicPr>
          <p:nvPr/>
        </p:nvPicPr>
        <p:blipFill>
          <a:blip r:embed="rId1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771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" name="Picture 112" descr="box_reflex_transparen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6453188"/>
            <a:ext cx="277812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1" name="Picture 93" descr="space2"/>
          <p:cNvPicPr>
            <a:picLocks noChangeArrowheads="1"/>
          </p:cNvPicPr>
          <p:nvPr/>
        </p:nvPicPr>
        <p:blipFill>
          <a:blip r:embed="rId16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-26988"/>
            <a:ext cx="511175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2775" y="1608138"/>
            <a:ext cx="83153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655763" y="0"/>
            <a:ext cx="7200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359" name="Picture 7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0" name="Picture 7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1" name="Picture 7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2" name="Picture 7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3" name="Picture 75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4" name="Picture 76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5" name="Picture 77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6" name="Picture 78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7" name="Picture 79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8" name="Picture 80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9" name="Picture 8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0" name="Picture 8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1" name="Picture 8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2" name="Picture 8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6" name="Picture 88" descr="space2"/>
          <p:cNvPicPr>
            <a:picLocks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74" name="Rectangle 86"/>
          <p:cNvSpPr>
            <a:spLocks noChangeArrowheads="1"/>
          </p:cNvSpPr>
          <p:nvPr/>
        </p:nvSpPr>
        <p:spPr bwMode="gray">
          <a:xfrm>
            <a:off x="6408738" y="6500813"/>
            <a:ext cx="27352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Your company slogan</a:t>
            </a:r>
          </a:p>
        </p:txBody>
      </p:sp>
      <p:pic>
        <p:nvPicPr>
          <p:cNvPr id="12399" name="Picture 111" descr="box_reflex_transparen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9850"/>
            <a:ext cx="108902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Blip>
          <a:blip r:embed="rId20"/>
        </a:buBlip>
        <a:defRPr sz="2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PowerPoint </a:t>
            </a:r>
            <a:r>
              <a:rPr lang="en-US" altLang="ko-KR">
                <a:solidFill>
                  <a:schemeClr val="accent1"/>
                </a:solidFill>
                <a:ea typeface="굴림" pitchFamily="50" charset="-127"/>
              </a:rPr>
              <a:t>Template</a:t>
            </a:r>
            <a:endParaRPr lang="ko-KR" altLang="en-US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Your company slogan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gray">
          <a:xfrm>
            <a:off x="179388" y="2254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Contents</a:t>
            </a: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684213" y="1774825"/>
            <a:ext cx="6578600" cy="609600"/>
            <a:chOff x="431" y="1003"/>
            <a:chExt cx="4144" cy="384"/>
          </a:xfrm>
        </p:grpSpPr>
        <p:grpSp>
          <p:nvGrpSpPr>
            <p:cNvPr id="47139" name="Group 35"/>
            <p:cNvGrpSpPr>
              <a:grpSpLocks/>
            </p:cNvGrpSpPr>
            <p:nvPr/>
          </p:nvGrpSpPr>
          <p:grpSpPr bwMode="auto">
            <a:xfrm>
              <a:off x="735" y="1037"/>
              <a:ext cx="3840" cy="296"/>
              <a:chOff x="480" y="384"/>
              <a:chExt cx="1680" cy="1296"/>
            </a:xfrm>
          </p:grpSpPr>
          <p:pic>
            <p:nvPicPr>
              <p:cNvPr id="47140" name="Picture 36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1" name="Rectangle 37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>
                    <a:ea typeface="굴림" pitchFamily="50" charset="-127"/>
                  </a:rPr>
                  <a:t>           </a:t>
                </a:r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Introduction</a:t>
                </a:r>
              </a:p>
            </p:txBody>
          </p:sp>
        </p:grpSp>
        <p:grpSp>
          <p:nvGrpSpPr>
            <p:cNvPr id="47170" name="Group 66"/>
            <p:cNvGrpSpPr>
              <a:grpSpLocks/>
            </p:cNvGrpSpPr>
            <p:nvPr/>
          </p:nvGrpSpPr>
          <p:grpSpPr bwMode="auto">
            <a:xfrm>
              <a:off x="431" y="1003"/>
              <a:ext cx="452" cy="384"/>
              <a:chOff x="480" y="384"/>
              <a:chExt cx="1680" cy="1296"/>
            </a:xfrm>
          </p:grpSpPr>
          <p:pic>
            <p:nvPicPr>
              <p:cNvPr id="47171" name="Picture 67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2" name="Rectangle 68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1</a:t>
                </a:r>
              </a:p>
            </p:txBody>
          </p:sp>
        </p:grpSp>
      </p:grpSp>
      <p:grpSp>
        <p:nvGrpSpPr>
          <p:cNvPr id="47185" name="Group 81"/>
          <p:cNvGrpSpPr>
            <a:grpSpLocks/>
          </p:cNvGrpSpPr>
          <p:nvPr/>
        </p:nvGrpSpPr>
        <p:grpSpPr bwMode="auto">
          <a:xfrm>
            <a:off x="684213" y="2913063"/>
            <a:ext cx="6578600" cy="609600"/>
            <a:chOff x="431" y="1752"/>
            <a:chExt cx="4144" cy="384"/>
          </a:xfrm>
        </p:grpSpPr>
        <p:grpSp>
          <p:nvGrpSpPr>
            <p:cNvPr id="47142" name="Group 38"/>
            <p:cNvGrpSpPr>
              <a:grpSpLocks/>
            </p:cNvGrpSpPr>
            <p:nvPr/>
          </p:nvGrpSpPr>
          <p:grpSpPr bwMode="auto">
            <a:xfrm>
              <a:off x="735" y="1789"/>
              <a:ext cx="3840" cy="296"/>
              <a:chOff x="480" y="384"/>
              <a:chExt cx="1680" cy="1296"/>
            </a:xfrm>
          </p:grpSpPr>
          <p:pic>
            <p:nvPicPr>
              <p:cNvPr id="47143" name="Picture 39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4" name="Rectangle 40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>
                    <a:ea typeface="굴림" pitchFamily="50" charset="-127"/>
                  </a:rPr>
                  <a:t>           </a:t>
                </a:r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Main title</a:t>
                </a:r>
              </a:p>
            </p:txBody>
          </p:sp>
        </p:grpSp>
        <p:grpSp>
          <p:nvGrpSpPr>
            <p:cNvPr id="47173" name="Group 69"/>
            <p:cNvGrpSpPr>
              <a:grpSpLocks/>
            </p:cNvGrpSpPr>
            <p:nvPr/>
          </p:nvGrpSpPr>
          <p:grpSpPr bwMode="auto">
            <a:xfrm>
              <a:off x="431" y="1752"/>
              <a:ext cx="452" cy="384"/>
              <a:chOff x="480" y="384"/>
              <a:chExt cx="1680" cy="1296"/>
            </a:xfrm>
          </p:grpSpPr>
          <p:pic>
            <p:nvPicPr>
              <p:cNvPr id="47174" name="Picture 70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5" name="Rectangle 71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2</a:t>
                </a:r>
              </a:p>
            </p:txBody>
          </p:sp>
        </p:grpSp>
      </p:grpSp>
      <p:grpSp>
        <p:nvGrpSpPr>
          <p:cNvPr id="47184" name="Group 80"/>
          <p:cNvGrpSpPr>
            <a:grpSpLocks/>
          </p:cNvGrpSpPr>
          <p:nvPr/>
        </p:nvGrpSpPr>
        <p:grpSpPr bwMode="auto">
          <a:xfrm>
            <a:off x="684213" y="4052888"/>
            <a:ext cx="6578600" cy="609600"/>
            <a:chOff x="431" y="2500"/>
            <a:chExt cx="4144" cy="384"/>
          </a:xfrm>
        </p:grpSpPr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735" y="2541"/>
              <a:ext cx="3840" cy="296"/>
              <a:chOff x="480" y="384"/>
              <a:chExt cx="1680" cy="1296"/>
            </a:xfrm>
          </p:grpSpPr>
          <p:pic>
            <p:nvPicPr>
              <p:cNvPr id="47146" name="Picture 42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7" name="Rectangle 43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>
                    <a:ea typeface="굴림" pitchFamily="50" charset="-127"/>
                  </a:rPr>
                  <a:t>           </a:t>
                </a:r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Examples</a:t>
                </a:r>
              </a:p>
            </p:txBody>
          </p:sp>
        </p:grpSp>
        <p:grpSp>
          <p:nvGrpSpPr>
            <p:cNvPr id="47176" name="Group 72"/>
            <p:cNvGrpSpPr>
              <a:grpSpLocks/>
            </p:cNvGrpSpPr>
            <p:nvPr/>
          </p:nvGrpSpPr>
          <p:grpSpPr bwMode="auto">
            <a:xfrm>
              <a:off x="431" y="2500"/>
              <a:ext cx="452" cy="384"/>
              <a:chOff x="480" y="384"/>
              <a:chExt cx="1680" cy="1296"/>
            </a:xfrm>
          </p:grpSpPr>
          <p:pic>
            <p:nvPicPr>
              <p:cNvPr id="47177" name="Picture 73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8" name="Rectangle 74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3</a:t>
                </a:r>
              </a:p>
            </p:txBody>
          </p:sp>
        </p:grpSp>
      </p:grpSp>
      <p:grpSp>
        <p:nvGrpSpPr>
          <p:cNvPr id="47183" name="Group 79"/>
          <p:cNvGrpSpPr>
            <a:grpSpLocks/>
          </p:cNvGrpSpPr>
          <p:nvPr/>
        </p:nvGrpSpPr>
        <p:grpSpPr bwMode="auto">
          <a:xfrm>
            <a:off x="684213" y="5192713"/>
            <a:ext cx="6578600" cy="609600"/>
            <a:chOff x="431" y="3136"/>
            <a:chExt cx="4144" cy="384"/>
          </a:xfrm>
        </p:grpSpPr>
        <p:grpSp>
          <p:nvGrpSpPr>
            <p:cNvPr id="47148" name="Group 44"/>
            <p:cNvGrpSpPr>
              <a:grpSpLocks/>
            </p:cNvGrpSpPr>
            <p:nvPr/>
          </p:nvGrpSpPr>
          <p:grpSpPr bwMode="auto">
            <a:xfrm>
              <a:off x="735" y="3181"/>
              <a:ext cx="3840" cy="296"/>
              <a:chOff x="480" y="384"/>
              <a:chExt cx="1680" cy="1296"/>
            </a:xfrm>
          </p:grpSpPr>
          <p:pic>
            <p:nvPicPr>
              <p:cNvPr id="47149" name="Picture 45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50" name="Rectangle 46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>
                    <a:ea typeface="굴림" pitchFamily="50" charset="-127"/>
                  </a:rPr>
                  <a:t>           </a:t>
                </a:r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Conclusion</a:t>
                </a:r>
              </a:p>
            </p:txBody>
          </p:sp>
        </p:grpSp>
        <p:grpSp>
          <p:nvGrpSpPr>
            <p:cNvPr id="47179" name="Group 75"/>
            <p:cNvGrpSpPr>
              <a:grpSpLocks/>
            </p:cNvGrpSpPr>
            <p:nvPr/>
          </p:nvGrpSpPr>
          <p:grpSpPr bwMode="auto">
            <a:xfrm>
              <a:off x="431" y="3136"/>
              <a:ext cx="452" cy="384"/>
              <a:chOff x="480" y="384"/>
              <a:chExt cx="1680" cy="1296"/>
            </a:xfrm>
          </p:grpSpPr>
          <p:pic>
            <p:nvPicPr>
              <p:cNvPr id="47180" name="Picture 76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81" name="Rectangle 77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Documents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Competitors 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You may want to allocate one slide per competitor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Strengths 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Your strengths relative to competitors</a:t>
            </a:r>
          </a:p>
          <a:p>
            <a:pPr lvl="1"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Weaknesses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Your weaknesses relative to competitor</a:t>
            </a: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Chart Documents</a:t>
            </a: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gray">
          <a:xfrm>
            <a:off x="1387475" y="2259013"/>
            <a:ext cx="4854575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gray">
          <a:xfrm>
            <a:off x="1387475" y="3073400"/>
            <a:ext cx="4854575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gray">
          <a:xfrm>
            <a:off x="1387475" y="3968750"/>
            <a:ext cx="4854575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61" name="Picture 45" descr="meta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2478088"/>
            <a:ext cx="2540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60" name="Picture 44" descr="meta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076700"/>
            <a:ext cx="2540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58" name="Picture 42" descr="metal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3606800"/>
            <a:ext cx="254000" cy="2306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8" name="AutoShape 12"/>
          <p:cNvSpPr>
            <a:spLocks noChangeArrowheads="1"/>
          </p:cNvSpPr>
          <p:nvPr/>
        </p:nvSpPr>
        <p:spPr bwMode="auto">
          <a:xfrm>
            <a:off x="1357313" y="5897563"/>
            <a:ext cx="5072062" cy="301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1357313" y="1882775"/>
            <a:ext cx="46037" cy="403066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30" name="Picture 14" descr="box_lin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038350"/>
            <a:ext cx="276225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38" name="Text Box 22"/>
          <p:cNvSpPr txBox="1">
            <a:spLocks noChangeArrowheads="1"/>
          </p:cNvSpPr>
          <p:nvPr/>
        </p:nvSpPr>
        <p:spPr bwMode="gray">
          <a:xfrm>
            <a:off x="6659563" y="2039938"/>
            <a:ext cx="130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example1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gray">
          <a:xfrm>
            <a:off x="2989263" y="6008688"/>
            <a:ext cx="887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2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nd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gray">
          <a:xfrm>
            <a:off x="4117975" y="6008688"/>
            <a:ext cx="858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3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rd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gray">
          <a:xfrm>
            <a:off x="5219700" y="6008688"/>
            <a:ext cx="855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4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gray">
          <a:xfrm>
            <a:off x="684213" y="2071688"/>
            <a:ext cx="722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92%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gray">
          <a:xfrm>
            <a:off x="684213" y="2855913"/>
            <a:ext cx="722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70%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gray">
          <a:xfrm>
            <a:off x="684213" y="3760788"/>
            <a:ext cx="722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50%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gray">
          <a:xfrm>
            <a:off x="6659563" y="2633663"/>
            <a:ext cx="130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example2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gray">
          <a:xfrm>
            <a:off x="6659563" y="3232150"/>
            <a:ext cx="1303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example3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gray">
          <a:xfrm>
            <a:off x="6659563" y="3824288"/>
            <a:ext cx="130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example4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gray">
          <a:xfrm>
            <a:off x="1908175" y="6010275"/>
            <a:ext cx="83978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1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st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pic>
        <p:nvPicPr>
          <p:cNvPr id="60449" name="Picture 33" descr="box_reflex"/>
          <p:cNvPicPr>
            <a:picLocks noChangeAspect="1" noChangeArrowheads="1"/>
          </p:cNvPicPr>
          <p:nvPr/>
        </p:nvPicPr>
        <p:blipFill>
          <a:blip r:embed="rId4" cstate="print">
            <a:lum bright="36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3313113"/>
            <a:ext cx="2238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50" name="Picture 34" descr="box_reflex"/>
          <p:cNvPicPr>
            <a:picLocks noChangeAspect="1" noChangeArrowheads="1"/>
          </p:cNvPicPr>
          <p:nvPr/>
        </p:nvPicPr>
        <p:blipFill>
          <a:blip r:embed="rId4" cstate="print">
            <a:lum bright="-26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2112963"/>
            <a:ext cx="2238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51" name="Picture 35" descr="box_reflex"/>
          <p:cNvPicPr>
            <a:picLocks noChangeAspect="1" noChangeArrowheads="1"/>
          </p:cNvPicPr>
          <p:nvPr/>
        </p:nvPicPr>
        <p:blipFill>
          <a:blip r:embed="rId4" cstate="print">
            <a:lum bright="-5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2708275"/>
            <a:ext cx="2238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52" name="Picture 36" descr="box_refl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3933825"/>
            <a:ext cx="2238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54" name="Freeform 38"/>
          <p:cNvSpPr>
            <a:spLocks/>
          </p:cNvSpPr>
          <p:nvPr/>
        </p:nvSpPr>
        <p:spPr bwMode="gray">
          <a:xfrm>
            <a:off x="2324100" y="1895475"/>
            <a:ext cx="4200525" cy="2571750"/>
          </a:xfrm>
          <a:custGeom>
            <a:avLst/>
            <a:gdLst>
              <a:gd name="T0" fmla="*/ 0 w 2646"/>
              <a:gd name="T1" fmla="*/ 1314 h 1620"/>
              <a:gd name="T2" fmla="*/ 702 w 2646"/>
              <a:gd name="T3" fmla="*/ 1620 h 1620"/>
              <a:gd name="T4" fmla="*/ 1404 w 2646"/>
              <a:gd name="T5" fmla="*/ 360 h 1620"/>
              <a:gd name="T6" fmla="*/ 2094 w 2646"/>
              <a:gd name="T7" fmla="*/ 708 h 1620"/>
              <a:gd name="T8" fmla="*/ 2646 w 2646"/>
              <a:gd name="T9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6" h="1620">
                <a:moveTo>
                  <a:pt x="0" y="1314"/>
                </a:moveTo>
                <a:lnTo>
                  <a:pt x="702" y="1620"/>
                </a:lnTo>
                <a:lnTo>
                  <a:pt x="1404" y="360"/>
                </a:lnTo>
                <a:lnTo>
                  <a:pt x="2094" y="708"/>
                </a:lnTo>
                <a:lnTo>
                  <a:pt x="2646" y="0"/>
                </a:ln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headEnd type="oval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21" name="Picture 5" descr="box_reflex"/>
          <p:cNvPicPr>
            <a:picLocks noChangeAspect="1" noChangeArrowheads="1"/>
          </p:cNvPicPr>
          <p:nvPr>
            <p:ph sz="half" idx="4294967295"/>
          </p:nvPr>
        </p:nvPicPr>
        <p:blipFill>
          <a:blip r:embed="rId5" cstate="print">
            <a:lum bright="-26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321050"/>
            <a:ext cx="449263" cy="46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4" name="Picture 18" descr="box_reflex"/>
          <p:cNvPicPr>
            <a:picLocks noChangeAspect="1" noChangeArrowheads="1"/>
          </p:cNvPicPr>
          <p:nvPr/>
        </p:nvPicPr>
        <p:blipFill>
          <a:blip r:embed="rId5" cstate="print">
            <a:lum bright="-5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4492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2" name="Picture 16" descr="box_reflex"/>
          <p:cNvPicPr>
            <a:picLocks noChangeAspect="1" noChangeArrowheads="1"/>
          </p:cNvPicPr>
          <p:nvPr/>
        </p:nvPicPr>
        <p:blipFill>
          <a:blip r:embed="rId6" cstate="print">
            <a:lum bright="36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1703388"/>
            <a:ext cx="4857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3" name="Picture 17" descr="box_refl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2311400"/>
            <a:ext cx="4492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Chart Documents</a:t>
            </a:r>
          </a:p>
        </p:txBody>
      </p:sp>
      <p:sp>
        <p:nvSpPr>
          <p:cNvPr id="76802" name="Line 2"/>
          <p:cNvSpPr>
            <a:spLocks noChangeShapeType="1"/>
          </p:cNvSpPr>
          <p:nvPr/>
        </p:nvSpPr>
        <p:spPr bwMode="gray">
          <a:xfrm flipH="1">
            <a:off x="4751388" y="1944688"/>
            <a:ext cx="1587" cy="3932237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gray">
          <a:xfrm flipH="1">
            <a:off x="5832475" y="1944688"/>
            <a:ext cx="15875" cy="3932237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gray">
          <a:xfrm>
            <a:off x="3659188" y="1944688"/>
            <a:ext cx="0" cy="3932237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gray">
          <a:xfrm>
            <a:off x="2565400" y="1944688"/>
            <a:ext cx="0" cy="3932237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52" name="Picture 52" descr="box_line_small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087813"/>
            <a:ext cx="44926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56" name="Picture 56" descr="met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178050"/>
            <a:ext cx="12430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43" name="Picture 43" descr="met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5049838"/>
            <a:ext cx="3570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41" name="Picture 41" descr="met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3132138"/>
            <a:ext cx="23907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7" name="Text Box 7"/>
          <p:cNvSpPr txBox="1">
            <a:spLocks noChangeArrowheads="1"/>
          </p:cNvSpPr>
          <p:nvPr/>
        </p:nvSpPr>
        <p:spPr bwMode="gray">
          <a:xfrm>
            <a:off x="6696075" y="2041525"/>
            <a:ext cx="130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example1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gray">
          <a:xfrm>
            <a:off x="647700" y="3090863"/>
            <a:ext cx="887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2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nd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gray">
          <a:xfrm>
            <a:off x="674688" y="4044950"/>
            <a:ext cx="858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3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rd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gray">
          <a:xfrm>
            <a:off x="677863" y="5000625"/>
            <a:ext cx="855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4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gray">
          <a:xfrm>
            <a:off x="5535613" y="59769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100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gray">
          <a:xfrm>
            <a:off x="4506913" y="59769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75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gray">
          <a:xfrm>
            <a:off x="3408363" y="59769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50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gray">
          <a:xfrm>
            <a:off x="6696075" y="2644775"/>
            <a:ext cx="130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example2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gray">
          <a:xfrm>
            <a:off x="6696075" y="3249613"/>
            <a:ext cx="1303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example3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gray">
          <a:xfrm>
            <a:off x="6696075" y="3854450"/>
            <a:ext cx="130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example4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gray">
          <a:xfrm>
            <a:off x="693738" y="2136775"/>
            <a:ext cx="839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1</a:t>
            </a:r>
            <a:r>
              <a:rPr lang="en-US" altLang="ko-KR" sz="1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st</a:t>
            </a:r>
            <a:r>
              <a:rPr lang="en-US" altLang="ko-KR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Qtr</a:t>
            </a:r>
            <a:endParaRPr lang="en-US" altLang="ko-KR" sz="1600">
              <a:solidFill>
                <a:schemeClr val="tx2"/>
              </a:solidFill>
              <a:ea typeface="굴림" pitchFamily="50" charset="-127"/>
            </a:endParaRPr>
          </a:p>
        </p:txBody>
      </p:sp>
      <p:pic>
        <p:nvPicPr>
          <p:cNvPr id="76818" name="Picture 18" descr="box_reflex"/>
          <p:cNvPicPr>
            <a:picLocks noChangeAspect="1" noChangeArrowheads="1"/>
          </p:cNvPicPr>
          <p:nvPr/>
        </p:nvPicPr>
        <p:blipFill>
          <a:blip r:embed="rId4" cstate="print">
            <a:lum bright="36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3309938"/>
            <a:ext cx="227012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19" name="Picture 19" descr="box_reflex"/>
          <p:cNvPicPr>
            <a:picLocks noChangeAspect="1" noChangeArrowheads="1"/>
          </p:cNvPicPr>
          <p:nvPr/>
        </p:nvPicPr>
        <p:blipFill>
          <a:blip r:embed="rId4" cstate="print">
            <a:lum bright="-26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2744788"/>
            <a:ext cx="22701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20" name="Picture 20" descr="box_reflex"/>
          <p:cNvPicPr>
            <a:picLocks noChangeAspect="1" noChangeArrowheads="1"/>
          </p:cNvPicPr>
          <p:nvPr/>
        </p:nvPicPr>
        <p:blipFill>
          <a:blip r:embed="rId4" cstate="print">
            <a:lum bright="-5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133600"/>
            <a:ext cx="227012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21" name="Picture 21" descr="box_refl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3933825"/>
            <a:ext cx="227012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26" name="AutoShape 26"/>
          <p:cNvSpPr>
            <a:spLocks noChangeArrowheads="1"/>
          </p:cNvSpPr>
          <p:nvPr/>
        </p:nvSpPr>
        <p:spPr bwMode="auto">
          <a:xfrm>
            <a:off x="1546225" y="5881688"/>
            <a:ext cx="5162550" cy="3175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1546225" y="1881188"/>
            <a:ext cx="38100" cy="403225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28" name="Picture 28" descr="box_reflex"/>
          <p:cNvPicPr>
            <a:picLocks noChangeAspect="1" noChangeArrowheads="1"/>
          </p:cNvPicPr>
          <p:nvPr>
            <p:ph sz="half" idx="4294967295"/>
          </p:nvPr>
        </p:nvPicPr>
        <p:blipFill>
          <a:blip r:embed="rId5" cstate="print">
            <a:lum bright="-26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2997200"/>
            <a:ext cx="449262" cy="46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29" name="Picture 29" descr="box_reflex"/>
          <p:cNvPicPr>
            <a:picLocks noChangeAspect="1" noChangeArrowheads="1"/>
          </p:cNvPicPr>
          <p:nvPr/>
        </p:nvPicPr>
        <p:blipFill>
          <a:blip r:embed="rId6" cstate="print">
            <a:lum bright="36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0650"/>
            <a:ext cx="52228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30" name="Picture 30" descr="box_refl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4941888"/>
            <a:ext cx="4492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831" name="Picture 31" descr="box_reflex"/>
          <p:cNvPicPr>
            <a:picLocks noChangeAspect="1" noChangeArrowheads="1"/>
          </p:cNvPicPr>
          <p:nvPr/>
        </p:nvPicPr>
        <p:blipFill>
          <a:blip r:embed="rId5" cstate="print">
            <a:lum bright="-5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2063750"/>
            <a:ext cx="4492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32" name="Text Box 32"/>
          <p:cNvSpPr txBox="1">
            <a:spLocks noChangeArrowheads="1"/>
          </p:cNvSpPr>
          <p:nvPr/>
        </p:nvSpPr>
        <p:spPr bwMode="gray">
          <a:xfrm>
            <a:off x="2341563" y="5976938"/>
            <a:ext cx="476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6078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2" name="AutoShape 36"/>
          <p:cNvSpPr>
            <a:spLocks noChangeArrowheads="1"/>
          </p:cNvSpPr>
          <p:nvPr/>
        </p:nvSpPr>
        <p:spPr bwMode="auto">
          <a:xfrm rot="1800000">
            <a:off x="763588" y="2955925"/>
            <a:ext cx="5400675" cy="1085850"/>
          </a:xfrm>
          <a:prstGeom prst="rightArrow">
            <a:avLst>
              <a:gd name="adj1" fmla="val 39694"/>
              <a:gd name="adj2" fmla="val 10589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14999"/>
                </a:schemeClr>
              </a:gs>
              <a:gs pos="50000">
                <a:schemeClr val="bg1"/>
              </a:gs>
              <a:gs pos="100000">
                <a:schemeClr val="bg1">
                  <a:gamma/>
                  <a:tint val="0"/>
                  <a:invGamma/>
                  <a:alpha val="14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755650" y="1484313"/>
            <a:ext cx="1008063" cy="930275"/>
            <a:chOff x="480" y="384"/>
            <a:chExt cx="1680" cy="1296"/>
          </a:xfrm>
        </p:grpSpPr>
        <p:pic>
          <p:nvPicPr>
            <p:cNvPr id="65545" name="Picture 9" descr="box_reflex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text1</a:t>
              </a:r>
            </a:p>
          </p:txBody>
        </p:sp>
      </p:grpSp>
      <p:sp>
        <p:nvSpPr>
          <p:cNvPr id="65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Documents</a:t>
            </a:r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5903913" y="3213100"/>
            <a:ext cx="2736850" cy="2659063"/>
            <a:chOff x="480" y="384"/>
            <a:chExt cx="1680" cy="1296"/>
          </a:xfrm>
        </p:grpSpPr>
        <p:pic>
          <p:nvPicPr>
            <p:cNvPr id="65555" name="Picture 19" descr="box_reflex3"/>
            <p:cNvPicPr>
              <a:picLocks noChangeAspect="1" noChangeArrowheads="1"/>
            </p:cNvPicPr>
            <p:nvPr/>
          </p:nvPicPr>
          <p:blipFill>
            <a:blip r:embed="rId3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text3</a:t>
              </a:r>
            </a:p>
          </p:txBody>
        </p:sp>
      </p:grpSp>
      <p:grpSp>
        <p:nvGrpSpPr>
          <p:cNvPr id="65563" name="Group 27"/>
          <p:cNvGrpSpPr>
            <a:grpSpLocks/>
          </p:cNvGrpSpPr>
          <p:nvPr/>
        </p:nvGrpSpPr>
        <p:grpSpPr bwMode="auto">
          <a:xfrm>
            <a:off x="2268538" y="2276475"/>
            <a:ext cx="1731962" cy="1763713"/>
            <a:chOff x="480" y="384"/>
            <a:chExt cx="1680" cy="1296"/>
          </a:xfrm>
        </p:grpSpPr>
        <p:pic>
          <p:nvPicPr>
            <p:cNvPr id="65564" name="Picture 28" descr="box_reflex3"/>
            <p:cNvPicPr>
              <a:picLocks noChangeAspect="1" noChangeArrowheads="1"/>
            </p:cNvPicPr>
            <p:nvPr/>
          </p:nvPicPr>
          <p:blipFill>
            <a:blip r:embed="rId3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box_refl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49725"/>
            <a:ext cx="53975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 descr="box_refl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3429000"/>
            <a:ext cx="3683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box_refl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420938"/>
            <a:ext cx="244475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229" name="AutoShape 5"/>
          <p:cNvCxnSpPr>
            <a:cxnSpLocks noChangeShapeType="1"/>
            <a:stCxn id="52228" idx="2"/>
            <a:endCxn id="52226" idx="3"/>
          </p:cNvCxnSpPr>
          <p:nvPr/>
        </p:nvCxnSpPr>
        <p:spPr bwMode="gray">
          <a:xfrm flipH="1">
            <a:off x="3887788" y="2674938"/>
            <a:ext cx="554037" cy="1754187"/>
          </a:xfrm>
          <a:prstGeom prst="straightConnector1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6"/>
          <p:cNvCxnSpPr>
            <a:cxnSpLocks noChangeShapeType="1"/>
            <a:stCxn id="52226" idx="3"/>
            <a:endCxn id="52227" idx="1"/>
          </p:cNvCxnSpPr>
          <p:nvPr/>
        </p:nvCxnSpPr>
        <p:spPr bwMode="gray">
          <a:xfrm flipV="1">
            <a:off x="3887788" y="3619500"/>
            <a:ext cx="2155825" cy="809625"/>
          </a:xfrm>
          <a:prstGeom prst="straightConnector1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AutoShape 7"/>
          <p:cNvCxnSpPr>
            <a:cxnSpLocks noChangeShapeType="1"/>
            <a:stCxn id="52227" idx="1"/>
            <a:endCxn id="52228" idx="2"/>
          </p:cNvCxnSpPr>
          <p:nvPr/>
        </p:nvCxnSpPr>
        <p:spPr bwMode="gray">
          <a:xfrm flipH="1" flipV="1">
            <a:off x="4441825" y="2674938"/>
            <a:ext cx="1601788" cy="944562"/>
          </a:xfrm>
          <a:prstGeom prst="straightConnector1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951288" y="1484313"/>
            <a:ext cx="908050" cy="771525"/>
            <a:chOff x="480" y="384"/>
            <a:chExt cx="1680" cy="1296"/>
          </a:xfrm>
        </p:grpSpPr>
        <p:pic>
          <p:nvPicPr>
            <p:cNvPr id="52233" name="Picture 9" descr="box_reflex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text1</a:t>
              </a:r>
            </a:p>
          </p:txBody>
        </p:sp>
      </p:grp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649288" y="3675063"/>
            <a:ext cx="2409825" cy="2200275"/>
            <a:chOff x="480" y="384"/>
            <a:chExt cx="1680" cy="1296"/>
          </a:xfrm>
        </p:grpSpPr>
        <p:pic>
          <p:nvPicPr>
            <p:cNvPr id="52236" name="Picture 12" descr="box_reflex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text2</a:t>
              </a:r>
            </a:p>
          </p:txBody>
        </p:sp>
      </p:grp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6719888" y="2997200"/>
            <a:ext cx="1381125" cy="1206500"/>
            <a:chOff x="480" y="384"/>
            <a:chExt cx="1680" cy="1296"/>
          </a:xfrm>
        </p:grpSpPr>
        <p:pic>
          <p:nvPicPr>
            <p:cNvPr id="52239" name="Picture 15" descr="box_reflex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text3</a:t>
              </a:r>
            </a:p>
          </p:txBody>
        </p:sp>
      </p:grpSp>
      <p:sp>
        <p:nvSpPr>
          <p:cNvPr id="522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gray">
          <a:xfrm>
            <a:off x="2152650" y="3521075"/>
            <a:ext cx="4876800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gray">
          <a:xfrm>
            <a:off x="4514850" y="1563688"/>
            <a:ext cx="0" cy="403860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gray">
          <a:xfrm>
            <a:off x="2000250" y="1563688"/>
            <a:ext cx="5029200" cy="3962400"/>
          </a:xfrm>
          <a:prstGeom prst="ellipse">
            <a:avLst/>
          </a:prstGeom>
          <a:noFill/>
          <a:ln w="2540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134" name="Picture 6" descr="box_refl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392488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5" name="Picture 7" descr="box_refl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392488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6" name="Picture 8" descr="box_refl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5208588"/>
            <a:ext cx="6127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7" name="Picture 9" descr="box_refl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1460500"/>
            <a:ext cx="20002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box_reflex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635250"/>
            <a:ext cx="2222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52" name="Group 24"/>
          <p:cNvGrpSpPr>
            <a:grpSpLocks/>
          </p:cNvGrpSpPr>
          <p:nvPr/>
        </p:nvGrpSpPr>
        <p:grpSpPr bwMode="auto">
          <a:xfrm>
            <a:off x="2303463" y="1511300"/>
            <a:ext cx="984250" cy="758825"/>
            <a:chOff x="480" y="384"/>
            <a:chExt cx="1680" cy="1296"/>
          </a:xfrm>
        </p:grpSpPr>
        <p:pic>
          <p:nvPicPr>
            <p:cNvPr id="48149" name="Picture 21" descr="box_reflex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text1</a:t>
              </a:r>
            </a:p>
          </p:txBody>
        </p:sp>
      </p:grp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838200" y="4244975"/>
            <a:ext cx="2114550" cy="1631950"/>
            <a:chOff x="480" y="384"/>
            <a:chExt cx="1680" cy="1296"/>
          </a:xfrm>
        </p:grpSpPr>
        <p:pic>
          <p:nvPicPr>
            <p:cNvPr id="48154" name="Picture 26" descr="box_reflex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text2</a:t>
              </a:r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5686425" y="1511300"/>
            <a:ext cx="984250" cy="758825"/>
            <a:chOff x="480" y="384"/>
            <a:chExt cx="1680" cy="1296"/>
          </a:xfrm>
        </p:grpSpPr>
        <p:pic>
          <p:nvPicPr>
            <p:cNvPr id="48157" name="Picture 29" descr="box_reflex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text3</a:t>
              </a: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5842000" y="4244975"/>
            <a:ext cx="2114550" cy="1631950"/>
            <a:chOff x="480" y="384"/>
            <a:chExt cx="1680" cy="1296"/>
          </a:xfrm>
        </p:grpSpPr>
        <p:pic>
          <p:nvPicPr>
            <p:cNvPr id="48160" name="Picture 32" descr="box_reflex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text4</a:t>
              </a:r>
            </a:p>
          </p:txBody>
        </p:sp>
      </p:grpSp>
      <p:sp>
        <p:nvSpPr>
          <p:cNvPr id="4816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8" name="Oval 58"/>
          <p:cNvSpPr>
            <a:spLocks noChangeArrowheads="1"/>
          </p:cNvSpPr>
          <p:nvPr/>
        </p:nvSpPr>
        <p:spPr bwMode="gray">
          <a:xfrm>
            <a:off x="1654175" y="1412875"/>
            <a:ext cx="5762625" cy="4286250"/>
          </a:xfrm>
          <a:prstGeom prst="ellipse">
            <a:avLst/>
          </a:prstGeom>
          <a:noFill/>
          <a:ln w="2540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gray">
          <a:xfrm flipV="1">
            <a:off x="4535488" y="2241550"/>
            <a:ext cx="1584325" cy="118745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gray">
          <a:xfrm>
            <a:off x="4535488" y="3429000"/>
            <a:ext cx="2087562" cy="360363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gray">
          <a:xfrm flipH="1">
            <a:off x="2555875" y="3429000"/>
            <a:ext cx="1979613" cy="43180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gray">
          <a:xfrm>
            <a:off x="4535488" y="1773238"/>
            <a:ext cx="0" cy="2771775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gray">
          <a:xfrm>
            <a:off x="3024188" y="2420938"/>
            <a:ext cx="1511300" cy="1008062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103" name="Picture 23" descr="box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83845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17" descr="box_refl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67050"/>
            <a:ext cx="736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114" name="Group 34"/>
          <p:cNvGrpSpPr>
            <a:grpSpLocks/>
          </p:cNvGrpSpPr>
          <p:nvPr/>
        </p:nvGrpSpPr>
        <p:grpSpPr bwMode="auto">
          <a:xfrm>
            <a:off x="3348038" y="4648200"/>
            <a:ext cx="2381250" cy="1841500"/>
            <a:chOff x="480" y="384"/>
            <a:chExt cx="1680" cy="1296"/>
          </a:xfrm>
        </p:grpSpPr>
        <p:pic>
          <p:nvPicPr>
            <p:cNvPr id="46115" name="Picture 35" descr="box_reflex3"/>
            <p:cNvPicPr>
              <a:picLocks noChangeAspect="1" noChangeArrowheads="1"/>
            </p:cNvPicPr>
            <p:nvPr/>
          </p:nvPicPr>
          <p:blipFill>
            <a:blip r:embed="rId4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text4</a:t>
              </a:r>
            </a:p>
          </p:txBody>
        </p:sp>
      </p:grpSp>
      <p:grpSp>
        <p:nvGrpSpPr>
          <p:cNvPr id="46117" name="Group 37"/>
          <p:cNvGrpSpPr>
            <a:grpSpLocks/>
          </p:cNvGrpSpPr>
          <p:nvPr/>
        </p:nvGrpSpPr>
        <p:grpSpPr bwMode="auto">
          <a:xfrm>
            <a:off x="6804025" y="3141663"/>
            <a:ext cx="1511300" cy="1168400"/>
            <a:chOff x="480" y="384"/>
            <a:chExt cx="1680" cy="1296"/>
          </a:xfrm>
        </p:grpSpPr>
        <p:pic>
          <p:nvPicPr>
            <p:cNvPr id="46118" name="Picture 38" descr="box_reflex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text5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6192838" y="1520825"/>
            <a:ext cx="900112" cy="695325"/>
            <a:chOff x="480" y="384"/>
            <a:chExt cx="1680" cy="1296"/>
          </a:xfrm>
        </p:grpSpPr>
        <p:pic>
          <p:nvPicPr>
            <p:cNvPr id="46124" name="Picture 44" descr="box_reflex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25" name="Rectangle 45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text6</a:t>
              </a:r>
            </a:p>
          </p:txBody>
        </p:sp>
      </p:grpSp>
      <p:sp>
        <p:nvSpPr>
          <p:cNvPr id="4612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Documents</a:t>
            </a:r>
          </a:p>
        </p:txBody>
      </p:sp>
      <p:grpSp>
        <p:nvGrpSpPr>
          <p:cNvPr id="46127" name="Group 47"/>
          <p:cNvGrpSpPr>
            <a:grpSpLocks/>
          </p:cNvGrpSpPr>
          <p:nvPr/>
        </p:nvGrpSpPr>
        <p:grpSpPr bwMode="auto">
          <a:xfrm>
            <a:off x="855663" y="3255963"/>
            <a:ext cx="1555750" cy="1200150"/>
            <a:chOff x="480" y="384"/>
            <a:chExt cx="1680" cy="1296"/>
          </a:xfrm>
        </p:grpSpPr>
        <p:pic>
          <p:nvPicPr>
            <p:cNvPr id="46128" name="Picture 48" descr="box_reflex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29" name="Rectangle 4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text3</a:t>
              </a:r>
            </a:p>
          </p:txBody>
        </p:sp>
      </p:grp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2016125" y="1700213"/>
            <a:ext cx="933450" cy="720725"/>
            <a:chOff x="480" y="384"/>
            <a:chExt cx="1680" cy="1296"/>
          </a:xfrm>
        </p:grpSpPr>
        <p:pic>
          <p:nvPicPr>
            <p:cNvPr id="46131" name="Picture 51" descr="box_reflex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32" name="Rectangle 52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text2</a:t>
              </a:r>
            </a:p>
          </p:txBody>
        </p:sp>
      </p:grp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4211638" y="1125538"/>
            <a:ext cx="647700" cy="498475"/>
            <a:chOff x="480" y="384"/>
            <a:chExt cx="1680" cy="1296"/>
          </a:xfrm>
        </p:grpSpPr>
        <p:pic>
          <p:nvPicPr>
            <p:cNvPr id="46121" name="Picture 41" descr="box_reflex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2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text1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8_neo_3d_dream_works">
  <a:themeElements>
    <a:clrScheme name="sinbin 1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99FF"/>
      </a:accent1>
      <a:accent2>
        <a:srgbClr val="0068AE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5E9D"/>
      </a:accent6>
      <a:hlink>
        <a:srgbClr val="0099FF"/>
      </a:hlink>
      <a:folHlink>
        <a:srgbClr val="878FA5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99FF"/>
        </a:accent1>
        <a:accent2>
          <a:srgbClr val="0068A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E9D"/>
        </a:accent6>
        <a:hlink>
          <a:srgbClr val="0099F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91ACC7"/>
        </a:accent1>
        <a:accent2>
          <a:srgbClr val="253C53"/>
        </a:accent2>
        <a:accent3>
          <a:srgbClr val="FFFFFF"/>
        </a:accent3>
        <a:accent4>
          <a:srgbClr val="000000"/>
        </a:accent4>
        <a:accent5>
          <a:srgbClr val="C7D2E0"/>
        </a:accent5>
        <a:accent6>
          <a:srgbClr val="20354A"/>
        </a:accent6>
        <a:hlink>
          <a:srgbClr val="BACBD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A28DED"/>
        </a:accent1>
        <a:accent2>
          <a:srgbClr val="390060"/>
        </a:accent2>
        <a:accent3>
          <a:srgbClr val="FFFFFF"/>
        </a:accent3>
        <a:accent4>
          <a:srgbClr val="000000"/>
        </a:accent4>
        <a:accent5>
          <a:srgbClr val="CEC5F4"/>
        </a:accent5>
        <a:accent6>
          <a:srgbClr val="330056"/>
        </a:accent6>
        <a:hlink>
          <a:srgbClr val="BB97E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08_neo_3d_dream_works</Template>
  <TotalTime>15</TotalTime>
  <Words>111</Words>
  <Application>Microsoft Office PowerPoint</Application>
  <PresentationFormat>全屏显示(4:3)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Verdana</vt:lpstr>
      <vt:lpstr>HY견고딕</vt:lpstr>
      <vt:lpstr>Times New Roman</vt:lpstr>
      <vt:lpstr>Wingdings</vt:lpstr>
      <vt:lpstr>굴림</vt:lpstr>
      <vt:lpstr>Lucida Sans Unicode</vt:lpstr>
      <vt:lpstr>08_neo_3d_dream_works</vt:lpstr>
      <vt:lpstr>PowerPoint Template</vt:lpstr>
      <vt:lpstr>Table of Contents</vt:lpstr>
      <vt:lpstr>Related Documents</vt:lpstr>
      <vt:lpstr>Chart Documents</vt:lpstr>
      <vt:lpstr>Chart Documents</vt:lpstr>
      <vt:lpstr>Related Documents</vt:lpstr>
      <vt:lpstr>Related Documents</vt:lpstr>
      <vt:lpstr>Related Documents</vt:lpstr>
      <vt:lpstr>Related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lgrcyanny</dc:creator>
  <cp:lastModifiedBy>lgrcyanny</cp:lastModifiedBy>
  <cp:revision>3</cp:revision>
  <dcterms:created xsi:type="dcterms:W3CDTF">2012-06-17T06:52:49Z</dcterms:created>
  <dcterms:modified xsi:type="dcterms:W3CDTF">2012-06-17T07:08:14Z</dcterms:modified>
</cp:coreProperties>
</file>