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3" name="Picture 3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6700"/>
            <a:ext cx="9144000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01" name="Object 29"/>
          <p:cNvGraphicFramePr>
            <a:graphicFrameLocks noChangeAspect="1"/>
          </p:cNvGraphicFramePr>
          <p:nvPr userDrawn="1"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Image" r:id="rId4" imgW="7428571" imgH="2146032" progId="Photoshop.Image.6">
                  <p:embed/>
                </p:oleObj>
              </mc:Choice>
              <mc:Fallback>
                <p:oleObj name="Image" r:id="rId4" imgW="7428571" imgH="2146032" progId="Photoshop.Image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</p:spPr>
        <p:txBody>
          <a:bodyPr/>
          <a:lstStyle>
            <a:lvl1pPr>
              <a:defRPr sz="1400" b="0">
                <a:latin typeface="Times New Roman" pitchFamily="18" charset="0"/>
              </a:defRPr>
            </a:lvl1pPr>
          </a:lstStyle>
          <a:p>
            <a:r>
              <a:rPr lang="en-US" altLang="zh-CN" dirty="0" smtClean="0"/>
              <a:t>2012/6/17</a:t>
            </a:r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97EF89D1-722C-485A-B628-BD3CAF52E3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6629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2667000"/>
            <a:ext cx="5943600" cy="1066800"/>
          </a:xfrm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3104" name="Oval 32"/>
          <p:cNvSpPr>
            <a:spLocks noChangeArrowheads="1"/>
          </p:cNvSpPr>
          <p:nvPr userDrawn="1"/>
        </p:nvSpPr>
        <p:spPr bwMode="ltGray">
          <a:xfrm>
            <a:off x="7667625" y="438150"/>
            <a:ext cx="1162050" cy="11620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696200" y="809625"/>
            <a:ext cx="12490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Footprint</a:t>
            </a:r>
            <a:endParaRPr lang="en-US" altLang="zh-CN" sz="16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58686-5C83-491E-B2E4-1627372059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07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1FC5-6104-4645-8067-5A4247330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05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28600" y="6567488"/>
            <a:ext cx="2667000" cy="2301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19800" y="6578600"/>
            <a:ext cx="2895600" cy="2143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572250"/>
            <a:ext cx="2133600" cy="209550"/>
          </a:xfrm>
        </p:spPr>
        <p:txBody>
          <a:bodyPr/>
          <a:lstStyle>
            <a:lvl1pPr>
              <a:defRPr/>
            </a:lvl1pPr>
          </a:lstStyle>
          <a:p>
            <a:fld id="{C2917BE5-E0CE-4713-AAB3-1922D0E84E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footprint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0C0C1-E292-4215-8C95-E4EF51E5DE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9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E5FEB-84C8-46DB-8929-F9EA961FC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1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730B1-721B-4C51-BC13-B4624F93C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3488B-E5FF-4060-A812-3F3F12BEE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BDD99-A337-471B-B79D-B5F6A84F6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E9912-7C67-49A3-9938-81BF460871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8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71DBF-EC72-489A-9333-C07216E495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7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5C977-8485-4D5E-9B14-817602D32E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2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Freeform 44"/>
          <p:cNvSpPr>
            <a:spLocks/>
          </p:cNvSpPr>
          <p:nvPr/>
        </p:nvSpPr>
        <p:spPr bwMode="ltGray">
          <a:xfrm>
            <a:off x="0" y="-1588"/>
            <a:ext cx="9144000" cy="1743076"/>
          </a:xfrm>
          <a:custGeom>
            <a:avLst/>
            <a:gdLst>
              <a:gd name="T0" fmla="*/ 0 w 5760"/>
              <a:gd name="T1" fmla="*/ 0 h 1098"/>
              <a:gd name="T2" fmla="*/ 0 w 5760"/>
              <a:gd name="T3" fmla="*/ 619 h 1098"/>
              <a:gd name="T4" fmla="*/ 2633 w 5760"/>
              <a:gd name="T5" fmla="*/ 495 h 1098"/>
              <a:gd name="T6" fmla="*/ 5760 w 5760"/>
              <a:gd name="T7" fmla="*/ 1098 h 1098"/>
              <a:gd name="T8" fmla="*/ 5760 w 5760"/>
              <a:gd name="T9" fmla="*/ 1 h 1098"/>
              <a:gd name="T10" fmla="*/ 0 w 5760"/>
              <a:gd name="T11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1098">
                <a:moveTo>
                  <a:pt x="0" y="0"/>
                </a:moveTo>
                <a:lnTo>
                  <a:pt x="0" y="619"/>
                </a:lnTo>
                <a:cubicBezTo>
                  <a:pt x="420" y="536"/>
                  <a:pt x="2221" y="477"/>
                  <a:pt x="2633" y="495"/>
                </a:cubicBezTo>
                <a:cubicBezTo>
                  <a:pt x="3045" y="513"/>
                  <a:pt x="4699" y="513"/>
                  <a:pt x="5760" y="1098"/>
                </a:cubicBezTo>
                <a:lnTo>
                  <a:pt x="5760" y="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0" y="6551613"/>
            <a:ext cx="9144000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 descr="sky"/>
          <p:cNvSpPr>
            <a:spLocks/>
          </p:cNvSpPr>
          <p:nvPr/>
        </p:nvSpPr>
        <p:spPr bwMode="gray">
          <a:xfrm>
            <a:off x="0" y="-1588"/>
            <a:ext cx="9158288" cy="1350963"/>
          </a:xfrm>
          <a:custGeom>
            <a:avLst/>
            <a:gdLst>
              <a:gd name="T0" fmla="*/ 0 w 5769"/>
              <a:gd name="T1" fmla="*/ 0 h 851"/>
              <a:gd name="T2" fmla="*/ 0 w 5769"/>
              <a:gd name="T3" fmla="*/ 732 h 851"/>
              <a:gd name="T4" fmla="*/ 2277 w 5769"/>
              <a:gd name="T5" fmla="*/ 476 h 851"/>
              <a:gd name="T6" fmla="*/ 5769 w 5769"/>
              <a:gd name="T7" fmla="*/ 851 h 851"/>
              <a:gd name="T8" fmla="*/ 5768 w 5769"/>
              <a:gd name="T9" fmla="*/ 1 h 851"/>
              <a:gd name="T10" fmla="*/ 0 w 5769"/>
              <a:gd name="T11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851">
                <a:moveTo>
                  <a:pt x="0" y="0"/>
                </a:moveTo>
                <a:lnTo>
                  <a:pt x="0" y="732"/>
                </a:lnTo>
                <a:cubicBezTo>
                  <a:pt x="72" y="726"/>
                  <a:pt x="896" y="522"/>
                  <a:pt x="2277" y="476"/>
                </a:cubicBezTo>
                <a:cubicBezTo>
                  <a:pt x="3658" y="430"/>
                  <a:pt x="5102" y="568"/>
                  <a:pt x="5769" y="851"/>
                </a:cubicBezTo>
                <a:lnTo>
                  <a:pt x="5768" y="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6567488"/>
            <a:ext cx="26670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r>
              <a:rPr lang="en-US" altLang="zh-CN" dirty="0" smtClean="0"/>
              <a:t>2012/6/17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19800" y="6578600"/>
            <a:ext cx="2895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r>
              <a:rPr lang="en-US" altLang="zh-CN" dirty="0" smtClean="0"/>
              <a:t>footprint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72250"/>
            <a:ext cx="2133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60" name="Group 36"/>
          <p:cNvGrpSpPr>
            <a:grpSpLocks/>
          </p:cNvGrpSpPr>
          <p:nvPr/>
        </p:nvGrpSpPr>
        <p:grpSpPr bwMode="auto">
          <a:xfrm>
            <a:off x="250825" y="5832475"/>
            <a:ext cx="720725" cy="792163"/>
            <a:chOff x="158" y="3612"/>
            <a:chExt cx="545" cy="605"/>
          </a:xfrm>
        </p:grpSpPr>
        <p:grpSp>
          <p:nvGrpSpPr>
            <p:cNvPr id="1061" name="Group 37"/>
            <p:cNvGrpSpPr>
              <a:grpSpLocks/>
            </p:cNvGrpSpPr>
            <p:nvPr userDrawn="1"/>
          </p:nvGrpSpPr>
          <p:grpSpPr bwMode="auto">
            <a:xfrm>
              <a:off x="158" y="3612"/>
              <a:ext cx="545" cy="589"/>
              <a:chOff x="68" y="3475"/>
              <a:chExt cx="635" cy="680"/>
            </a:xfrm>
          </p:grpSpPr>
          <p:sp>
            <p:nvSpPr>
              <p:cNvPr id="1062" name="Oval 38"/>
              <p:cNvSpPr>
                <a:spLocks noChangeArrowheads="1"/>
              </p:cNvSpPr>
              <p:nvPr userDrawn="1"/>
            </p:nvSpPr>
            <p:spPr bwMode="gray">
              <a:xfrm>
                <a:off x="68" y="3657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Oval 39"/>
              <p:cNvSpPr>
                <a:spLocks noChangeArrowheads="1"/>
              </p:cNvSpPr>
              <p:nvPr userDrawn="1"/>
            </p:nvSpPr>
            <p:spPr bwMode="gray">
              <a:xfrm>
                <a:off x="249" y="3475"/>
                <a:ext cx="272" cy="680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Oval 40"/>
              <p:cNvSpPr>
                <a:spLocks noChangeArrowheads="1"/>
              </p:cNvSpPr>
              <p:nvPr userDrawn="1"/>
            </p:nvSpPr>
            <p:spPr bwMode="gray">
              <a:xfrm>
                <a:off x="545" y="3657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" name="Freeform 41"/>
            <p:cNvSpPr>
              <a:spLocks/>
            </p:cNvSpPr>
            <p:nvPr userDrawn="1"/>
          </p:nvSpPr>
          <p:spPr bwMode="gray">
            <a:xfrm>
              <a:off x="381" y="3929"/>
              <a:ext cx="112" cy="288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 userDrawn="1"/>
          </p:nvSpPr>
          <p:spPr bwMode="gray">
            <a:xfrm>
              <a:off x="597" y="3992"/>
              <a:ext cx="67" cy="197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gray">
            <a:xfrm>
              <a:off x="204" y="4029"/>
              <a:ext cx="50" cy="168"/>
            </a:xfrm>
            <a:custGeom>
              <a:avLst/>
              <a:gdLst>
                <a:gd name="T0" fmla="*/ 1 w 81"/>
                <a:gd name="T1" fmla="*/ 41 h 168"/>
                <a:gd name="T2" fmla="*/ 38 w 81"/>
                <a:gd name="T3" fmla="*/ 87 h 168"/>
                <a:gd name="T4" fmla="*/ 43 w 81"/>
                <a:gd name="T5" fmla="*/ 157 h 168"/>
                <a:gd name="T6" fmla="*/ 58 w 81"/>
                <a:gd name="T7" fmla="*/ 152 h 168"/>
                <a:gd name="T8" fmla="*/ 52 w 81"/>
                <a:gd name="T9" fmla="*/ 99 h 168"/>
                <a:gd name="T10" fmla="*/ 79 w 81"/>
                <a:gd name="T11" fmla="*/ 7 h 168"/>
                <a:gd name="T12" fmla="*/ 40 w 81"/>
                <a:gd name="T13" fmla="*/ 56 h 168"/>
                <a:gd name="T14" fmla="*/ 1 w 81"/>
                <a:gd name="T15" fmla="*/ 4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68">
                  <a:moveTo>
                    <a:pt x="1" y="41"/>
                  </a:moveTo>
                  <a:cubicBezTo>
                    <a:pt x="0" y="44"/>
                    <a:pt x="31" y="68"/>
                    <a:pt x="38" y="87"/>
                  </a:cubicBezTo>
                  <a:cubicBezTo>
                    <a:pt x="45" y="106"/>
                    <a:pt x="40" y="146"/>
                    <a:pt x="43" y="157"/>
                  </a:cubicBezTo>
                  <a:cubicBezTo>
                    <a:pt x="46" y="168"/>
                    <a:pt x="56" y="162"/>
                    <a:pt x="58" y="152"/>
                  </a:cubicBezTo>
                  <a:cubicBezTo>
                    <a:pt x="60" y="143"/>
                    <a:pt x="49" y="123"/>
                    <a:pt x="52" y="99"/>
                  </a:cubicBezTo>
                  <a:cubicBezTo>
                    <a:pt x="56" y="75"/>
                    <a:pt x="81" y="14"/>
                    <a:pt x="79" y="7"/>
                  </a:cubicBezTo>
                  <a:cubicBezTo>
                    <a:pt x="77" y="0"/>
                    <a:pt x="53" y="50"/>
                    <a:pt x="40" y="56"/>
                  </a:cubicBezTo>
                  <a:cubicBezTo>
                    <a:pt x="27" y="62"/>
                    <a:pt x="9" y="44"/>
                    <a:pt x="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zyhao.wix.com/footpr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774950"/>
            <a:ext cx="5943600" cy="746125"/>
          </a:xfrm>
        </p:spPr>
        <p:txBody>
          <a:bodyPr/>
          <a:lstStyle/>
          <a:p>
            <a:r>
              <a:rPr lang="en-US" altLang="zh-CN" sz="7600" dirty="0" smtClean="0">
                <a:ea typeface="宋体" charset="-122"/>
              </a:rPr>
              <a:t>Footprint</a:t>
            </a:r>
            <a:endParaRPr lang="en-US" altLang="zh-CN" sz="76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49675"/>
            <a:ext cx="5943600" cy="381000"/>
          </a:xfrm>
        </p:spPr>
        <p:txBody>
          <a:bodyPr/>
          <a:lstStyle/>
          <a:p>
            <a:r>
              <a:rPr lang="zh-CN" altLang="en-US" sz="2000" dirty="0" smtClean="0">
                <a:ea typeface="宋体" charset="-122"/>
              </a:rPr>
              <a:t>足迹</a:t>
            </a:r>
            <a:r>
              <a:rPr lang="en-US" altLang="zh-CN" sz="2000" dirty="0" smtClean="0">
                <a:ea typeface="宋体" charset="-122"/>
              </a:rPr>
              <a:t>——</a:t>
            </a:r>
            <a:r>
              <a:rPr lang="zh-CN" altLang="en-US" sz="2000" dirty="0" smtClean="0">
                <a:ea typeface="宋体" charset="-122"/>
              </a:rPr>
              <a:t>基于</a:t>
            </a:r>
            <a:r>
              <a:rPr lang="en-US" altLang="zh-CN" sz="2000" dirty="0" smtClean="0">
                <a:ea typeface="宋体" charset="-122"/>
              </a:rPr>
              <a:t>map</a:t>
            </a:r>
            <a:r>
              <a:rPr lang="zh-CN" altLang="en-US" sz="2000" dirty="0" smtClean="0">
                <a:ea typeface="宋体" charset="-122"/>
              </a:rPr>
              <a:t>的旅游日志系统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1371600" y="1143000"/>
            <a:ext cx="5715000" cy="5330825"/>
            <a:chOff x="816" y="624"/>
            <a:chExt cx="3984" cy="3646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0" name="Rectangle 4"/>
            <p:cNvSpPr>
              <a:spLocks noChangeArrowheads="1"/>
            </p:cNvSpPr>
            <p:nvPr/>
          </p:nvSpPr>
          <p:spPr bwMode="gray">
            <a:xfrm rot="-743917">
              <a:off x="1728" y="2064"/>
              <a:ext cx="722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1" name="Rectangle 5"/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62" name="Group 6"/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70663" name="Group 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7066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6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66" name="Text Box 10"/>
              <p:cNvSpPr txBox="1">
                <a:spLocks noChangeArrowheads="1"/>
              </p:cNvSpPr>
              <p:nvPr/>
            </p:nvSpPr>
            <p:spPr bwMode="gray">
              <a:xfrm>
                <a:off x="2473" y="1989"/>
                <a:ext cx="978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Concept</a:t>
                </a:r>
              </a:p>
            </p:txBody>
          </p:sp>
        </p:grpSp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3391" y="624"/>
              <a:ext cx="690" cy="624"/>
              <a:chOff x="3583" y="960"/>
              <a:chExt cx="690" cy="624"/>
            </a:xfrm>
          </p:grpSpPr>
          <p:grpSp>
            <p:nvGrpSpPr>
              <p:cNvPr id="70668" name="Group 12"/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70669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70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71" name="Text Box 15"/>
              <p:cNvSpPr txBox="1">
                <a:spLocks noChangeArrowheads="1"/>
              </p:cNvSpPr>
              <p:nvPr/>
            </p:nvSpPr>
            <p:spPr bwMode="gray">
              <a:xfrm>
                <a:off x="3583" y="1200"/>
                <a:ext cx="69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Concept</a:t>
                </a:r>
              </a:p>
            </p:txBody>
          </p:sp>
        </p:grpSp>
        <p:grpSp>
          <p:nvGrpSpPr>
            <p:cNvPr id="70672" name="Group 16"/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70673" name="Group 1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70674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75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76" name="Text Box 20"/>
              <p:cNvSpPr txBox="1">
                <a:spLocks noChangeArrowheads="1"/>
              </p:cNvSpPr>
              <p:nvPr/>
            </p:nvSpPr>
            <p:spPr bwMode="gray">
              <a:xfrm>
                <a:off x="703" y="2160"/>
                <a:ext cx="1080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concept</a:t>
                </a:r>
              </a:p>
            </p:txBody>
          </p:sp>
        </p:grpSp>
        <p:grpSp>
          <p:nvGrpSpPr>
            <p:cNvPr id="70677" name="Group 21"/>
            <p:cNvGrpSpPr>
              <a:grpSpLocks/>
            </p:cNvGrpSpPr>
            <p:nvPr/>
          </p:nvGrpSpPr>
          <p:grpSpPr bwMode="auto">
            <a:xfrm>
              <a:off x="3360" y="2496"/>
              <a:ext cx="1440" cy="1440"/>
              <a:chOff x="3360" y="2688"/>
              <a:chExt cx="1440" cy="1440"/>
            </a:xfrm>
          </p:grpSpPr>
          <p:grpSp>
            <p:nvGrpSpPr>
              <p:cNvPr id="70678" name="Group 22"/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70679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80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681" name="Text Box 25"/>
              <p:cNvSpPr txBox="1">
                <a:spLocks noChangeArrowheads="1"/>
              </p:cNvSpPr>
              <p:nvPr/>
            </p:nvSpPr>
            <p:spPr bwMode="gray">
              <a:xfrm>
                <a:off x="3577" y="3312"/>
                <a:ext cx="1122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Concept</a:t>
                </a:r>
              </a:p>
            </p:txBody>
          </p:sp>
        </p:grpSp>
        <p:sp>
          <p:nvSpPr>
            <p:cNvPr id="70682" name="Oval 26"/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Oval 27"/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Oval 28"/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Oval 29"/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Marketing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71713" name="Group 33"/>
          <p:cNvGrpSpPr>
            <a:grpSpLocks/>
          </p:cNvGrpSpPr>
          <p:nvPr/>
        </p:nvGrpSpPr>
        <p:grpSpPr bwMode="auto">
          <a:xfrm>
            <a:off x="749300" y="1828800"/>
            <a:ext cx="7289800" cy="3770313"/>
            <a:chOff x="472" y="1152"/>
            <a:chExt cx="4592" cy="2375"/>
          </a:xfrm>
        </p:grpSpPr>
        <p:sp>
          <p:nvSpPr>
            <p:cNvPr id="71683" name="AutoShape 3"/>
            <p:cNvSpPr>
              <a:spLocks noChangeArrowheads="1"/>
            </p:cNvSpPr>
            <p:nvPr/>
          </p:nvSpPr>
          <p:spPr bwMode="gray">
            <a:xfrm rot="39573186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4" name="AutoShape 4"/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5" name="AutoShape 5"/>
            <p:cNvSpPr>
              <a:spLocks noChangeArrowheads="1"/>
            </p:cNvSpPr>
            <p:nvPr/>
          </p:nvSpPr>
          <p:spPr bwMode="gray">
            <a:xfrm rot="35969022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6" name="AutoShape 6"/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AutoShape 8"/>
            <p:cNvSpPr>
              <a:spLocks noChangeArrowheads="1"/>
            </p:cNvSpPr>
            <p:nvPr/>
          </p:nvSpPr>
          <p:spPr bwMode="gray">
            <a:xfrm rot="-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Oval 9"/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49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104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074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3498" y="3264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472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1000" y="3225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>
                  <a:ea typeface="宋体" charset="-122"/>
                </a:rPr>
                <a:t>Add Your Text</a:t>
              </a:r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Oval 18"/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Oval 19"/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4" name="Oval 24"/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5" name="Oval 25"/>
            <p:cNvSpPr>
              <a:spLocks noChangeArrowheads="1"/>
            </p:cNvSpPr>
            <p:nvPr/>
          </p:nvSpPr>
          <p:spPr bwMode="gray">
            <a:xfrm>
              <a:off x="2304" y="188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6" name="Oval 26"/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1707" name="Group 27"/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71708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1709" name="Oval 2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1710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1711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12" name="Text Box 32"/>
            <p:cNvSpPr txBox="1">
              <a:spLocks noChangeArrowheads="1"/>
            </p:cNvSpPr>
            <p:nvPr/>
          </p:nvSpPr>
          <p:spPr bwMode="gray">
            <a:xfrm>
              <a:off x="2528" y="224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72789" name="Group 85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72790" name="AutoShape 86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1" name="AutoShape 87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2" name="AutoShape 88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3" name="AutoShape 89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4" name="AutoShape 90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5" name="AutoShape 91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96" name="Group 92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2797" name="Oval 9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98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799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800" name="Oval 9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801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802" name="Text Box 98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2803" name="Text Box 99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  <a:endParaRPr lang="en-US" altLang="zh-CN">
                <a:ea typeface="宋体" charset="-122"/>
              </a:endParaRPr>
            </a:p>
          </p:txBody>
        </p:sp>
      </p:grpSp>
      <p:grpSp>
        <p:nvGrpSpPr>
          <p:cNvPr id="72804" name="Group 100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72805" name="AutoShape 101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" name="AutoShape 102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" name="AutoShape 103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" name="AutoShape 104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9" name="Oval 105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810" name="Oval 106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811" name="Oval 107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812" name="Oval 108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813" name="Oval 109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814" name="Text Box 110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2815" name="Text Box 111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2816" name="AutoShape 112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7" name="AutoShape 113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818" name="Group 114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72819" name="AutoShape 115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0" name="AutoShape 116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1" name="AutoShape 117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2" name="AutoShape 118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823" name="Group 119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2824" name="Oval 12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825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826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827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828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829" name="Text Box 125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2830" name="Text Box 126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2831" name="AutoShape 127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2" name="AutoShape 128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73825" name="Group 97"/>
          <p:cNvGrpSpPr>
            <a:grpSpLocks/>
          </p:cNvGrpSpPr>
          <p:nvPr/>
        </p:nvGrpSpPr>
        <p:grpSpPr bwMode="auto">
          <a:xfrm>
            <a:off x="0" y="1828800"/>
            <a:ext cx="9144000" cy="4114800"/>
            <a:chOff x="0" y="1152"/>
            <a:chExt cx="5760" cy="2592"/>
          </a:xfrm>
        </p:grpSpPr>
        <p:grpSp>
          <p:nvGrpSpPr>
            <p:cNvPr id="73731" name="Group 3"/>
            <p:cNvGrpSpPr>
              <a:grpSpLocks/>
            </p:cNvGrpSpPr>
            <p:nvPr/>
          </p:nvGrpSpPr>
          <p:grpSpPr bwMode="auto">
            <a:xfrm>
              <a:off x="0" y="2040"/>
              <a:ext cx="5760" cy="77"/>
              <a:chOff x="0" y="1896"/>
              <a:chExt cx="5760" cy="120"/>
            </a:xfrm>
          </p:grpSpPr>
          <p:sp>
            <p:nvSpPr>
              <p:cNvPr id="73732" name="Rectangle 4"/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3" name="Rectangle 5"/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821" name="Group 93"/>
            <p:cNvGrpSpPr>
              <a:grpSpLocks/>
            </p:cNvGrpSpPr>
            <p:nvPr/>
          </p:nvGrpSpPr>
          <p:grpSpPr bwMode="auto">
            <a:xfrm>
              <a:off x="480" y="1692"/>
              <a:ext cx="1079" cy="2010"/>
              <a:chOff x="480" y="1692"/>
              <a:chExt cx="1079" cy="2010"/>
            </a:xfrm>
          </p:grpSpPr>
          <p:grpSp>
            <p:nvGrpSpPr>
              <p:cNvPr id="73787" name="Group 59"/>
              <p:cNvGrpSpPr>
                <a:grpSpLocks/>
              </p:cNvGrpSpPr>
              <p:nvPr/>
            </p:nvGrpSpPr>
            <p:grpSpPr bwMode="auto">
              <a:xfrm rot="3877067">
                <a:off x="573" y="2715"/>
                <a:ext cx="1432" cy="541"/>
                <a:chOff x="2290" y="2725"/>
                <a:chExt cx="1832" cy="713"/>
              </a:xfrm>
            </p:grpSpPr>
            <p:grpSp>
              <p:nvGrpSpPr>
                <p:cNvPr id="73788" name="Group 60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89" name="Freeform 6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90" name="Freeform 6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91" name="Group 63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92" name="Freeform 64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93" name="Freeform 65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3794" name="Group 66"/>
              <p:cNvGrpSpPr>
                <a:grpSpLocks/>
              </p:cNvGrpSpPr>
              <p:nvPr/>
            </p:nvGrpSpPr>
            <p:grpSpPr bwMode="auto">
              <a:xfrm>
                <a:off x="480" y="1692"/>
                <a:ext cx="799" cy="824"/>
                <a:chOff x="2789" y="1625"/>
                <a:chExt cx="907" cy="907"/>
              </a:xfrm>
            </p:grpSpPr>
            <p:sp>
              <p:nvSpPr>
                <p:cNvPr id="73795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96" name="Oval 6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97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98" name="Oval 70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99" name="Oval 71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3800" name="Group 72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801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02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03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04" name="Oval 76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805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710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  <a:ea typeface="宋体" charset="-122"/>
                  </a:rPr>
                  <a:t>Your Text</a:t>
                </a:r>
              </a:p>
            </p:txBody>
          </p:sp>
          <p:sp>
            <p:nvSpPr>
              <p:cNvPr id="73806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003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>
                    <a:ea typeface="宋体" charset="-122"/>
                  </a:rPr>
                  <a:t>Your Text</a:t>
                </a:r>
              </a:p>
            </p:txBody>
          </p:sp>
        </p:grpSp>
        <p:grpSp>
          <p:nvGrpSpPr>
            <p:cNvPr id="73822" name="Group 94"/>
            <p:cNvGrpSpPr>
              <a:grpSpLocks/>
            </p:cNvGrpSpPr>
            <p:nvPr/>
          </p:nvGrpSpPr>
          <p:grpSpPr bwMode="auto">
            <a:xfrm>
              <a:off x="1581" y="1692"/>
              <a:ext cx="1078" cy="2010"/>
              <a:chOff x="1581" y="1692"/>
              <a:chExt cx="1078" cy="2010"/>
            </a:xfrm>
          </p:grpSpPr>
          <p:grpSp>
            <p:nvGrpSpPr>
              <p:cNvPr id="73769" name="Group 41"/>
              <p:cNvGrpSpPr>
                <a:grpSpLocks/>
              </p:cNvGrpSpPr>
              <p:nvPr/>
            </p:nvGrpSpPr>
            <p:grpSpPr bwMode="auto">
              <a:xfrm rot="3877067">
                <a:off x="1673" y="2715"/>
                <a:ext cx="1432" cy="541"/>
                <a:chOff x="2290" y="2725"/>
                <a:chExt cx="1832" cy="713"/>
              </a:xfrm>
            </p:grpSpPr>
            <p:grpSp>
              <p:nvGrpSpPr>
                <p:cNvPr id="73770" name="Group 42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71" name="Freeform 43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72" name="Freeform 44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73" name="Group 45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74" name="Freeform 4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75" name="Freeform 4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3776" name="Group 48"/>
              <p:cNvGrpSpPr>
                <a:grpSpLocks/>
              </p:cNvGrpSpPr>
              <p:nvPr/>
            </p:nvGrpSpPr>
            <p:grpSpPr bwMode="auto">
              <a:xfrm>
                <a:off x="1581" y="1692"/>
                <a:ext cx="799" cy="824"/>
                <a:chOff x="2789" y="1625"/>
                <a:chExt cx="907" cy="907"/>
              </a:xfrm>
            </p:grpSpPr>
            <p:sp>
              <p:nvSpPr>
                <p:cNvPr id="73777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78" name="Oval 50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79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80" name="Oval 52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81" name="Oval 53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3782" name="Group 54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783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4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5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86" name="Oval 58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807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1807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  <a:ea typeface="宋体" charset="-122"/>
                  </a:rPr>
                  <a:t>Your Text</a:t>
                </a:r>
              </a:p>
            </p:txBody>
          </p:sp>
          <p:sp>
            <p:nvSpPr>
              <p:cNvPr id="73808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2100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>
                    <a:ea typeface="宋体" charset="-122"/>
                  </a:rPr>
                  <a:t>Your Text</a:t>
                </a:r>
              </a:p>
            </p:txBody>
          </p:sp>
        </p:grpSp>
        <p:grpSp>
          <p:nvGrpSpPr>
            <p:cNvPr id="73823" name="Group 95"/>
            <p:cNvGrpSpPr>
              <a:grpSpLocks/>
            </p:cNvGrpSpPr>
            <p:nvPr/>
          </p:nvGrpSpPr>
          <p:grpSpPr bwMode="auto">
            <a:xfrm>
              <a:off x="2717" y="1692"/>
              <a:ext cx="1079" cy="2010"/>
              <a:chOff x="2717" y="1692"/>
              <a:chExt cx="1079" cy="2010"/>
            </a:xfrm>
          </p:grpSpPr>
          <p:grpSp>
            <p:nvGrpSpPr>
              <p:cNvPr id="73734" name="Group 6"/>
              <p:cNvGrpSpPr>
                <a:grpSpLocks/>
              </p:cNvGrpSpPr>
              <p:nvPr/>
            </p:nvGrpSpPr>
            <p:grpSpPr bwMode="auto">
              <a:xfrm rot="3877067">
                <a:off x="2810" y="2715"/>
                <a:ext cx="1432" cy="541"/>
                <a:chOff x="2290" y="2725"/>
                <a:chExt cx="1832" cy="713"/>
              </a:xfrm>
            </p:grpSpPr>
            <p:grpSp>
              <p:nvGrpSpPr>
                <p:cNvPr id="73735" name="Group 7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36" name="Freeform 8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37" name="Freeform 9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38" name="Group 10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39" name="Freeform 1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40" name="Freeform 1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3741" name="Group 13"/>
              <p:cNvGrpSpPr>
                <a:grpSpLocks/>
              </p:cNvGrpSpPr>
              <p:nvPr/>
            </p:nvGrpSpPr>
            <p:grpSpPr bwMode="auto">
              <a:xfrm>
                <a:off x="2717" y="1692"/>
                <a:ext cx="800" cy="824"/>
                <a:chOff x="2789" y="1625"/>
                <a:chExt cx="907" cy="907"/>
              </a:xfrm>
            </p:grpSpPr>
            <p:sp>
              <p:nvSpPr>
                <p:cNvPr id="73742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43" name="Oval 15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44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45" name="Oval 17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46" name="Oval 18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3747" name="Group 19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748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49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0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1" name="Oval 23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809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2949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  <a:ea typeface="宋体" charset="-122"/>
                  </a:rPr>
                  <a:t>Your Text</a:t>
                </a:r>
              </a:p>
            </p:txBody>
          </p:sp>
          <p:sp>
            <p:nvSpPr>
              <p:cNvPr id="73810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3242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>
                    <a:ea typeface="宋体" charset="-122"/>
                  </a:rPr>
                  <a:t>Your Text</a:t>
                </a:r>
              </a:p>
            </p:txBody>
          </p:sp>
        </p:grpSp>
        <p:grpSp>
          <p:nvGrpSpPr>
            <p:cNvPr id="73824" name="Group 96"/>
            <p:cNvGrpSpPr>
              <a:grpSpLocks/>
            </p:cNvGrpSpPr>
            <p:nvPr/>
          </p:nvGrpSpPr>
          <p:grpSpPr bwMode="auto">
            <a:xfrm>
              <a:off x="3836" y="1601"/>
              <a:ext cx="1199" cy="2143"/>
              <a:chOff x="3836" y="1601"/>
              <a:chExt cx="1199" cy="2143"/>
            </a:xfrm>
          </p:grpSpPr>
          <p:grpSp>
            <p:nvGrpSpPr>
              <p:cNvPr id="73752" name="Group 24"/>
              <p:cNvGrpSpPr>
                <a:grpSpLocks/>
              </p:cNvGrpSpPr>
              <p:nvPr/>
            </p:nvGrpSpPr>
            <p:grpSpPr bwMode="auto">
              <a:xfrm rot="3877067">
                <a:off x="4049" y="2757"/>
                <a:ext cx="1432" cy="541"/>
                <a:chOff x="2290" y="2725"/>
                <a:chExt cx="1832" cy="713"/>
              </a:xfrm>
            </p:grpSpPr>
            <p:grpSp>
              <p:nvGrpSpPr>
                <p:cNvPr id="73753" name="Group 25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54" name="Freeform 2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5" name="Freeform 2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56" name="Group 28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57" name="Freeform 29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8" name="Freeform 30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759" name="Oval 31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0" name="Oval 32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1" name="Oval 33"/>
              <p:cNvSpPr>
                <a:spLocks noChangeArrowheads="1"/>
              </p:cNvSpPr>
              <p:nvPr/>
            </p:nvSpPr>
            <p:spPr bwMode="gray">
              <a:xfrm>
                <a:off x="3900" y="1666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2" name="Oval 34"/>
              <p:cNvSpPr>
                <a:spLocks noChangeArrowheads="1"/>
              </p:cNvSpPr>
              <p:nvPr/>
            </p:nvSpPr>
            <p:spPr bwMode="gray">
              <a:xfrm>
                <a:off x="3901" y="1668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3" name="Oval 35"/>
              <p:cNvSpPr>
                <a:spLocks noChangeArrowheads="1"/>
              </p:cNvSpPr>
              <p:nvPr/>
            </p:nvSpPr>
            <p:spPr bwMode="gray">
              <a:xfrm>
                <a:off x="3941" y="1709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3764" name="Group 36"/>
              <p:cNvGrpSpPr>
                <a:grpSpLocks/>
              </p:cNvGrpSpPr>
              <p:nvPr/>
            </p:nvGrpSpPr>
            <p:grpSpPr bwMode="auto">
              <a:xfrm>
                <a:off x="3953" y="1721"/>
                <a:ext cx="728" cy="749"/>
                <a:chOff x="4166" y="1706"/>
                <a:chExt cx="1252" cy="1252"/>
              </a:xfrm>
            </p:grpSpPr>
            <p:sp>
              <p:nvSpPr>
                <p:cNvPr id="73765" name="Oval 3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6" name="Oval 3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7" name="Oval 3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68" name="Oval 4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3811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179" y="292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  <a:ea typeface="宋体" charset="-122"/>
                  </a:rPr>
                  <a:t>Your Text</a:t>
                </a:r>
              </a:p>
            </p:txBody>
          </p:sp>
          <p:sp>
            <p:nvSpPr>
              <p:cNvPr id="73812" name="Text Box 84"/>
              <p:cNvSpPr txBox="1">
                <a:spLocks noChangeArrowheads="1"/>
              </p:cNvSpPr>
              <p:nvPr/>
            </p:nvSpPr>
            <p:spPr bwMode="gray">
              <a:xfrm rot="3925970">
                <a:off x="4471" y="275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>
                    <a:ea typeface="宋体" charset="-122"/>
                  </a:rPr>
                  <a:t>Your Text</a:t>
                </a:r>
              </a:p>
            </p:txBody>
          </p:sp>
        </p:grpSp>
        <p:grpSp>
          <p:nvGrpSpPr>
            <p:cNvPr id="73813" name="Group 85"/>
            <p:cNvGrpSpPr>
              <a:grpSpLocks/>
            </p:cNvGrpSpPr>
            <p:nvPr/>
          </p:nvGrpSpPr>
          <p:grpSpPr bwMode="auto">
            <a:xfrm>
              <a:off x="674" y="1152"/>
              <a:ext cx="3880" cy="256"/>
              <a:chOff x="967" y="1152"/>
              <a:chExt cx="3880" cy="256"/>
            </a:xfrm>
          </p:grpSpPr>
          <p:sp>
            <p:nvSpPr>
              <p:cNvPr id="73814" name="Text Box 86"/>
              <p:cNvSpPr txBox="1">
                <a:spLocks noChangeArrowheads="1"/>
              </p:cNvSpPr>
              <p:nvPr/>
            </p:nvSpPr>
            <p:spPr bwMode="gray">
              <a:xfrm>
                <a:off x="967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pitchFamily="34" charset="0"/>
                    <a:ea typeface="宋体" charset="-122"/>
                  </a:rPr>
                  <a:t>2001</a:t>
                </a:r>
              </a:p>
            </p:txBody>
          </p:sp>
          <p:sp>
            <p:nvSpPr>
              <p:cNvPr id="73815" name="Text Box 87"/>
              <p:cNvSpPr txBox="1">
                <a:spLocks noChangeArrowheads="1"/>
              </p:cNvSpPr>
              <p:nvPr/>
            </p:nvSpPr>
            <p:spPr bwMode="gray">
              <a:xfrm>
                <a:off x="20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pitchFamily="34" charset="0"/>
                    <a:ea typeface="宋体" charset="-122"/>
                  </a:rPr>
                  <a:t>2002</a:t>
                </a:r>
              </a:p>
            </p:txBody>
          </p:sp>
          <p:sp>
            <p:nvSpPr>
              <p:cNvPr id="73816" name="Text Box 88"/>
              <p:cNvSpPr txBox="1">
                <a:spLocks noChangeArrowheads="1"/>
              </p:cNvSpPr>
              <p:nvPr/>
            </p:nvSpPr>
            <p:spPr bwMode="gray">
              <a:xfrm>
                <a:off x="31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pitchFamily="34" charset="0"/>
                    <a:ea typeface="宋体" charset="-122"/>
                  </a:rPr>
                  <a:t>2003</a:t>
                </a:r>
              </a:p>
            </p:txBody>
          </p:sp>
          <p:sp>
            <p:nvSpPr>
              <p:cNvPr id="73817" name="Text Box 89"/>
              <p:cNvSpPr txBox="1">
                <a:spLocks noChangeArrowheads="1"/>
              </p:cNvSpPr>
              <p:nvPr/>
            </p:nvSpPr>
            <p:spPr bwMode="gray">
              <a:xfrm>
                <a:off x="4275" y="1152"/>
                <a:ext cx="5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tx2"/>
                    </a:solidFill>
                    <a:latin typeface="Verdana" pitchFamily="34" charset="0"/>
                    <a:ea typeface="宋体" charset="-122"/>
                  </a:rPr>
                  <a:t>2004</a:t>
                </a:r>
              </a:p>
            </p:txBody>
          </p:sp>
          <p:cxnSp>
            <p:nvCxnSpPr>
              <p:cNvPr id="73818" name="AutoShape 90"/>
              <p:cNvCxnSpPr>
                <a:cxnSpLocks noChangeShapeType="1"/>
                <a:stCxn id="73814" idx="3"/>
                <a:endCxn id="73815" idx="1"/>
              </p:cNvCxnSpPr>
              <p:nvPr/>
            </p:nvCxnSpPr>
            <p:spPr bwMode="gray">
              <a:xfrm>
                <a:off x="1451" y="1293"/>
                <a:ext cx="62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819" name="AutoShape 91"/>
              <p:cNvCxnSpPr>
                <a:cxnSpLocks noChangeShapeType="1"/>
                <a:stCxn id="73815" idx="3"/>
                <a:endCxn id="73816" idx="1"/>
              </p:cNvCxnSpPr>
              <p:nvPr/>
            </p:nvCxnSpPr>
            <p:spPr bwMode="gray">
              <a:xfrm>
                <a:off x="2556" y="1293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820" name="AutoShape 92"/>
              <p:cNvCxnSpPr>
                <a:cxnSpLocks noChangeShapeType="1"/>
              </p:cNvCxnSpPr>
              <p:nvPr/>
            </p:nvCxnSpPr>
            <p:spPr bwMode="gray">
              <a:xfrm>
                <a:off x="3656" y="1296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Diagram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676400" y="1524000"/>
            <a:ext cx="5867400" cy="1301750"/>
            <a:chOff x="912" y="1008"/>
            <a:chExt cx="3984" cy="91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57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9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0" name="Text Box 8"/>
              <p:cNvSpPr txBox="1">
                <a:spLocks noChangeArrowheads="1"/>
              </p:cNvSpPr>
              <p:nvPr/>
            </p:nvSpPr>
            <p:spPr bwMode="gray">
              <a:xfrm>
                <a:off x="1083" y="1295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74761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1676400" y="3054350"/>
            <a:ext cx="5867400" cy="1301750"/>
            <a:chOff x="912" y="2016"/>
            <a:chExt cx="3984" cy="912"/>
          </a:xfrm>
        </p:grpSpPr>
        <p:sp>
          <p:nvSpPr>
            <p:cNvPr id="74763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64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74765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6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Text Box 15"/>
              <p:cNvSpPr txBox="1">
                <a:spLocks noChangeArrowheads="1"/>
              </p:cNvSpPr>
              <p:nvPr/>
            </p:nvSpPr>
            <p:spPr bwMode="gray">
              <a:xfrm>
                <a:off x="1083" y="230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is a Design Digital Content &amp; Contents mall developed by Guild Design Inc.</a:t>
              </a:r>
            </a:p>
          </p:txBody>
        </p:sp>
      </p:grpSp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1676400" y="4594225"/>
            <a:ext cx="5867400" cy="1301750"/>
            <a:chOff x="912" y="3036"/>
            <a:chExt cx="3984" cy="912"/>
          </a:xfrm>
        </p:grpSpPr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71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74772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3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Text Box 22"/>
              <p:cNvSpPr txBox="1">
                <a:spLocks noChangeArrowheads="1"/>
              </p:cNvSpPr>
              <p:nvPr/>
            </p:nvSpPr>
            <p:spPr bwMode="gray">
              <a:xfrm>
                <a:off x="1083" y="332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Diagram</a:t>
            </a:r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75784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75785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75786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7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8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790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75791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75792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3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5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796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75797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75798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75803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TEXT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TEXT</a:t>
            </a: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TEXT</a:t>
            </a: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TEXT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TEXT</a:t>
            </a: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TEXT</a:t>
            </a:r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TEXT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Table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ph idx="1"/>
          </p:nvPr>
        </p:nvGraphicFramePr>
        <p:xfrm>
          <a:off x="838200" y="2255838"/>
          <a:ext cx="7467600" cy="3105150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3-D Pie Chart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371600" y="1905000"/>
            <a:ext cx="6332538" cy="3711575"/>
            <a:chOff x="1003" y="1344"/>
            <a:chExt cx="3989" cy="2338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gray">
            <a:xfrm>
              <a:off x="1488" y="2847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7829" name="Oval 5"/>
            <p:cNvSpPr>
              <a:spLocks noChangeArrowheads="1"/>
            </p:cNvSpPr>
            <p:nvPr/>
          </p:nvSpPr>
          <p:spPr bwMode="gray">
            <a:xfrm rot="-998297">
              <a:off x="1054" y="1517"/>
              <a:ext cx="3582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39216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Oval 6"/>
            <p:cNvSpPr>
              <a:spLocks noChangeArrowheads="1"/>
            </p:cNvSpPr>
            <p:nvPr/>
          </p:nvSpPr>
          <p:spPr bwMode="gray">
            <a:xfrm rot="-998297">
              <a:off x="1066" y="1414"/>
              <a:ext cx="3505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1" name="Arc 7"/>
            <p:cNvSpPr>
              <a:spLocks/>
            </p:cNvSpPr>
            <p:nvPr/>
          </p:nvSpPr>
          <p:spPr bwMode="gray">
            <a:xfrm rot="-998297">
              <a:off x="2740" y="1344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2" name="Arc 8"/>
            <p:cNvSpPr>
              <a:spLocks/>
            </p:cNvSpPr>
            <p:nvPr/>
          </p:nvSpPr>
          <p:spPr bwMode="gray">
            <a:xfrm rot="20601703" flipH="1">
              <a:off x="1221" y="2525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3" name="Arc 9"/>
            <p:cNvSpPr>
              <a:spLocks/>
            </p:cNvSpPr>
            <p:nvPr/>
          </p:nvSpPr>
          <p:spPr bwMode="gray">
            <a:xfrm rot="-998297">
              <a:off x="1811" y="1396"/>
              <a:ext cx="1974" cy="893"/>
            </a:xfrm>
            <a:custGeom>
              <a:avLst/>
              <a:gdLst>
                <a:gd name="G0" fmla="+- 10427 0 0"/>
                <a:gd name="G1" fmla="+- 21600 0 0"/>
                <a:gd name="G2" fmla="+- 21600 0 0"/>
                <a:gd name="T0" fmla="*/ 0 w 23826"/>
                <a:gd name="T1" fmla="*/ 2683 h 21600"/>
                <a:gd name="T2" fmla="*/ 23826 w 23826"/>
                <a:gd name="T3" fmla="*/ 4658 h 21600"/>
                <a:gd name="T4" fmla="*/ 10427 w 238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26" h="21600" fill="none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</a:path>
                <a:path w="23826" h="21600" stroke="0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  <a:lnTo>
                    <a:pt x="10427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5CB8CA"/>
                </a:gs>
                <a:gs pos="100000">
                  <a:srgbClr val="5CB8CA">
                    <a:gamma/>
                    <a:shade val="5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Arc 10"/>
            <p:cNvSpPr>
              <a:spLocks/>
            </p:cNvSpPr>
            <p:nvPr/>
          </p:nvSpPr>
          <p:spPr bwMode="gray">
            <a:xfrm rot="20601703" flipH="1">
              <a:off x="1003" y="1728"/>
              <a:ext cx="1795" cy="1330"/>
            </a:xfrm>
            <a:custGeom>
              <a:avLst/>
              <a:gdLst>
                <a:gd name="G0" fmla="+- 0 0 0"/>
                <a:gd name="G1" fmla="+- 20162 0 0"/>
                <a:gd name="G2" fmla="+- 21600 0 0"/>
                <a:gd name="T0" fmla="*/ 7749 w 21600"/>
                <a:gd name="T1" fmla="*/ 0 h 30685"/>
                <a:gd name="T2" fmla="*/ 18863 w 21600"/>
                <a:gd name="T3" fmla="*/ 30685 h 30685"/>
                <a:gd name="T4" fmla="*/ 0 w 21600"/>
                <a:gd name="T5" fmla="*/ 20162 h 30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85" fill="none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</a:path>
                <a:path w="21600" h="30685" stroke="0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  <a:lnTo>
                    <a:pt x="0" y="201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gray">
            <a:xfrm rot="-998297">
              <a:off x="1987" y="1864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gray">
            <a:xfrm>
              <a:off x="1320" y="229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Text1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gray">
            <a:xfrm>
              <a:off x="2520" y="152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Text2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gray">
            <a:xfrm>
              <a:off x="3672" y="17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Text3</a:t>
              </a:r>
            </a:p>
          </p:txBody>
        </p:sp>
        <p:grpSp>
          <p:nvGrpSpPr>
            <p:cNvPr id="77839" name="Group 15"/>
            <p:cNvGrpSpPr>
              <a:grpSpLocks/>
            </p:cNvGrpSpPr>
            <p:nvPr/>
          </p:nvGrpSpPr>
          <p:grpSpPr bwMode="auto">
            <a:xfrm>
              <a:off x="2981" y="1931"/>
              <a:ext cx="1719" cy="1511"/>
              <a:chOff x="2981" y="1931"/>
              <a:chExt cx="1719" cy="1511"/>
            </a:xfrm>
          </p:grpSpPr>
          <p:sp>
            <p:nvSpPr>
              <p:cNvPr id="77840" name="Freeform 16"/>
              <p:cNvSpPr>
                <a:spLocks/>
              </p:cNvSpPr>
              <p:nvPr/>
            </p:nvSpPr>
            <p:spPr bwMode="gray">
              <a:xfrm>
                <a:off x="3571" y="2316"/>
                <a:ext cx="1117" cy="1119"/>
              </a:xfrm>
              <a:custGeom>
                <a:avLst/>
                <a:gdLst>
                  <a:gd name="T0" fmla="*/ 21 w 1117"/>
                  <a:gd name="T1" fmla="*/ 888 h 1119"/>
                  <a:gd name="T2" fmla="*/ 1117 w 1117"/>
                  <a:gd name="T3" fmla="*/ 0 h 1119"/>
                  <a:gd name="T4" fmla="*/ 1093 w 1117"/>
                  <a:gd name="T5" fmla="*/ 256 h 1119"/>
                  <a:gd name="T6" fmla="*/ 717 w 1117"/>
                  <a:gd name="T7" fmla="*/ 704 h 1119"/>
                  <a:gd name="T8" fmla="*/ 17 w 1117"/>
                  <a:gd name="T9" fmla="*/ 1119 h 1119"/>
                  <a:gd name="T10" fmla="*/ 21 w 1117"/>
                  <a:gd name="T11" fmla="*/ 888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7" h="1119">
                    <a:moveTo>
                      <a:pt x="21" y="888"/>
                    </a:moveTo>
                    <a:lnTo>
                      <a:pt x="1117" y="0"/>
                    </a:lnTo>
                    <a:lnTo>
                      <a:pt x="1093" y="256"/>
                    </a:lnTo>
                    <a:cubicBezTo>
                      <a:pt x="1026" y="373"/>
                      <a:pt x="896" y="560"/>
                      <a:pt x="717" y="704"/>
                    </a:cubicBezTo>
                    <a:cubicBezTo>
                      <a:pt x="538" y="848"/>
                      <a:pt x="133" y="1088"/>
                      <a:pt x="17" y="1119"/>
                    </a:cubicBezTo>
                    <a:cubicBezTo>
                      <a:pt x="0" y="1037"/>
                      <a:pt x="21" y="888"/>
                      <a:pt x="21" y="88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60784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41" name="Arc 17"/>
              <p:cNvSpPr>
                <a:spLocks/>
              </p:cNvSpPr>
              <p:nvPr/>
            </p:nvSpPr>
            <p:spPr bwMode="gray">
              <a:xfrm rot="-1060795">
                <a:off x="2981" y="1931"/>
                <a:ext cx="1719" cy="1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016 w 18016"/>
                  <a:gd name="T1" fmla="*/ 11915 h 21282"/>
                  <a:gd name="T2" fmla="*/ 3695 w 18016"/>
                  <a:gd name="T3" fmla="*/ 21282 h 21282"/>
                  <a:gd name="T4" fmla="*/ 0 w 18016"/>
                  <a:gd name="T5" fmla="*/ 0 h 2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6" h="21282" fill="none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</a:path>
                  <a:path w="18016" h="21282" stroke="0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2" name="Freeform 18"/>
              <p:cNvSpPr>
                <a:spLocks/>
              </p:cNvSpPr>
              <p:nvPr/>
            </p:nvSpPr>
            <p:spPr bwMode="gray">
              <a:xfrm>
                <a:off x="3026" y="2616"/>
                <a:ext cx="582" cy="826"/>
              </a:xfrm>
              <a:custGeom>
                <a:avLst/>
                <a:gdLst>
                  <a:gd name="T0" fmla="*/ 582 w 582"/>
                  <a:gd name="T1" fmla="*/ 572 h 826"/>
                  <a:gd name="T2" fmla="*/ 562 w 582"/>
                  <a:gd name="T3" fmla="*/ 826 h 826"/>
                  <a:gd name="T4" fmla="*/ 0 w 582"/>
                  <a:gd name="T5" fmla="*/ 42 h 826"/>
                  <a:gd name="T6" fmla="*/ 90 w 582"/>
                  <a:gd name="T7" fmla="*/ 0 h 826"/>
                  <a:gd name="T8" fmla="*/ 582 w 582"/>
                  <a:gd name="T9" fmla="*/ 57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826">
                    <a:moveTo>
                      <a:pt x="582" y="572"/>
                    </a:moveTo>
                    <a:lnTo>
                      <a:pt x="562" y="826"/>
                    </a:lnTo>
                    <a:lnTo>
                      <a:pt x="0" y="42"/>
                    </a:lnTo>
                    <a:lnTo>
                      <a:pt x="90" y="0"/>
                    </a:lnTo>
                    <a:lnTo>
                      <a:pt x="582" y="5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43" name="Text Box 19"/>
              <p:cNvSpPr txBox="1">
                <a:spLocks noChangeArrowheads="1"/>
              </p:cNvSpPr>
              <p:nvPr/>
            </p:nvSpPr>
            <p:spPr bwMode="gray">
              <a:xfrm>
                <a:off x="3480" y="2484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Text4</a:t>
                </a:r>
              </a:p>
            </p:txBody>
          </p:sp>
        </p:grpSp>
        <p:sp>
          <p:nvSpPr>
            <p:cNvPr id="77844" name="Text Box 20"/>
            <p:cNvSpPr txBox="1">
              <a:spLocks noChangeArrowheads="1"/>
            </p:cNvSpPr>
            <p:nvPr/>
          </p:nvSpPr>
          <p:spPr bwMode="gray">
            <a:xfrm>
              <a:off x="2088" y="29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Text5</a:t>
              </a:r>
            </a:p>
          </p:txBody>
        </p:sp>
        <p:sp>
          <p:nvSpPr>
            <p:cNvPr id="77845" name="Freeform 21"/>
            <p:cNvSpPr>
              <a:spLocks/>
            </p:cNvSpPr>
            <p:nvPr/>
          </p:nvSpPr>
          <p:spPr bwMode="gray">
            <a:xfrm>
              <a:off x="2928" y="2658"/>
              <a:ext cx="528" cy="698"/>
            </a:xfrm>
            <a:custGeom>
              <a:avLst/>
              <a:gdLst>
                <a:gd name="T0" fmla="*/ 0 w 528"/>
                <a:gd name="T1" fmla="*/ 34 h 698"/>
                <a:gd name="T2" fmla="*/ 248 w 528"/>
                <a:gd name="T3" fmla="*/ 546 h 698"/>
                <a:gd name="T4" fmla="*/ 256 w 528"/>
                <a:gd name="T5" fmla="*/ 698 h 698"/>
                <a:gd name="T6" fmla="*/ 435 w 528"/>
                <a:gd name="T7" fmla="*/ 642 h 698"/>
                <a:gd name="T8" fmla="*/ 528 w 528"/>
                <a:gd name="T9" fmla="*/ 594 h 698"/>
                <a:gd name="T10" fmla="*/ 119 w 528"/>
                <a:gd name="T11" fmla="*/ 0 h 698"/>
                <a:gd name="T12" fmla="*/ 0 w 528"/>
                <a:gd name="T13" fmla="*/ 3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698">
                  <a:moveTo>
                    <a:pt x="0" y="34"/>
                  </a:moveTo>
                  <a:lnTo>
                    <a:pt x="248" y="546"/>
                  </a:lnTo>
                  <a:lnTo>
                    <a:pt x="256" y="698"/>
                  </a:lnTo>
                  <a:lnTo>
                    <a:pt x="435" y="642"/>
                  </a:lnTo>
                  <a:lnTo>
                    <a:pt x="528" y="594"/>
                  </a:lnTo>
                  <a:lnTo>
                    <a:pt x="1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tx1">
                <a:alpha val="49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gray">
            <a:xfrm rot="-998297">
              <a:off x="2052" y="2022"/>
              <a:ext cx="1630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Diagram</a:t>
            </a:r>
          </a:p>
        </p:txBody>
      </p:sp>
      <p:grpSp>
        <p:nvGrpSpPr>
          <p:cNvPr id="78881" name="Group 33"/>
          <p:cNvGrpSpPr>
            <a:grpSpLocks/>
          </p:cNvGrpSpPr>
          <p:nvPr/>
        </p:nvGrpSpPr>
        <p:grpSpPr bwMode="auto">
          <a:xfrm>
            <a:off x="914400" y="1447800"/>
            <a:ext cx="7391400" cy="4724400"/>
            <a:chOff x="576" y="912"/>
            <a:chExt cx="4656" cy="2976"/>
          </a:xfrm>
        </p:grpSpPr>
        <p:sp>
          <p:nvSpPr>
            <p:cNvPr id="78851" name="AutoShape 3"/>
            <p:cNvSpPr>
              <a:spLocks noChangeArrowheads="1"/>
            </p:cNvSpPr>
            <p:nvPr/>
          </p:nvSpPr>
          <p:spPr bwMode="gray">
            <a:xfrm>
              <a:off x="1200" y="1392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2" name="AutoShape 4"/>
            <p:cNvSpPr>
              <a:spLocks noChangeArrowheads="1"/>
            </p:cNvSpPr>
            <p:nvPr/>
          </p:nvSpPr>
          <p:spPr bwMode="gray">
            <a:xfrm>
              <a:off x="1488" y="912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66667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gray">
            <a:xfrm>
              <a:off x="2366" y="1776"/>
              <a:ext cx="11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ea typeface="宋体" charset="-122"/>
                </a:rPr>
                <a:t>Add Your Text</a:t>
              </a:r>
            </a:p>
          </p:txBody>
        </p:sp>
        <p:grpSp>
          <p:nvGrpSpPr>
            <p:cNvPr id="78877" name="Group 29"/>
            <p:cNvGrpSpPr>
              <a:grpSpLocks/>
            </p:cNvGrpSpPr>
            <p:nvPr/>
          </p:nvGrpSpPr>
          <p:grpSpPr bwMode="auto">
            <a:xfrm>
              <a:off x="576" y="2572"/>
              <a:ext cx="936" cy="1253"/>
              <a:chOff x="576" y="2572"/>
              <a:chExt cx="936" cy="1253"/>
            </a:xfrm>
          </p:grpSpPr>
          <p:grpSp>
            <p:nvGrpSpPr>
              <p:cNvPr id="78854" name="Group 6"/>
              <p:cNvGrpSpPr>
                <a:grpSpLocks/>
              </p:cNvGrpSpPr>
              <p:nvPr/>
            </p:nvGrpSpPr>
            <p:grpSpPr bwMode="auto">
              <a:xfrm>
                <a:off x="576" y="2572"/>
                <a:ext cx="936" cy="954"/>
                <a:chOff x="624" y="1584"/>
                <a:chExt cx="1248" cy="1296"/>
              </a:xfrm>
            </p:grpSpPr>
            <p:grpSp>
              <p:nvGrpSpPr>
                <p:cNvPr id="78855" name="Group 7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78856" name="Oval 8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57" name="Freeform 9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58" name="Text Box 10"/>
                <p:cNvSpPr txBox="1">
                  <a:spLocks noChangeArrowheads="1"/>
                </p:cNvSpPr>
                <p:nvPr/>
              </p:nvSpPr>
              <p:spPr bwMode="gray">
                <a:xfrm>
                  <a:off x="756" y="2244"/>
                  <a:ext cx="974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concept</a:t>
                  </a:r>
                </a:p>
              </p:txBody>
            </p:sp>
          </p:grpSp>
          <p:sp>
            <p:nvSpPr>
              <p:cNvPr id="78859" name="Oval 11"/>
              <p:cNvSpPr>
                <a:spLocks noChangeArrowheads="1"/>
              </p:cNvSpPr>
              <p:nvPr/>
            </p:nvSpPr>
            <p:spPr bwMode="gray">
              <a:xfrm>
                <a:off x="672" y="3580"/>
                <a:ext cx="760" cy="245"/>
              </a:xfrm>
              <a:prstGeom prst="ellipse">
                <a:avLst/>
              </a:prstGeom>
              <a:gradFill rotWithShape="1">
                <a:gsLst>
                  <a:gs pos="0">
                    <a:srgbClr val="CECECE"/>
                  </a:gs>
                  <a:gs pos="100000">
                    <a:srgbClr val="CECECE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80" name="Group 32"/>
            <p:cNvGrpSpPr>
              <a:grpSpLocks/>
            </p:cNvGrpSpPr>
            <p:nvPr/>
          </p:nvGrpSpPr>
          <p:grpSpPr bwMode="auto">
            <a:xfrm>
              <a:off x="4272" y="2544"/>
              <a:ext cx="960" cy="1302"/>
              <a:chOff x="4272" y="2544"/>
              <a:chExt cx="960" cy="1302"/>
            </a:xfrm>
          </p:grpSpPr>
          <p:grpSp>
            <p:nvGrpSpPr>
              <p:cNvPr id="78860" name="Group 12"/>
              <p:cNvGrpSpPr>
                <a:grpSpLocks/>
              </p:cNvGrpSpPr>
              <p:nvPr/>
            </p:nvGrpSpPr>
            <p:grpSpPr bwMode="auto">
              <a:xfrm>
                <a:off x="4272" y="2544"/>
                <a:ext cx="960" cy="965"/>
                <a:chOff x="2400" y="1488"/>
                <a:chExt cx="1152" cy="1152"/>
              </a:xfrm>
            </p:grpSpPr>
            <p:grpSp>
              <p:nvGrpSpPr>
                <p:cNvPr id="78861" name="Group 13"/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78862" name="Oval 1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63" name="Freeform 1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64" name="Text Box 16"/>
                <p:cNvSpPr txBox="1">
                  <a:spLocks noChangeArrowheads="1"/>
                </p:cNvSpPr>
                <p:nvPr/>
              </p:nvSpPr>
              <p:spPr bwMode="gray">
                <a:xfrm>
                  <a:off x="2508" y="2025"/>
                  <a:ext cx="908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Concept</a:t>
                  </a:r>
                </a:p>
              </p:txBody>
            </p:sp>
          </p:grpSp>
          <p:sp>
            <p:nvSpPr>
              <p:cNvPr id="78865" name="Oval 17"/>
              <p:cNvSpPr>
                <a:spLocks noChangeArrowheads="1"/>
              </p:cNvSpPr>
              <p:nvPr/>
            </p:nvSpPr>
            <p:spPr bwMode="gray">
              <a:xfrm>
                <a:off x="4299" y="3539"/>
                <a:ext cx="917" cy="307"/>
              </a:xfrm>
              <a:prstGeom prst="ellipse">
                <a:avLst/>
              </a:prstGeom>
              <a:gradFill rotWithShape="1">
                <a:gsLst>
                  <a:gs pos="0">
                    <a:srgbClr val="CECECE"/>
                  </a:gs>
                  <a:gs pos="100000">
                    <a:srgbClr val="CECECE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78" name="Group 30"/>
            <p:cNvGrpSpPr>
              <a:grpSpLocks/>
            </p:cNvGrpSpPr>
            <p:nvPr/>
          </p:nvGrpSpPr>
          <p:grpSpPr bwMode="auto">
            <a:xfrm>
              <a:off x="1776" y="2572"/>
              <a:ext cx="960" cy="1316"/>
              <a:chOff x="1776" y="2572"/>
              <a:chExt cx="960" cy="1316"/>
            </a:xfrm>
          </p:grpSpPr>
          <p:grpSp>
            <p:nvGrpSpPr>
              <p:cNvPr id="78866" name="Group 18"/>
              <p:cNvGrpSpPr>
                <a:grpSpLocks/>
              </p:cNvGrpSpPr>
              <p:nvPr/>
            </p:nvGrpSpPr>
            <p:grpSpPr bwMode="auto">
              <a:xfrm>
                <a:off x="1776" y="2572"/>
                <a:ext cx="960" cy="958"/>
                <a:chOff x="2016" y="1920"/>
                <a:chExt cx="1680" cy="1680"/>
              </a:xfrm>
            </p:grpSpPr>
            <p:sp>
              <p:nvSpPr>
                <p:cNvPr id="78867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8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69" name="Text Box 21"/>
              <p:cNvSpPr txBox="1">
                <a:spLocks noChangeArrowheads="1"/>
              </p:cNvSpPr>
              <p:nvPr/>
            </p:nvSpPr>
            <p:spPr bwMode="gray">
              <a:xfrm>
                <a:off x="1824" y="3032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Concept</a:t>
                </a:r>
              </a:p>
            </p:txBody>
          </p:sp>
          <p:sp>
            <p:nvSpPr>
              <p:cNvPr id="78870" name="Oval 22"/>
              <p:cNvSpPr>
                <a:spLocks noChangeArrowheads="1"/>
              </p:cNvSpPr>
              <p:nvPr/>
            </p:nvSpPr>
            <p:spPr bwMode="gray">
              <a:xfrm>
                <a:off x="1776" y="3580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rgbClr val="CECECE"/>
                  </a:gs>
                  <a:gs pos="100000">
                    <a:srgbClr val="CECECE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79" name="Group 31"/>
            <p:cNvGrpSpPr>
              <a:grpSpLocks/>
            </p:cNvGrpSpPr>
            <p:nvPr/>
          </p:nvGrpSpPr>
          <p:grpSpPr bwMode="auto">
            <a:xfrm>
              <a:off x="3072" y="2544"/>
              <a:ext cx="960" cy="1316"/>
              <a:chOff x="3072" y="2544"/>
              <a:chExt cx="960" cy="1316"/>
            </a:xfrm>
          </p:grpSpPr>
          <p:grpSp>
            <p:nvGrpSpPr>
              <p:cNvPr id="78871" name="Group 23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3072" y="2544"/>
                <a:chExt cx="960" cy="958"/>
              </a:xfrm>
            </p:grpSpPr>
            <p:grpSp>
              <p:nvGrpSpPr>
                <p:cNvPr id="78872" name="Group 24"/>
                <p:cNvGrpSpPr>
                  <a:grpSpLocks/>
                </p:cNvGrpSpPr>
                <p:nvPr/>
              </p:nvGrpSpPr>
              <p:grpSpPr bwMode="auto">
                <a:xfrm>
                  <a:off x="3072" y="2544"/>
                  <a:ext cx="960" cy="958"/>
                  <a:chOff x="2016" y="1920"/>
                  <a:chExt cx="1680" cy="1680"/>
                </a:xfrm>
              </p:grpSpPr>
              <p:sp>
                <p:nvSpPr>
                  <p:cNvPr id="78873" name="Oval 25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51373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sy="50000" kx="-2453608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74" name="Freeform 26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75" name="Text Box 27"/>
                <p:cNvSpPr txBox="1">
                  <a:spLocks noChangeArrowheads="1"/>
                </p:cNvSpPr>
                <p:nvPr/>
              </p:nvSpPr>
              <p:spPr bwMode="gray">
                <a:xfrm>
                  <a:off x="3120" y="3004"/>
                  <a:ext cx="8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Concept</a:t>
                  </a:r>
                </a:p>
              </p:txBody>
            </p:sp>
          </p:grpSp>
          <p:sp>
            <p:nvSpPr>
              <p:cNvPr id="78876" name="Oval 28"/>
              <p:cNvSpPr>
                <a:spLocks noChangeArrowheads="1"/>
              </p:cNvSpPr>
              <p:nvPr/>
            </p:nvSpPr>
            <p:spPr bwMode="gray">
              <a:xfrm>
                <a:off x="3072" y="355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rgbClr val="CECECE"/>
                  </a:gs>
                  <a:gs pos="100000">
                    <a:srgbClr val="CECECE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548063"/>
            <a:ext cx="5167313" cy="414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www.themegallery.com </a:t>
            </a:r>
          </a:p>
        </p:txBody>
      </p:sp>
      <p:sp>
        <p:nvSpPr>
          <p:cNvPr id="79875" name="WordArt 3"/>
          <p:cNvSpPr>
            <a:spLocks noChangeArrowheads="1" noChangeShapeType="1" noTextEdit="1"/>
          </p:cNvSpPr>
          <p:nvPr/>
        </p:nvSpPr>
        <p:spPr bwMode="gray">
          <a:xfrm>
            <a:off x="2133600" y="2286000"/>
            <a:ext cx="534035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folHlink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folHlink"/>
                  </a:gs>
                  <a:gs pos="100000">
                    <a:schemeClr val="tx2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1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动态原型网址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19238"/>
            <a:ext cx="8064500" cy="4348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界面最终动态原型采用原型工具</a:t>
            </a:r>
            <a:r>
              <a:rPr lang="en-US" altLang="zh-CN" sz="3200" b="0" dirty="0" err="1" smtClean="0">
                <a:latin typeface="微软雅黑" pitchFamily="34" charset="-122"/>
                <a:ea typeface="微软雅黑" pitchFamily="34" charset="-122"/>
              </a:rPr>
              <a:t>wix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在线开发</a:t>
            </a:r>
            <a:endParaRPr lang="en-US" altLang="zh-CN" sz="3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网址是：</a:t>
            </a:r>
            <a:endParaRPr lang="en-US" altLang="zh-CN" sz="3200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http://wwzyhao.wix.com/footprint</a:t>
            </a:r>
            <a:endParaRPr lang="en-US" altLang="zh-CN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63507" name="Group 19"/>
          <p:cNvGrpSpPr>
            <a:grpSpLocks/>
          </p:cNvGrpSpPr>
          <p:nvPr/>
        </p:nvGrpSpPr>
        <p:grpSpPr bwMode="auto">
          <a:xfrm>
            <a:off x="1143000" y="3171825"/>
            <a:ext cx="2286000" cy="2667000"/>
            <a:chOff x="720" y="1998"/>
            <a:chExt cx="1440" cy="1680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auto">
            <a:xfrm>
              <a:off x="720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78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3494" name="Freeform 6"/>
          <p:cNvSpPr>
            <a:spLocks/>
          </p:cNvSpPr>
          <p:nvPr/>
        </p:nvSpPr>
        <p:spPr bwMode="gray">
          <a:xfrm>
            <a:off x="3222625" y="30749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3048000" y="1447800"/>
            <a:ext cx="2998788" cy="1601788"/>
            <a:chOff x="1920" y="912"/>
            <a:chExt cx="1889" cy="1009"/>
          </a:xfrm>
        </p:grpSpPr>
        <p:grpSp>
          <p:nvGrpSpPr>
            <p:cNvPr id="63497" name="Group 9"/>
            <p:cNvGrpSpPr>
              <a:grpSpLocks/>
            </p:cNvGrpSpPr>
            <p:nvPr/>
          </p:nvGrpSpPr>
          <p:grpSpPr bwMode="auto">
            <a:xfrm>
              <a:off x="1920" y="912"/>
              <a:ext cx="1889" cy="1009"/>
              <a:chOff x="1997" y="1314"/>
              <a:chExt cx="1889" cy="1009"/>
            </a:xfrm>
          </p:grpSpPr>
          <p:grpSp>
            <p:nvGrpSpPr>
              <p:cNvPr id="63498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3499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0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501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3502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3503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3504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448" y="1038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Title</a:t>
              </a:r>
            </a:p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Add your text</a:t>
              </a:r>
            </a:p>
          </p:txBody>
        </p:sp>
      </p:grpSp>
      <p:grpSp>
        <p:nvGrpSpPr>
          <p:cNvPr id="63508" name="Group 20"/>
          <p:cNvGrpSpPr>
            <a:grpSpLocks/>
          </p:cNvGrpSpPr>
          <p:nvPr/>
        </p:nvGrpSpPr>
        <p:grpSpPr bwMode="auto">
          <a:xfrm>
            <a:off x="5562600" y="3171825"/>
            <a:ext cx="2286000" cy="2667000"/>
            <a:chOff x="3504" y="1998"/>
            <a:chExt cx="1440" cy="1680"/>
          </a:xfrm>
        </p:grpSpPr>
        <p:sp>
          <p:nvSpPr>
            <p:cNvPr id="63491" name="AutoShape 3"/>
            <p:cNvSpPr>
              <a:spLocks noChangeArrowheads="1"/>
            </p:cNvSpPr>
            <p:nvPr/>
          </p:nvSpPr>
          <p:spPr bwMode="auto">
            <a:xfrm>
              <a:off x="3504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360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3496" name="Freeform 8"/>
          <p:cNvSpPr>
            <a:spLocks/>
          </p:cNvSpPr>
          <p:nvPr/>
        </p:nvSpPr>
        <p:spPr bwMode="gray">
          <a:xfrm flipH="1">
            <a:off x="4875213" y="30749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 Cycle Diagram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762000" y="2057400"/>
            <a:ext cx="6781800" cy="3886200"/>
            <a:chOff x="480" y="1296"/>
            <a:chExt cx="4272" cy="2448"/>
          </a:xfrm>
        </p:grpSpPr>
        <p:sp>
          <p:nvSpPr>
            <p:cNvPr id="6451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7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4518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white">
            <a:xfrm>
              <a:off x="1091" y="235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white">
            <a:xfrm>
              <a:off x="2542" y="152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white">
            <a:xfrm>
              <a:off x="4186" y="167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white">
            <a:xfrm>
              <a:off x="3183" y="293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white">
            <a:xfrm>
              <a:off x="1602" y="327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>
                  <a:ea typeface="宋体" charset="-122"/>
                </a:rPr>
                <a:t>Cycle name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529" name="AutoShape 17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Diagram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65540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1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5546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pitchFamily="34" charset="0"/>
                <a:ea typeface="宋体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5</a:t>
              </a:r>
            </a:p>
          </p:txBody>
        </p:sp>
        <p:sp>
          <p:nvSpPr>
            <p:cNvPr id="65549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pitchFamily="34" charset="0"/>
                <a:ea typeface="宋体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pitchFamily="34" charset="0"/>
                  <a:ea typeface="宋体" charset="-122"/>
                </a:rPr>
                <a:t>Text 5</a:t>
              </a:r>
            </a:p>
          </p:txBody>
        </p:sp>
        <p:sp>
          <p:nvSpPr>
            <p:cNvPr id="65551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5555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5557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Diagram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66565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6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7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8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9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0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571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572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573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574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Concept</a:t>
              </a:r>
            </a:p>
          </p:txBody>
        </p:sp>
        <p:sp>
          <p:nvSpPr>
            <p:cNvPr id="66581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ea typeface="宋体" charset="-122"/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67614" name="Group 30"/>
          <p:cNvGrpSpPr>
            <a:grpSpLocks/>
          </p:cNvGrpSpPr>
          <p:nvPr/>
        </p:nvGrpSpPr>
        <p:grpSpPr bwMode="auto">
          <a:xfrm>
            <a:off x="873125" y="2276475"/>
            <a:ext cx="7543800" cy="3352800"/>
            <a:chOff x="550" y="1434"/>
            <a:chExt cx="4752" cy="2112"/>
          </a:xfrm>
        </p:grpSpPr>
        <p:sp>
          <p:nvSpPr>
            <p:cNvPr id="67587" name="Line 3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8" name="Line 4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Add Your Text</a:t>
              </a:r>
            </a:p>
          </p:txBody>
        </p:sp>
        <p:grpSp>
          <p:nvGrpSpPr>
            <p:cNvPr id="67600" name="Group 1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67601" name="Freeform 17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2" name="Freeform 1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3" name="Freeform 1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4" name="Freeform 2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5" name="Freeform 21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6" name="Freeform 2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7" name="Freeform 2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8" name="Freeform 2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2 w 1824"/>
                  <a:gd name="T1" fmla="*/ 2464 h 2648"/>
                  <a:gd name="T2" fmla="*/ 56 w 1824"/>
                  <a:gd name="T3" fmla="*/ 2120 h 2648"/>
                  <a:gd name="T4" fmla="*/ 124 w 1824"/>
                  <a:gd name="T5" fmla="*/ 1808 h 2648"/>
                  <a:gd name="T6" fmla="*/ 212 w 1824"/>
                  <a:gd name="T7" fmla="*/ 1524 h 2648"/>
                  <a:gd name="T8" fmla="*/ 316 w 1824"/>
                  <a:gd name="T9" fmla="*/ 1270 h 2648"/>
                  <a:gd name="T10" fmla="*/ 430 w 1824"/>
                  <a:gd name="T11" fmla="*/ 1044 h 2648"/>
                  <a:gd name="T12" fmla="*/ 550 w 1824"/>
                  <a:gd name="T13" fmla="*/ 846 h 2648"/>
                  <a:gd name="T14" fmla="*/ 672 w 1824"/>
                  <a:gd name="T15" fmla="*/ 674 h 2648"/>
                  <a:gd name="T16" fmla="*/ 792 w 1824"/>
                  <a:gd name="T17" fmla="*/ 528 h 2648"/>
                  <a:gd name="T18" fmla="*/ 906 w 1824"/>
                  <a:gd name="T19" fmla="*/ 408 h 2648"/>
                  <a:gd name="T20" fmla="*/ 1010 w 1824"/>
                  <a:gd name="T21" fmla="*/ 310 h 2648"/>
                  <a:gd name="T22" fmla="*/ 1096 w 1824"/>
                  <a:gd name="T23" fmla="*/ 236 h 2648"/>
                  <a:gd name="T24" fmla="*/ 1164 w 1824"/>
                  <a:gd name="T25" fmla="*/ 184 h 2648"/>
                  <a:gd name="T26" fmla="*/ 1208 w 1824"/>
                  <a:gd name="T27" fmla="*/ 154 h 2648"/>
                  <a:gd name="T28" fmla="*/ 1224 w 1824"/>
                  <a:gd name="T29" fmla="*/ 144 h 2648"/>
                  <a:gd name="T30" fmla="*/ 1728 w 1824"/>
                  <a:gd name="T31" fmla="*/ 56 h 2648"/>
                  <a:gd name="T32" fmla="*/ 1568 w 1824"/>
                  <a:gd name="T33" fmla="*/ 328 h 2648"/>
                  <a:gd name="T34" fmla="*/ 1554 w 1824"/>
                  <a:gd name="T35" fmla="*/ 332 h 2648"/>
                  <a:gd name="T36" fmla="*/ 1514 w 1824"/>
                  <a:gd name="T37" fmla="*/ 346 h 2648"/>
                  <a:gd name="T38" fmla="*/ 1452 w 1824"/>
                  <a:gd name="T39" fmla="*/ 370 h 2648"/>
                  <a:gd name="T40" fmla="*/ 1370 w 1824"/>
                  <a:gd name="T41" fmla="*/ 410 h 2648"/>
                  <a:gd name="T42" fmla="*/ 1270 w 1824"/>
                  <a:gd name="T43" fmla="*/ 466 h 2648"/>
                  <a:gd name="T44" fmla="*/ 1158 w 1824"/>
                  <a:gd name="T45" fmla="*/ 540 h 2648"/>
                  <a:gd name="T46" fmla="*/ 1034 w 1824"/>
                  <a:gd name="T47" fmla="*/ 636 h 2648"/>
                  <a:gd name="T48" fmla="*/ 904 w 1824"/>
                  <a:gd name="T49" fmla="*/ 756 h 2648"/>
                  <a:gd name="T50" fmla="*/ 770 w 1824"/>
                  <a:gd name="T51" fmla="*/ 900 h 2648"/>
                  <a:gd name="T52" fmla="*/ 632 w 1824"/>
                  <a:gd name="T53" fmla="*/ 1076 h 2648"/>
                  <a:gd name="T54" fmla="*/ 498 w 1824"/>
                  <a:gd name="T55" fmla="*/ 1280 h 2648"/>
                  <a:gd name="T56" fmla="*/ 370 w 1824"/>
                  <a:gd name="T57" fmla="*/ 1518 h 2648"/>
                  <a:gd name="T58" fmla="*/ 248 w 1824"/>
                  <a:gd name="T59" fmla="*/ 1792 h 2648"/>
                  <a:gd name="T60" fmla="*/ 138 w 1824"/>
                  <a:gd name="T61" fmla="*/ 2104 h 2648"/>
                  <a:gd name="T62" fmla="*/ 42 w 1824"/>
                  <a:gd name="T63" fmla="*/ 2456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9" name="Rectangle 2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Add Your Text</a:t>
                </a:r>
              </a:p>
            </p:txBody>
          </p:sp>
          <p:sp>
            <p:nvSpPr>
              <p:cNvPr id="67610" name="Rectangle 26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Add Your Text</a:t>
                </a:r>
              </a:p>
            </p:txBody>
          </p:sp>
          <p:sp>
            <p:nvSpPr>
              <p:cNvPr id="67611" name="Freeform 2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2" name="Rectangle 28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Add Your Text</a:t>
                </a:r>
              </a:p>
            </p:txBody>
          </p:sp>
          <p:sp>
            <p:nvSpPr>
              <p:cNvPr id="67613" name="Rectangle 2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  <a:ea typeface="宋体" charset="-122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Diagram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68632" name="Group 24"/>
          <p:cNvGrpSpPr>
            <a:grpSpLocks/>
          </p:cNvGrpSpPr>
          <p:nvPr/>
        </p:nvGrpSpPr>
        <p:grpSpPr bwMode="auto">
          <a:xfrm>
            <a:off x="914400" y="1219200"/>
            <a:ext cx="7315200" cy="5019675"/>
            <a:chOff x="576" y="768"/>
            <a:chExt cx="4608" cy="3162"/>
          </a:xfrm>
        </p:grpSpPr>
        <p:sp>
          <p:nvSpPr>
            <p:cNvPr id="68611" name="Freeform 3"/>
            <p:cNvSpPr>
              <a:spLocks/>
            </p:cNvSpPr>
            <p:nvPr/>
          </p:nvSpPr>
          <p:spPr bwMode="gray">
            <a:xfrm>
              <a:off x="3196" y="768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2" name="AutoShape 4"/>
            <p:cNvSpPr>
              <a:spLocks noChangeArrowheads="1"/>
            </p:cNvSpPr>
            <p:nvPr/>
          </p:nvSpPr>
          <p:spPr bwMode="auto">
            <a:xfrm>
              <a:off x="2157" y="167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3" name="AutoShape 5"/>
            <p:cNvSpPr>
              <a:spLocks noChangeArrowheads="1"/>
            </p:cNvSpPr>
            <p:nvPr/>
          </p:nvSpPr>
          <p:spPr bwMode="gray">
            <a:xfrm>
              <a:off x="2304" y="1584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4" name="AutoShape 6"/>
            <p:cNvSpPr>
              <a:spLocks noChangeArrowheads="1"/>
            </p:cNvSpPr>
            <p:nvPr/>
          </p:nvSpPr>
          <p:spPr bwMode="auto">
            <a:xfrm flipH="1">
              <a:off x="3360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 flipH="1">
              <a:off x="2358" y="1626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>
              <a:off x="3738" y="1355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AutoShape 9"/>
            <p:cNvSpPr>
              <a:spLocks noChangeArrowheads="1"/>
            </p:cNvSpPr>
            <p:nvPr/>
          </p:nvSpPr>
          <p:spPr bwMode="gray">
            <a:xfrm>
              <a:off x="3874" y="1265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AutoShape 10"/>
            <p:cNvSpPr>
              <a:spLocks noChangeArrowheads="1"/>
            </p:cNvSpPr>
            <p:nvPr/>
          </p:nvSpPr>
          <p:spPr bwMode="auto">
            <a:xfrm flipH="1">
              <a:off x="4936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AutoShape 11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Freeform 12"/>
            <p:cNvSpPr>
              <a:spLocks/>
            </p:cNvSpPr>
            <p:nvPr/>
          </p:nvSpPr>
          <p:spPr bwMode="gray">
            <a:xfrm>
              <a:off x="1570" y="1084"/>
              <a:ext cx="924" cy="72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gray">
            <a:xfrm>
              <a:off x="2466" y="1566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chemeClr val="bg1"/>
                  </a:solidFill>
                  <a:ea typeface="宋体" charset="-122"/>
                </a:rPr>
                <a:t>Add Your Title</a:t>
              </a: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gray">
            <a:xfrm>
              <a:off x="4050" y="1254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ea typeface="宋体" charset="-122"/>
                </a:rPr>
                <a:t>Add Your Title</a:t>
              </a:r>
            </a:p>
          </p:txBody>
        </p:sp>
        <p:grpSp>
          <p:nvGrpSpPr>
            <p:cNvPr id="68623" name="Group 15"/>
            <p:cNvGrpSpPr>
              <a:grpSpLocks/>
            </p:cNvGrpSpPr>
            <p:nvPr/>
          </p:nvGrpSpPr>
          <p:grpSpPr bwMode="auto">
            <a:xfrm>
              <a:off x="576" y="1836"/>
              <a:ext cx="1446" cy="2094"/>
              <a:chOff x="576" y="1836"/>
              <a:chExt cx="1446" cy="2094"/>
            </a:xfrm>
          </p:grpSpPr>
          <p:sp>
            <p:nvSpPr>
              <p:cNvPr id="68624" name="AutoShape 16"/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AutoShape 17"/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AutoShape 18"/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AutoShape 19"/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Text Box 20"/>
              <p:cNvSpPr txBox="1">
                <a:spLocks noChangeArrowheads="1"/>
              </p:cNvSpPr>
              <p:nvPr/>
            </p:nvSpPr>
            <p:spPr bwMode="gray">
              <a:xfrm>
                <a:off x="882" y="1836"/>
                <a:ext cx="8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>
                    <a:solidFill>
                      <a:schemeClr val="bg1"/>
                    </a:solidFill>
                    <a:ea typeface="宋体" charset="-122"/>
                  </a:rPr>
                  <a:t>Add Your Title</a:t>
                </a:r>
              </a:p>
            </p:txBody>
          </p:sp>
          <p:sp>
            <p:nvSpPr>
              <p:cNvPr id="68629" name="Text Box 21"/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1">
                    <a:solidFill>
                      <a:srgbClr val="000000"/>
                    </a:solidFill>
                    <a:ea typeface="宋体" charset="-122"/>
                  </a:rPr>
                  <a:t>ThemeGallery</a:t>
                </a: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 is a Design Digital Content &amp; Contents mall developed by Guild Design Inc.</a:t>
                </a:r>
              </a:p>
            </p:txBody>
          </p:sp>
        </p:grp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2208" y="1818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3792" y="1482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Diagram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1219200" y="1828800"/>
            <a:ext cx="6781800" cy="4114800"/>
            <a:chOff x="768" y="1152"/>
            <a:chExt cx="4272" cy="2592"/>
          </a:xfrm>
        </p:grpSpPr>
        <p:sp>
          <p:nvSpPr>
            <p:cNvPr id="69634" name="AutoShape 2"/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5" name="AutoShape 3"/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pitchFamily="34" charset="0"/>
                  <a:ea typeface="宋体" charset="-122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8" name="AutoShape 6"/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gray"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gray"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gray"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5" name="Oval 13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650" name="Group 18"/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6965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5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5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5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55" name="Oval 23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6" name="Oval 24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7" name="Oval 25"/>
            <p:cNvSpPr>
              <a:spLocks noChangeArrowheads="1"/>
            </p:cNvSpPr>
            <p:nvPr/>
          </p:nvSpPr>
          <p:spPr bwMode="gray"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8" name="Oval 26"/>
            <p:cNvSpPr>
              <a:spLocks noChangeArrowheads="1"/>
            </p:cNvSpPr>
            <p:nvPr/>
          </p:nvSpPr>
          <p:spPr bwMode="gray"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9" name="Oval 27"/>
            <p:cNvSpPr>
              <a:spLocks noChangeArrowheads="1"/>
            </p:cNvSpPr>
            <p:nvPr/>
          </p:nvSpPr>
          <p:spPr bwMode="gray"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660" name="Group 28"/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69661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65" name="Group 33"/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69666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7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8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70" name="Text Box 38"/>
            <p:cNvSpPr txBox="1">
              <a:spLocks noChangeArrowheads="1"/>
            </p:cNvSpPr>
            <p:nvPr/>
          </p:nvSpPr>
          <p:spPr bwMode="gray">
            <a:xfrm>
              <a:off x="1111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gray">
            <a:xfrm>
              <a:off x="2666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69672" name="Text Box 40"/>
            <p:cNvSpPr txBox="1">
              <a:spLocks noChangeArrowheads="1"/>
            </p:cNvSpPr>
            <p:nvPr/>
          </p:nvSpPr>
          <p:spPr bwMode="gray">
            <a:xfrm>
              <a:off x="4220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3TGp_natural_diagram_v2">
  <a:themeElements>
    <a:clrScheme name="Default Design 1">
      <a:dk1>
        <a:srgbClr val="14179C"/>
      </a:dk1>
      <a:lt1>
        <a:srgbClr val="FFFFFF"/>
      </a:lt1>
      <a:dk2>
        <a:srgbClr val="0774C5"/>
      </a:dk2>
      <a:lt2>
        <a:srgbClr val="B2B2B2"/>
      </a:lt2>
      <a:accent1>
        <a:srgbClr val="1CAE49"/>
      </a:accent1>
      <a:accent2>
        <a:srgbClr val="E57B1B"/>
      </a:accent2>
      <a:accent3>
        <a:srgbClr val="FFFFFF"/>
      </a:accent3>
      <a:accent4>
        <a:srgbClr val="0F1285"/>
      </a:accent4>
      <a:accent5>
        <a:srgbClr val="ABD3B1"/>
      </a:accent5>
      <a:accent6>
        <a:srgbClr val="CF6F17"/>
      </a:accent6>
      <a:hlink>
        <a:srgbClr val="3366FF"/>
      </a:hlink>
      <a:folHlink>
        <a:srgbClr val="9AC763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14179C"/>
        </a:dk1>
        <a:lt1>
          <a:srgbClr val="FFFFFF"/>
        </a:lt1>
        <a:dk2>
          <a:srgbClr val="0774C5"/>
        </a:dk2>
        <a:lt2>
          <a:srgbClr val="B2B2B2"/>
        </a:lt2>
        <a:accent1>
          <a:srgbClr val="1CAE49"/>
        </a:accent1>
        <a:accent2>
          <a:srgbClr val="E57B1B"/>
        </a:accent2>
        <a:accent3>
          <a:srgbClr val="FFFFFF"/>
        </a:accent3>
        <a:accent4>
          <a:srgbClr val="0F1285"/>
        </a:accent4>
        <a:accent5>
          <a:srgbClr val="ABD3B1"/>
        </a:accent5>
        <a:accent6>
          <a:srgbClr val="CF6F17"/>
        </a:accent6>
        <a:hlink>
          <a:srgbClr val="3366FF"/>
        </a:hlink>
        <a:folHlink>
          <a:srgbClr val="9AC7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8087E"/>
        </a:dk1>
        <a:lt1>
          <a:srgbClr val="FFFFFF"/>
        </a:lt1>
        <a:dk2>
          <a:srgbClr val="5965DB"/>
        </a:dk2>
        <a:lt2>
          <a:srgbClr val="B2B2B2"/>
        </a:lt2>
        <a:accent1>
          <a:srgbClr val="45A0F3"/>
        </a:accent1>
        <a:accent2>
          <a:srgbClr val="32BA9D"/>
        </a:accent2>
        <a:accent3>
          <a:srgbClr val="FFFFFF"/>
        </a:accent3>
        <a:accent4>
          <a:srgbClr val="06066B"/>
        </a:accent4>
        <a:accent5>
          <a:srgbClr val="B0CDF8"/>
        </a:accent5>
        <a:accent6>
          <a:srgbClr val="2CA88E"/>
        </a:accent6>
        <a:hlink>
          <a:srgbClr val="4438DE"/>
        </a:hlink>
        <a:folHlink>
          <a:srgbClr val="55B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7E"/>
        </a:dk1>
        <a:lt1>
          <a:srgbClr val="FFFFFF"/>
        </a:lt1>
        <a:dk2>
          <a:srgbClr val="5965DB"/>
        </a:dk2>
        <a:lt2>
          <a:srgbClr val="B2B2B2"/>
        </a:lt2>
        <a:accent1>
          <a:srgbClr val="9970EA"/>
        </a:accent1>
        <a:accent2>
          <a:srgbClr val="32BA9D"/>
        </a:accent2>
        <a:accent3>
          <a:srgbClr val="FFFFFF"/>
        </a:accent3>
        <a:accent4>
          <a:srgbClr val="06066B"/>
        </a:accent4>
        <a:accent5>
          <a:srgbClr val="CABBF3"/>
        </a:accent5>
        <a:accent6>
          <a:srgbClr val="2CA88E"/>
        </a:accent6>
        <a:hlink>
          <a:srgbClr val="4438DE"/>
        </a:hlink>
        <a:folHlink>
          <a:srgbClr val="94AC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103TGp_natural_diagram_v2</Template>
  <TotalTime>10</TotalTime>
  <Words>522</Words>
  <Application>Microsoft Office PowerPoint</Application>
  <PresentationFormat>全屏显示(4:3)</PresentationFormat>
  <Paragraphs>213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Verdana</vt:lpstr>
      <vt:lpstr>Wingdings</vt:lpstr>
      <vt:lpstr>Times New Roman</vt:lpstr>
      <vt:lpstr>103TGp_natural_diagram_v2</vt:lpstr>
      <vt:lpstr>Adobe Photoshop Image</vt:lpstr>
      <vt:lpstr>Footprint</vt:lpstr>
      <vt:lpstr>动态原型网址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Marketing Diagram</vt:lpstr>
      <vt:lpstr>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lgrcyanny</dc:creator>
  <cp:lastModifiedBy>lgrcyanny</cp:lastModifiedBy>
  <cp:revision>2</cp:revision>
  <dcterms:created xsi:type="dcterms:W3CDTF">2012-06-17T06:57:42Z</dcterms:created>
  <dcterms:modified xsi:type="dcterms:W3CDTF">2012-06-17T07:08:06Z</dcterms:modified>
</cp:coreProperties>
</file>