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6DE8B52-509F-4445-BD05-602189432B4A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A596BEE-299C-4940-9516-733D390052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zhengyuhong/archive/2013/10/24/3386677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从零安装双系统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注意：请务必使用</a:t>
            </a:r>
            <a:r>
              <a:rPr lang="en-US" altLang="zh-CN" b="1" dirty="0" smtClean="0">
                <a:solidFill>
                  <a:srgbClr val="FF0000"/>
                </a:solidFill>
              </a:rPr>
              <a:t>32</a:t>
            </a:r>
            <a:r>
              <a:rPr lang="zh-CN" altLang="en-US" b="1" dirty="0" smtClean="0">
                <a:solidFill>
                  <a:srgbClr val="FF0000"/>
                </a:solidFill>
              </a:rPr>
              <a:t>位的</a:t>
            </a:r>
            <a:r>
              <a:rPr lang="en-US" altLang="zh-CN" b="1" dirty="0" smtClean="0">
                <a:solidFill>
                  <a:srgbClr val="FF0000"/>
                </a:solidFill>
              </a:rPr>
              <a:t>Ubuntu</a:t>
            </a:r>
            <a:r>
              <a:rPr lang="zh-CN" altLang="en-US" b="1" dirty="0" smtClean="0">
                <a:solidFill>
                  <a:srgbClr val="FF0000"/>
                </a:solidFill>
              </a:rPr>
              <a:t>系统，否则在作业中可能会遇到麻烦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1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	</a:t>
            </a:r>
            <a:r>
              <a:rPr lang="zh-CN" altLang="en-US" dirty="0"/>
              <a:t>关机安装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2801888" cy="3767328"/>
          </a:xfrm>
        </p:spPr>
        <p:txBody>
          <a:bodyPr/>
          <a:lstStyle/>
          <a:p>
            <a:r>
              <a:rPr lang="zh-CN" altLang="en-US" dirty="0" smtClean="0"/>
              <a:t>在这里创建分区，一般来说需要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块就够了</a:t>
            </a:r>
            <a:endParaRPr lang="en-US" altLang="zh-CN" dirty="0" smtClean="0"/>
          </a:p>
          <a:p>
            <a:r>
              <a:rPr lang="zh-CN" altLang="en-US" dirty="0" smtClean="0"/>
              <a:t>分区内容和参数见下张</a:t>
            </a:r>
            <a:endParaRPr lang="zh-CN" altLang="en-US" dirty="0"/>
          </a:p>
        </p:txBody>
      </p:sp>
      <p:pic>
        <p:nvPicPr>
          <p:cNvPr id="4098" name="Picture 2" descr="0e655ca7d933c8950af15d15d01373f083020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4762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	</a:t>
            </a:r>
            <a:r>
              <a:rPr lang="zh-CN" altLang="en-US" dirty="0"/>
              <a:t>关机安装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7554416" cy="37673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先分</a:t>
            </a:r>
            <a:r>
              <a:rPr lang="en-US" altLang="zh-CN" dirty="0" smtClean="0"/>
              <a:t>200M</a:t>
            </a:r>
            <a:r>
              <a:rPr lang="zh-CN" altLang="en-US" dirty="0" smtClean="0"/>
              <a:t>空间（大于</a:t>
            </a:r>
            <a:r>
              <a:rPr lang="en-US" altLang="zh-CN" dirty="0" smtClean="0"/>
              <a:t>200M</a:t>
            </a:r>
            <a:r>
              <a:rPr lang="zh-CN" altLang="en-US" dirty="0" smtClean="0"/>
              <a:t>没关系），作为引导分区，挂载点选择“</a:t>
            </a:r>
            <a:r>
              <a:rPr lang="en-US" altLang="zh-CN" dirty="0" smtClean="0"/>
              <a:t>/boot</a:t>
            </a:r>
            <a:r>
              <a:rPr lang="zh-CN" altLang="en-US" dirty="0" smtClean="0"/>
              <a:t>”，“用于”中选择默认的“</a:t>
            </a:r>
            <a:r>
              <a:rPr lang="en-US" altLang="zh-CN" dirty="0" smtClean="0"/>
              <a:t>Ext4</a:t>
            </a:r>
            <a:r>
              <a:rPr lang="zh-CN" altLang="zh-CN" dirty="0"/>
              <a:t>日志文件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”。</a:t>
            </a:r>
            <a:r>
              <a:rPr lang="zh-CN" altLang="en-US" b="1" dirty="0" smtClean="0">
                <a:solidFill>
                  <a:srgbClr val="FF0000"/>
                </a:solidFill>
              </a:rPr>
              <a:t>这里一定要记住“</a:t>
            </a:r>
            <a:r>
              <a:rPr lang="en-US" altLang="zh-CN" b="1" dirty="0" smtClean="0">
                <a:solidFill>
                  <a:srgbClr val="FF0000"/>
                </a:solidFill>
              </a:rPr>
              <a:t>/boot</a:t>
            </a:r>
            <a:r>
              <a:rPr lang="zh-CN" altLang="en-US" b="1" dirty="0" smtClean="0">
                <a:solidFill>
                  <a:srgbClr val="FF0000"/>
                </a:solidFill>
              </a:rPr>
              <a:t>”分区的大小和分区号，之后会用到。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再分</a:t>
            </a:r>
            <a:r>
              <a:rPr lang="en-US" altLang="zh-CN" dirty="0" smtClean="0"/>
              <a:t>4G-8G</a:t>
            </a:r>
            <a:r>
              <a:rPr lang="zh-CN" altLang="en-US" dirty="0" smtClean="0"/>
              <a:t>左右的空间（一般为内存的两倍），作为交换分区，这个是没有挂载点的，在“用于”中选择“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交换分区”</a:t>
            </a:r>
            <a:endParaRPr lang="en-US" altLang="zh-CN" dirty="0" smtClean="0"/>
          </a:p>
          <a:p>
            <a:r>
              <a:rPr lang="zh-CN" altLang="en-US" dirty="0" smtClean="0"/>
              <a:t>再分配</a:t>
            </a:r>
            <a:r>
              <a:rPr lang="en-US" altLang="zh-CN" dirty="0" smtClean="0"/>
              <a:t>10G</a:t>
            </a:r>
            <a:r>
              <a:rPr lang="zh-CN" altLang="en-US" dirty="0" smtClean="0"/>
              <a:t>左右给系统分区，挂载点选择“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”，装系统和软件，</a:t>
            </a:r>
            <a:r>
              <a:rPr lang="zh-CN" altLang="en-US" dirty="0"/>
              <a:t> “用于”中选择默认的“</a:t>
            </a:r>
            <a:r>
              <a:rPr lang="en-US" altLang="zh-CN" dirty="0"/>
              <a:t>Ext4</a:t>
            </a:r>
            <a:r>
              <a:rPr lang="zh-CN" altLang="zh-CN" dirty="0"/>
              <a:t>日志文件系统</a:t>
            </a:r>
            <a:r>
              <a:rPr lang="zh-CN" altLang="en-US" dirty="0"/>
              <a:t>”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剩下的空间分给个人文件分区，挂载点选择“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”，作用类似于“我的文档”， </a:t>
            </a:r>
            <a:r>
              <a:rPr lang="zh-CN" altLang="en-US" dirty="0"/>
              <a:t>“用于”中选择默认的“</a:t>
            </a:r>
            <a:r>
              <a:rPr lang="en-US" altLang="zh-CN" dirty="0"/>
              <a:t>Ext4</a:t>
            </a:r>
            <a:r>
              <a:rPr lang="zh-CN" altLang="zh-CN" dirty="0"/>
              <a:t>日志文件系统</a:t>
            </a:r>
            <a:r>
              <a:rPr lang="zh-CN" altLang="en-US" dirty="0"/>
              <a:t>” 。</a:t>
            </a:r>
          </a:p>
        </p:txBody>
      </p:sp>
    </p:spTree>
    <p:extLst>
      <p:ext uri="{BB962C8B-B14F-4D97-AF65-F5344CB8AC3E}">
        <p14:creationId xmlns:p14="http://schemas.microsoft.com/office/powerpoint/2010/main" val="425295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	</a:t>
            </a:r>
            <a:r>
              <a:rPr lang="zh-CN" altLang="en-US" dirty="0"/>
              <a:t>关机安装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2801888" cy="3767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剩下一些配置信息，选择时区啊，键盘布局啊，用户名啊，密码啊之类的。</a:t>
            </a:r>
            <a:endParaRPr lang="en-US" altLang="zh-CN" dirty="0" smtClean="0"/>
          </a:p>
          <a:p>
            <a:r>
              <a:rPr lang="zh-CN" altLang="en-US" dirty="0" smtClean="0"/>
              <a:t>接下来可以等了。</a:t>
            </a:r>
            <a:endParaRPr lang="en-US" altLang="zh-CN" dirty="0" smtClean="0"/>
          </a:p>
          <a:p>
            <a:r>
              <a:rPr lang="zh-CN" altLang="en-US" dirty="0"/>
              <a:t>安好</a:t>
            </a:r>
            <a:r>
              <a:rPr lang="zh-CN" altLang="en-US" dirty="0" smtClean="0"/>
              <a:t>了重启，别忘了把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盘拔下来。</a:t>
            </a:r>
            <a:endParaRPr lang="zh-CN" altLang="en-US" dirty="0"/>
          </a:p>
        </p:txBody>
      </p:sp>
      <p:pic>
        <p:nvPicPr>
          <p:cNvPr id="5122" name="Picture 2" descr="476217f7905298225caefdadd6ca7bcb0b46d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8680"/>
            <a:ext cx="47625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1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IV.	</a:t>
            </a:r>
            <a:r>
              <a:rPr lang="zh-CN" altLang="en-US" dirty="0" smtClean="0"/>
              <a:t>发现进不去</a:t>
            </a:r>
            <a:r>
              <a:rPr lang="en-US" altLang="zh-CN" dirty="0" smtClean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449960" cy="37673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拔掉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盘之后重启会直接进入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/>
              <a:t>恭喜</a:t>
            </a:r>
            <a:r>
              <a:rPr lang="zh-CN" altLang="en-US" dirty="0" smtClean="0"/>
              <a:t>你，成功了一大半</a:t>
            </a:r>
            <a:endParaRPr lang="en-US" altLang="zh-CN" dirty="0" smtClean="0"/>
          </a:p>
          <a:p>
            <a:r>
              <a:rPr lang="zh-CN" altLang="en-US" dirty="0" smtClean="0"/>
              <a:t>接下来你需要“</a:t>
            </a:r>
            <a:r>
              <a:rPr lang="en-US" altLang="zh-CN" dirty="0" err="1"/>
              <a:t>EasyBCD</a:t>
            </a:r>
            <a:r>
              <a:rPr lang="zh-CN" altLang="en-US" dirty="0" smtClean="0"/>
              <a:t>”这个软件</a:t>
            </a:r>
            <a:endParaRPr lang="en-US" altLang="zh-CN" dirty="0" smtClean="0"/>
          </a:p>
          <a:p>
            <a:r>
              <a:rPr lang="zh-CN" altLang="en-US" sz="4300" b="1" dirty="0">
                <a:solidFill>
                  <a:srgbClr val="FF0000"/>
                </a:solidFill>
              </a:rPr>
              <a:t>前方高能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0728"/>
            <a:ext cx="4032448" cy="33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54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IV.	</a:t>
            </a:r>
            <a:r>
              <a:rPr lang="zh-CN" altLang="en-US" dirty="0"/>
              <a:t>发现进不去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421980" cy="376732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这里乱玩的话电脑一样会挂掉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点击左侧“添加新条目”。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在右侧选择“</a:t>
            </a:r>
            <a:r>
              <a:rPr lang="en-US" altLang="zh-CN" dirty="0" smtClean="0">
                <a:solidFill>
                  <a:schemeClr val="tx1"/>
                </a:solidFill>
              </a:rPr>
              <a:t>Linux/BSD</a:t>
            </a:r>
            <a:r>
              <a:rPr lang="zh-CN" altLang="en-US" dirty="0" smtClean="0">
                <a:solidFill>
                  <a:schemeClr val="tx1"/>
                </a:solidFill>
              </a:rPr>
              <a:t>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“名称”随便，一般就写“</a:t>
            </a:r>
            <a:r>
              <a:rPr lang="en-US" altLang="zh-CN" dirty="0" smtClean="0">
                <a:solidFill>
                  <a:schemeClr val="tx1"/>
                </a:solidFill>
              </a:rPr>
              <a:t>Ubuntu</a:t>
            </a:r>
            <a:r>
              <a:rPr lang="zh-CN" altLang="en-US" dirty="0" smtClean="0">
                <a:solidFill>
                  <a:schemeClr val="tx1"/>
                </a:solidFill>
              </a:rPr>
              <a:t>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驱动器选择当时的</a:t>
            </a:r>
            <a:r>
              <a:rPr lang="zh-CN" altLang="en-US" b="1" dirty="0" smtClean="0">
                <a:solidFill>
                  <a:srgbClr val="FF0000"/>
                </a:solidFill>
              </a:rPr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/boot</a:t>
            </a:r>
            <a:r>
              <a:rPr lang="zh-CN" altLang="en-US" b="1" dirty="0" smtClean="0">
                <a:solidFill>
                  <a:srgbClr val="FF0000"/>
                </a:solidFill>
              </a:rPr>
              <a:t>”分区</a:t>
            </a:r>
            <a:r>
              <a:rPr lang="zh-CN" altLang="en-US" dirty="0" smtClean="0">
                <a:solidFill>
                  <a:schemeClr val="tx1"/>
                </a:solidFill>
              </a:rPr>
              <a:t>那里，分区号和大小都对了就行了。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点击添加条目。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关掉</a:t>
            </a:r>
            <a:r>
              <a:rPr lang="en-US" altLang="zh-CN" dirty="0" err="1" smtClean="0">
                <a:solidFill>
                  <a:schemeClr val="tx1"/>
                </a:solidFill>
              </a:rPr>
              <a:t>EasyBCD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80" y="908720"/>
            <a:ext cx="4186743" cy="350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86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V.	</a:t>
            </a:r>
            <a:r>
              <a:rPr lang="zh-CN" altLang="en-US" dirty="0" smtClean="0"/>
              <a:t>收工重启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7554416" cy="3767328"/>
          </a:xfrm>
        </p:spPr>
        <p:txBody>
          <a:bodyPr/>
          <a:lstStyle/>
          <a:p>
            <a:r>
              <a:rPr lang="zh-CN" altLang="en-US" dirty="0" smtClean="0"/>
              <a:t>到这里大功告成，接下来就是关机重启，进入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界面，进行一些更新和熟悉。</a:t>
            </a:r>
            <a:endParaRPr lang="en-US" altLang="zh-CN" dirty="0" smtClean="0"/>
          </a:p>
          <a:p>
            <a:r>
              <a:rPr lang="zh-CN" altLang="en-US" dirty="0" smtClean="0"/>
              <a:t>之前安的那些软件，用不到就卸载了吧。</a:t>
            </a:r>
            <a:endParaRPr lang="en-US" altLang="zh-CN" dirty="0" smtClean="0"/>
          </a:p>
          <a:p>
            <a:r>
              <a:rPr lang="zh-CN" altLang="en-US" dirty="0" smtClean="0"/>
              <a:t>附上一篇教程日志：</a:t>
            </a:r>
            <a:r>
              <a:rPr lang="en-US" altLang="zh-CN" dirty="0">
                <a:hlinkClick r:id="rId2"/>
              </a:rPr>
              <a:t>http://www.cnblogs.com/zhengyuhong/archive/2013/10/24/3386677.html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I.	</a:t>
            </a:r>
            <a:r>
              <a:rPr lang="zh-CN" altLang="en-US" dirty="0" smtClean="0"/>
              <a:t>首先你得有一块空间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2873896" cy="38862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右键单击“计算机”打开“管理”</a:t>
            </a:r>
            <a:endParaRPr lang="en-US" altLang="zh-CN" dirty="0" smtClean="0"/>
          </a:p>
          <a:p>
            <a:r>
              <a:rPr lang="zh-CN" altLang="en-US" dirty="0" smtClean="0"/>
              <a:t>进入磁盘管理页面</a:t>
            </a:r>
            <a:endParaRPr lang="en-US" altLang="zh-CN" dirty="0" smtClean="0"/>
          </a:p>
          <a:p>
            <a:r>
              <a:rPr lang="zh-CN" altLang="en-US" dirty="0"/>
              <a:t>准备</a:t>
            </a:r>
            <a:r>
              <a:rPr lang="zh-CN" altLang="en-US" dirty="0" smtClean="0"/>
              <a:t>一块比较好的地方，目测</a:t>
            </a:r>
            <a:r>
              <a:rPr lang="en-US" altLang="zh-CN" dirty="0" smtClean="0"/>
              <a:t>15G-20G</a:t>
            </a:r>
            <a:r>
              <a:rPr lang="zh-CN" altLang="en-US" dirty="0" smtClean="0"/>
              <a:t>足够</a:t>
            </a:r>
            <a:endParaRPr lang="en-US" altLang="zh-CN" dirty="0" smtClean="0"/>
          </a:p>
          <a:p>
            <a:r>
              <a:rPr lang="zh-CN" altLang="en-US" dirty="0" smtClean="0"/>
              <a:t>比如说</a:t>
            </a:r>
            <a:r>
              <a:rPr lang="en-US" altLang="zh-CN" dirty="0" smtClean="0"/>
              <a:t>G</a:t>
            </a:r>
            <a:r>
              <a:rPr lang="zh-CN" altLang="en-US" dirty="0" smtClean="0"/>
              <a:t>盘好了，从</a:t>
            </a:r>
            <a:r>
              <a:rPr lang="en-US" altLang="zh-CN" dirty="0" smtClean="0"/>
              <a:t>G</a:t>
            </a:r>
            <a:r>
              <a:rPr lang="zh-CN" altLang="en-US" dirty="0" smtClean="0"/>
              <a:t>盘分</a:t>
            </a:r>
            <a:r>
              <a:rPr lang="en-US" altLang="zh-CN" dirty="0" smtClean="0"/>
              <a:t>15G</a:t>
            </a:r>
            <a:r>
              <a:rPr lang="zh-CN" altLang="en-US" dirty="0" smtClean="0"/>
              <a:t>出去</a:t>
            </a:r>
            <a:endParaRPr lang="en-US" altLang="zh-CN" dirty="0" smtClean="0"/>
          </a:p>
          <a:p>
            <a:r>
              <a:rPr lang="zh-CN" altLang="en-US" dirty="0" smtClean="0"/>
              <a:t>右键单击</a:t>
            </a:r>
            <a:r>
              <a:rPr lang="en-US" altLang="zh-CN" dirty="0" smtClean="0"/>
              <a:t>G</a:t>
            </a:r>
            <a:r>
              <a:rPr lang="zh-CN" altLang="en-US" dirty="0" smtClean="0"/>
              <a:t>盘，选择“压缩卷”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36712"/>
            <a:ext cx="4570738" cy="32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7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I.	</a:t>
            </a:r>
            <a:r>
              <a:rPr lang="zh-CN" altLang="en-US" dirty="0" smtClean="0"/>
              <a:t>首先你得有一块空间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2923682" cy="37673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在输入压缩空间量里填“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”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，这样压出来差不多是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</a:t>
            </a:r>
          </a:p>
          <a:p>
            <a:r>
              <a:rPr lang="zh-CN" altLang="en-US" dirty="0" smtClean="0"/>
              <a:t>然后什么都不要做，切记。保持在这个绿色的状态。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67684"/>
            <a:ext cx="3119264" cy="19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31" y="3140968"/>
            <a:ext cx="13906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50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900" dirty="0" smtClean="0"/>
              <a:t>II.</a:t>
            </a:r>
            <a:r>
              <a:rPr lang="en-US" altLang="zh-CN" sz="4900" dirty="0"/>
              <a:t>	</a:t>
            </a:r>
            <a:r>
              <a:rPr lang="zh-CN" altLang="en-US" sz="4900" dirty="0" smtClean="0"/>
              <a:t>接下来向</a:t>
            </a:r>
            <a:r>
              <a:rPr lang="en-US" altLang="zh-CN" sz="4900" dirty="0" smtClean="0"/>
              <a:t>U</a:t>
            </a:r>
            <a:r>
              <a:rPr lang="zh-CN" altLang="en-US" sz="4900" dirty="0" smtClean="0"/>
              <a:t>盘里写入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你需要一个</a:t>
            </a:r>
            <a:r>
              <a:rPr lang="en-US" altLang="zh-CN" dirty="0" err="1" smtClean="0"/>
              <a:t>UltraISO</a:t>
            </a:r>
            <a:endParaRPr lang="en-US" altLang="zh-CN" dirty="0" smtClean="0"/>
          </a:p>
          <a:p>
            <a:r>
              <a:rPr lang="zh-CN" altLang="en-US" dirty="0"/>
              <a:t>打开</a:t>
            </a:r>
            <a:r>
              <a:rPr lang="en-US" altLang="zh-CN" dirty="0" err="1" smtClean="0"/>
              <a:t>UltraISO</a:t>
            </a:r>
            <a:endParaRPr lang="en-US" altLang="zh-CN" dirty="0" smtClean="0"/>
          </a:p>
          <a:p>
            <a:r>
              <a:rPr lang="zh-CN" altLang="en-US" dirty="0" smtClean="0"/>
              <a:t>单击“文件”中的“打开”，载入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镜像文件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zh-CN" altLang="en-US" dirty="0" smtClean="0"/>
              <a:t>单击“启动”中的“写入硬盘映像”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zh-CN" altLang="en-US" dirty="0" smtClean="0"/>
              <a:t>点击“便捷启动”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“写入新的硬盘主引导记录”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“</a:t>
            </a:r>
            <a:r>
              <a:rPr lang="en-US" altLang="zh-CN" dirty="0" smtClean="0"/>
              <a:t>USB-HDD+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点击“写入”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80728"/>
            <a:ext cx="3816424" cy="351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4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II.	</a:t>
            </a:r>
            <a:r>
              <a:rPr lang="zh-CN" altLang="en-US" dirty="0"/>
              <a:t>接下来向</a:t>
            </a:r>
            <a:r>
              <a:rPr lang="en-US" altLang="zh-CN" dirty="0"/>
              <a:t>U</a:t>
            </a:r>
            <a:r>
              <a:rPr lang="zh-CN" altLang="en-US" dirty="0"/>
              <a:t>盘里写入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 t="13045" r="29028" b="14137"/>
          <a:stretch/>
        </p:blipFill>
        <p:spPr bwMode="auto">
          <a:xfrm>
            <a:off x="1187624" y="692696"/>
            <a:ext cx="6624736" cy="438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7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III.	</a:t>
            </a:r>
            <a:r>
              <a:rPr lang="zh-CN" altLang="en-US" dirty="0" smtClean="0"/>
              <a:t>关机安装</a:t>
            </a:r>
            <a:r>
              <a:rPr lang="en-US" altLang="zh-CN" dirty="0" smtClean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重启</a:t>
            </a:r>
            <a:r>
              <a:rPr lang="zh-CN" altLang="en-US" dirty="0" smtClean="0"/>
              <a:t>后在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中选择从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盘引导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后选择安装</a:t>
            </a:r>
            <a:r>
              <a:rPr lang="en-US" altLang="zh-CN" dirty="0" smtClean="0"/>
              <a:t>Ubuntu</a:t>
            </a:r>
          </a:p>
          <a:p>
            <a:r>
              <a:rPr lang="zh-CN" altLang="en-US" dirty="0"/>
              <a:t>语言</a:t>
            </a:r>
            <a:r>
              <a:rPr lang="zh-CN" altLang="en-US" dirty="0" smtClean="0"/>
              <a:t>什么的不用提了吧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36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	</a:t>
            </a:r>
            <a:r>
              <a:rPr lang="zh-CN" altLang="en-US" dirty="0"/>
              <a:t>关机安装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233936" cy="3767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关机以后截不了图了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zh-CN" altLang="en-US" dirty="0" smtClean="0"/>
              <a:t>网上找了些图大家凑活看吧</a:t>
            </a:r>
            <a:endParaRPr lang="en-US" altLang="zh-CN" dirty="0" smtClean="0"/>
          </a:p>
          <a:p>
            <a:r>
              <a:rPr lang="zh-CN" altLang="en-US" dirty="0" smtClean="0"/>
              <a:t>这里的“更新选项”不建议选，因为比较慢</a:t>
            </a:r>
            <a:endParaRPr lang="en-US" altLang="zh-CN" dirty="0" smtClean="0"/>
          </a:p>
          <a:p>
            <a:r>
              <a:rPr lang="zh-CN" altLang="en-US" sz="5400" b="1" dirty="0">
                <a:solidFill>
                  <a:srgbClr val="FF0000"/>
                </a:solidFill>
              </a:rPr>
              <a:t>前方高能</a:t>
            </a:r>
          </a:p>
        </p:txBody>
      </p:sp>
      <p:pic>
        <p:nvPicPr>
          <p:cNvPr id="1026" name="Picture 2" descr="b6045da98226cffcece065dcb8014a90f703ea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3311"/>
            <a:ext cx="4762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7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	</a:t>
            </a:r>
            <a:r>
              <a:rPr lang="zh-CN" altLang="en-US" dirty="0"/>
              <a:t>关机安装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2729880" cy="376732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这里非常重要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在“安装类型”中一定要选择</a:t>
            </a:r>
            <a:r>
              <a:rPr lang="zh-CN" altLang="en-US" b="1" dirty="0" smtClean="0">
                <a:solidFill>
                  <a:srgbClr val="FF0000"/>
                </a:solidFill>
              </a:rPr>
              <a:t>“其他选项”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选错了可能电脑就跪了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6dc09e0a19d8bc3e2ed7dca4838ba61ea9d34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08720"/>
            <a:ext cx="47625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81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	</a:t>
            </a:r>
            <a:r>
              <a:rPr lang="zh-CN" altLang="en-US" dirty="0"/>
              <a:t>关机安装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2801888" cy="3767328"/>
          </a:xfrm>
        </p:spPr>
        <p:txBody>
          <a:bodyPr/>
          <a:lstStyle/>
          <a:p>
            <a:r>
              <a:rPr lang="zh-CN" altLang="en-US" dirty="0" smtClean="0"/>
              <a:t>选中之前分出来的</a:t>
            </a:r>
            <a:r>
              <a:rPr lang="en-US" altLang="zh-CN" dirty="0" smtClean="0"/>
              <a:t>20G</a:t>
            </a:r>
            <a:r>
              <a:rPr lang="zh-CN" altLang="en-US" dirty="0" smtClean="0"/>
              <a:t>空闲空间，不要搞错了。</a:t>
            </a:r>
            <a:endParaRPr lang="en-US" altLang="zh-CN" dirty="0" smtClean="0"/>
          </a:p>
          <a:p>
            <a:r>
              <a:rPr lang="zh-CN" altLang="en-US" dirty="0" smtClean="0"/>
              <a:t>点击“添加”，</a:t>
            </a:r>
            <a:r>
              <a:rPr lang="zh-CN" altLang="zh-CN" dirty="0"/>
              <a:t>会弹</a:t>
            </a:r>
            <a:r>
              <a:rPr lang="zh-CN" altLang="zh-CN" dirty="0" smtClean="0"/>
              <a:t>出</a:t>
            </a:r>
            <a:r>
              <a:rPr lang="en-US" altLang="zh-CN" dirty="0" smtClean="0"/>
              <a:t>“</a:t>
            </a:r>
            <a:r>
              <a:rPr lang="zh-CN" altLang="zh-CN" dirty="0"/>
              <a:t>创建新分区</a:t>
            </a:r>
            <a:r>
              <a:rPr lang="en-US" altLang="zh-CN" dirty="0"/>
              <a:t>”</a:t>
            </a:r>
            <a:r>
              <a:rPr lang="zh-CN" altLang="zh-CN" dirty="0"/>
              <a:t>窗口</a:t>
            </a:r>
            <a:endParaRPr lang="zh-CN" altLang="en-US" dirty="0"/>
          </a:p>
        </p:txBody>
      </p:sp>
      <p:pic>
        <p:nvPicPr>
          <p:cNvPr id="3074" name="Picture 2" descr="73ca5910b912c8fc798133a3fd039245d6882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64704"/>
            <a:ext cx="47625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187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73</TotalTime>
  <Words>600</Words>
  <Application>Microsoft Office PowerPoint</Application>
  <PresentationFormat>全屏显示(4:3)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NewsPrint</vt:lpstr>
      <vt:lpstr>从零安装双系统</vt:lpstr>
      <vt:lpstr>I. 首先你得有一块空间</vt:lpstr>
      <vt:lpstr>I. 首先你得有一块空间</vt:lpstr>
      <vt:lpstr>II. 接下来向U盘里写入</vt:lpstr>
      <vt:lpstr>II. 接下来向U盘里写入</vt:lpstr>
      <vt:lpstr>III. 关机安装Ubuntu</vt:lpstr>
      <vt:lpstr>III. 关机安装Ubuntu</vt:lpstr>
      <vt:lpstr>III. 关机安装Ubuntu</vt:lpstr>
      <vt:lpstr>III. 关机安装Ubuntu</vt:lpstr>
      <vt:lpstr>III. 关机安装Ubuntu</vt:lpstr>
      <vt:lpstr>III. 关机安装Ubuntu</vt:lpstr>
      <vt:lpstr>III. 关机安装Ubuntu</vt:lpstr>
      <vt:lpstr>IV. 发现进不去Ubuntu</vt:lpstr>
      <vt:lpstr>IV. 发现进不去Ubuntu</vt:lpstr>
      <vt:lpstr>V. 收工重启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从零安装双系统</dc:title>
  <dc:creator>Potato</dc:creator>
  <cp:lastModifiedBy>Potato</cp:lastModifiedBy>
  <cp:revision>159</cp:revision>
  <dcterms:created xsi:type="dcterms:W3CDTF">2014-03-14T13:19:14Z</dcterms:created>
  <dcterms:modified xsi:type="dcterms:W3CDTF">2014-03-14T14:49:42Z</dcterms:modified>
</cp:coreProperties>
</file>