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2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5368" autoAdjust="0"/>
  </p:normalViewPr>
  <p:slideViewPr>
    <p:cSldViewPr snapToGrid="0" snapToObjects="1">
      <p:cViewPr varScale="1">
        <p:scale>
          <a:sx n="65" d="100"/>
          <a:sy n="65" d="100"/>
        </p:scale>
        <p:origin x="-139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22E28-98D5-2C47-BF02-BEABB32CD93B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39E3-858B-D147-89A6-F6407F0D93A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640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根据保存在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寄存器中的值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(fault):</a:t>
            </a:r>
            <a:r>
              <a:rPr lang="zh-CN" altLang="en-US" dirty="0" smtClean="0"/>
              <a:t>是有意而为之的异常，是明知有套还往里钻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人家要的就是这个结果，其最常见的用途就是操作系统的系统调用。通常可以被纠正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中保存的是引起故障的指令地址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纠正后会重新执行该条指令</a:t>
            </a:r>
            <a:r>
              <a:rPr lang="en-US" altLang="zh-CN" dirty="0" smtClean="0"/>
              <a:t>. ;</a:t>
            </a:r>
          </a:p>
          <a:p>
            <a:r>
              <a:rPr lang="en-US" altLang="zh-CN" dirty="0" smtClean="0"/>
              <a:t> 2)</a:t>
            </a:r>
            <a:r>
              <a:rPr lang="zh-CN" altLang="en-US" dirty="0" smtClean="0"/>
              <a:t>陷阱</a:t>
            </a:r>
            <a:r>
              <a:rPr lang="en-US" altLang="zh-CN" dirty="0" smtClean="0"/>
              <a:t>(trap):</a:t>
            </a:r>
            <a:r>
              <a:rPr lang="zh-CN" altLang="en-US" dirty="0" smtClean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保存的是随后要执行的指令地址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只有当没有必要重新执行已终止的指令时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通常为了调试程序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时才触发陷阱</a:t>
            </a:r>
            <a:r>
              <a:rPr lang="en-US" altLang="zh-CN" dirty="0" smtClean="0"/>
              <a:t>.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3)</a:t>
            </a:r>
            <a:r>
              <a:rPr lang="zh-CN" altLang="en-US" dirty="0" smtClean="0"/>
              <a:t>异常中止</a:t>
            </a:r>
            <a:r>
              <a:rPr lang="en-US" altLang="zh-CN" dirty="0" smtClean="0"/>
              <a:t>(abort):</a:t>
            </a:r>
            <a:r>
              <a:rPr lang="zh-CN" altLang="en-US" dirty="0" smtClean="0"/>
              <a:t>是不可恢复的致命的错误造成结果。终止处理程序不再将控制返回给引发终止的应用程序，而是交给了系统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其结果往往是系统终止应用程序。不能在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中保存引起异常的指令所在的确切位置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用于报告严重的错误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中最低两位的值（这意味着被中断的进程与处理程序运行在同一特权级）。如果是，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）利用内核以前所用的段寄存器（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）。如果不清这些寄存器，怀有恶意的用户态程序就可能利用它们来访问内核地址空间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pPr/>
              <a:t>2014/5/7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52294"/>
          </a:xfrm>
        </p:spPr>
        <p:txBody>
          <a:bodyPr/>
          <a:lstStyle/>
          <a:p>
            <a:r>
              <a:rPr kumimoji="1" lang="zh-CN" altLang="en-US" dirty="0" smtClean="0"/>
              <a:t>操作系统实验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三</a:t>
            </a:r>
            <a:r>
              <a:rPr kumimoji="1" lang="zh-CN" altLang="zh-CN" dirty="0" smtClean="0"/>
              <a:t>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中断和异常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南京大学软件学院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任重远（</a:t>
            </a:r>
            <a:r>
              <a:rPr kumimoji="1" lang="en-US" altLang="zh-CN" dirty="0" smtClean="0">
                <a:latin typeface="+mn-ea"/>
              </a:rPr>
              <a:t>111250124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9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异常与相应的处理方法对应起来</a:t>
            </a:r>
            <a:endParaRPr lang="en-US" altLang="zh-CN" dirty="0" smtClean="0"/>
          </a:p>
          <a:p>
            <a:r>
              <a:rPr lang="zh-CN" altLang="en-US" dirty="0" smtClean="0"/>
              <a:t>每种中断都会对应一个中断向量号，而这个向量号通过</a:t>
            </a:r>
            <a:r>
              <a:rPr lang="en-US" altLang="zh-CN" dirty="0" smtClean="0"/>
              <a:t>IDT</a:t>
            </a:r>
            <a:r>
              <a:rPr lang="zh-CN" altLang="en-US" dirty="0" smtClean="0"/>
              <a:t>（中断向量表）就与相应的中断处理程序对应起来了。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91337" cy="51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用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CS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IP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表示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中断向量表</a:t>
            </a:r>
            <a:endParaRPr lang="zh-CN" altLang="en-US" dirty="0"/>
          </a:p>
        </p:txBody>
      </p:sp>
      <p:pic>
        <p:nvPicPr>
          <p:cNvPr id="5" name="图片 4" descr="Screen Shot 2014-05-07 at 3.5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5003" y="1484784"/>
            <a:ext cx="4948997" cy="491157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556792"/>
            <a:ext cx="32403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http://blog.csdn.net/regionyu/article/details/1708084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Fault</a:t>
            </a:r>
            <a:r>
              <a:rPr lang="zh-CN" altLang="en-US" dirty="0" smtClean="0"/>
              <a:t>，是一种可被更正的异常，而且一旦被更正，程序可以不失连续性地继续执行。返回地址是产生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的指令。</a:t>
            </a:r>
            <a:endParaRPr lang="en-US" altLang="zh-CN" dirty="0" smtClean="0"/>
          </a:p>
          <a:p>
            <a:r>
              <a:rPr lang="en-US" altLang="zh-CN" dirty="0" smtClean="0"/>
              <a:t>Trap</a:t>
            </a:r>
            <a:r>
              <a:rPr lang="zh-CN" altLang="en-US" dirty="0" smtClean="0"/>
              <a:t>，一种在发生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的指令执行之后立即被报告的异常，它也允许程序或任务不失连续性地继续执行。返回地址是产生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的指令之后的那条指令。</a:t>
            </a:r>
            <a:endParaRPr lang="en-US" altLang="zh-CN" dirty="0" smtClean="0"/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，不总是报告精确异常发生位置的异常，不允许程序或任务继续执行，而是用来报告严重错误的。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中断与异常的区别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</a:t>
            </a:r>
            <a:r>
              <a:rPr lang="zh-CN" altLang="en-US" dirty="0" smtClean="0">
                <a:latin typeface="+mn-ea"/>
              </a:rPr>
              <a:t>中断，是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所具备的功能。通常因为“硬件”而随机发生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/>
            </a:r>
            <a:br>
              <a:rPr lang="zh-CN" altLang="en-US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异常，是“软件”运行过程中的一种开发过程中没有考虑到的程序错误。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</a:t>
            </a:r>
            <a:br>
              <a:rPr lang="zh-CN" altLang="en-US" dirty="0" smtClean="0">
                <a:latin typeface="+mn-ea"/>
              </a:rPr>
            </a:br>
            <a:endParaRPr lang="en-US" altLang="zh-CN" i="1" dirty="0" smtClean="0">
              <a:latin typeface="+mn-ea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、中断是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 smtClean="0"/>
            </a:br>
            <a:r>
              <a:rPr lang="zh-CN" altLang="en-US" dirty="0" smtClean="0"/>
              <a:t>      异常是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遇到了无法响应的工作，而后进入一种非正常状态。异常的出现表明程序有缺陷。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中断与异常的区别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、中断是异步的，异常是同步的。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中断是来自处理器外部的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设备的信号的结果，它不是由指令流中某条指令执行引起的，从这个意义上讲，它是异步的，是来自指令流之外的。</a:t>
            </a:r>
          </a:p>
          <a:p>
            <a:pPr>
              <a:buNone/>
            </a:pPr>
            <a:r>
              <a:rPr lang="zh-CN" altLang="en-US" dirty="0" smtClean="0"/>
              <a:t>            异常是执行当前指令流中的某条指令的结果，是来自指令流内部的，从这个意义上讲它们都是同步的。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中断与异常的区别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、中断或异常的返回点</a:t>
            </a:r>
          </a:p>
          <a:p>
            <a:pPr>
              <a:buNone/>
            </a:pPr>
            <a:r>
              <a:rPr lang="zh-CN" altLang="en-US" dirty="0" smtClean="0"/>
              <a:t>           良性的如中断和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恶性的如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，对于可修复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，由于是在上一条指令执行过程中发生（是由正在执行的指令引发的）的，在修复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之后，会重新执行该指令；至于不可修复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，则不会再返回。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中断与异常的区别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0523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、中断是由于当前程序无关的中断信号触发的，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对中断的响应是被动的，且与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模式无关。既可以发生在用户态，又可以发生在核心态。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异常是由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控制单元产生的，大部分异常发生在用户态。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8993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处理器状态（处理器模式）可分为</a:t>
            </a:r>
            <a:r>
              <a:rPr lang="zh-CN" altLang="en-US" b="1" i="1" dirty="0"/>
              <a:t>核心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和</a:t>
            </a:r>
            <a:r>
              <a:rPr lang="zh-CN" altLang="en-US" b="1" i="1" dirty="0"/>
              <a:t>用户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处理器处于核心态时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</a:t>
            </a:r>
            <a:r>
              <a:rPr lang="zh-CN" altLang="en-US" dirty="0"/>
              <a:t>可信软件，硬件允许执行全部机器指令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处理器处于用户态时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运行</a:t>
            </a:r>
            <a:r>
              <a:rPr lang="zh-CN" altLang="en-US" dirty="0"/>
              <a:t>非可信软件，程序无法执行特权指令，且访问权限仅限于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</a:t>
            </a:r>
            <a:r>
              <a:rPr lang="zh-CN" altLang="en-US" dirty="0"/>
              <a:t>进程的地址空间。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262" y="363415"/>
            <a:ext cx="4079295" cy="6528309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710026" y="1723292"/>
            <a:ext cx="3168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每条指令运行完后检查一下是否有中断。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如果遇到无法避免的（如内部中断等），会把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依次压栈，接着关中断（中断位为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位），进入对应的例程。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遇到可以暂时不管的</a:t>
            </a:r>
            <a:r>
              <a:rPr kumimoji="1" lang="zh-CN" altLang="en-US" dirty="0" smtClean="0"/>
              <a:t>中断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可屏蔽中断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就先检查一下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位。倘使它处于“开”状态，就执行上述工程，反之不管。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从硬件的角度看：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CPU</a:t>
            </a:r>
            <a:r>
              <a:rPr lang="zh-CN" altLang="en-US" dirty="0" smtClean="0"/>
              <a:t>如何处理中断和异常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假定内核已被初始化，</a:t>
            </a:r>
            <a:r>
              <a:rPr lang="en-US" dirty="0" smtClean="0"/>
              <a:t>CPU</a:t>
            </a:r>
            <a:r>
              <a:rPr lang="zh-CN" altLang="en-US" dirty="0" smtClean="0"/>
              <a:t>已从实模式转到保护模式。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   </a:t>
            </a:r>
            <a:r>
              <a:rPr lang="zh-CN" altLang="en-US" dirty="0" smtClean="0"/>
              <a:t>当</a:t>
            </a:r>
            <a:r>
              <a:rPr lang="en-US" dirty="0" smtClean="0"/>
              <a:t>CPU</a:t>
            </a:r>
            <a:r>
              <a:rPr lang="zh-CN" altLang="en-US" dirty="0" smtClean="0"/>
              <a:t>执行了当前指令之后，在对下一条指令执行前，</a:t>
            </a:r>
            <a:r>
              <a:rPr lang="en-US" dirty="0" smtClean="0"/>
              <a:t>CPU</a:t>
            </a:r>
            <a:r>
              <a:rPr lang="zh-CN" altLang="en-US" dirty="0" smtClean="0"/>
              <a:t>先要判断在执行当前指令的过程中是否发生了中断或异常。如果发生了一个中断或异常，那么</a:t>
            </a:r>
            <a:r>
              <a:rPr lang="en-US" dirty="0" smtClean="0"/>
              <a:t>CPU</a:t>
            </a:r>
            <a:r>
              <a:rPr lang="zh-CN" altLang="en-US" dirty="0" smtClean="0"/>
              <a:t>将做以下事情：</a:t>
            </a: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ym typeface="Wingdings"/>
              </a:rPr>
              <a:t>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确定所发生中断或异常的向量</a:t>
            </a:r>
            <a:r>
              <a:rPr lang="en-US" dirty="0" err="1" smtClean="0"/>
              <a:t>i</a:t>
            </a:r>
            <a:r>
              <a:rPr lang="zh-CN" altLang="en-US" dirty="0" smtClean="0"/>
              <a:t>（在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之间）</a:t>
            </a:r>
          </a:p>
          <a:p>
            <a:pPr lvl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通过</a:t>
            </a:r>
            <a:r>
              <a:rPr lang="en-US" dirty="0" smtClean="0"/>
              <a:t>IDTR</a:t>
            </a:r>
            <a:r>
              <a:rPr lang="zh-CN" altLang="en-US" dirty="0" smtClean="0"/>
              <a:t>寄存器找到</a:t>
            </a:r>
            <a:r>
              <a:rPr lang="en-US" dirty="0" smtClean="0"/>
              <a:t>IDT</a:t>
            </a:r>
            <a:r>
              <a:rPr lang="zh-CN" altLang="en-US" dirty="0" smtClean="0"/>
              <a:t>表，读取</a:t>
            </a:r>
            <a:r>
              <a:rPr lang="en-US" dirty="0" smtClean="0"/>
              <a:t>IDT</a:t>
            </a:r>
            <a:r>
              <a:rPr lang="zh-CN" altLang="en-US" dirty="0" smtClean="0"/>
              <a:t>表第</a:t>
            </a:r>
            <a:r>
              <a:rPr lang="en-US" dirty="0" err="1" smtClean="0"/>
              <a:t>i</a:t>
            </a:r>
            <a:r>
              <a:rPr lang="zh-CN" altLang="en-US" dirty="0" smtClean="0"/>
              <a:t>项（或叫第</a:t>
            </a:r>
            <a:r>
              <a:rPr lang="en-US" dirty="0" err="1" smtClean="0"/>
              <a:t>i</a:t>
            </a:r>
            <a:r>
              <a:rPr lang="zh-CN" altLang="en-US" dirty="0" smtClean="0"/>
              <a:t>个门）。进行有效性检查、特权级变化检查。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特权级变换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当中断发生在用户态（特权级为</a:t>
            </a:r>
            <a:r>
              <a:rPr lang="en-US" sz="3000" dirty="0" smtClean="0"/>
              <a:t>3</a:t>
            </a:r>
            <a:r>
              <a:rPr lang="zh-CN" altLang="en-US" sz="3000" dirty="0" smtClean="0"/>
              <a:t>），而中断处理程序运行在内核态（特权级为</a:t>
            </a:r>
            <a:r>
              <a:rPr lang="en-US" sz="3000" dirty="0" smtClean="0"/>
              <a:t>0</a:t>
            </a:r>
            <a:r>
              <a:rPr lang="zh-CN" altLang="en-US" sz="3000" dirty="0" smtClean="0"/>
              <a:t>），特权级发生了变化，所以会引起堆栈的更换。也就是说，从用户堆栈切换到内核堆栈。</a:t>
            </a:r>
            <a:endParaRPr lang="en-US" altLang="zh-CN" sz="3000" dirty="0" smtClean="0"/>
          </a:p>
          <a:p>
            <a:r>
              <a:rPr lang="zh-CN" altLang="en-US" sz="3000" dirty="0" smtClean="0"/>
              <a:t>而当中断发生在内核态时，即</a:t>
            </a:r>
            <a:r>
              <a:rPr lang="en-US" sz="3000" dirty="0" smtClean="0"/>
              <a:t>CPU</a:t>
            </a:r>
            <a:r>
              <a:rPr lang="zh-CN" altLang="en-US" sz="3000" dirty="0" smtClean="0"/>
              <a:t>在内核中运行时，则不会更换堆栈。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从中断源的角度分类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 </a:t>
            </a:r>
            <a:r>
              <a:rPr lang="zh-CN" altLang="en-US" dirty="0" smtClean="0"/>
              <a:t>由计算机硬件异常或故障引起的中断，也称为</a:t>
            </a:r>
            <a:r>
              <a:rPr lang="zh-CN" altLang="en-US" b="1" dirty="0" smtClean="0"/>
              <a:t>内部异常中断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由程序中执行了中断指令引起的中断，也称为</a:t>
            </a:r>
            <a:r>
              <a:rPr lang="zh-CN" altLang="en-US" b="1" dirty="0" smtClean="0"/>
              <a:t>软中断</a:t>
            </a:r>
            <a:r>
              <a:rPr lang="zh-CN" altLang="en-US" dirty="0" smtClean="0"/>
              <a:t>。由程序员通过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指令触发，通常当做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处理，用处：实现系统调用。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en-US" altLang="zh-CN" dirty="0" smtClean="0">
                <a:sym typeface="Wingdings"/>
              </a:rPr>
              <a:t>  </a:t>
            </a:r>
            <a:r>
              <a:rPr lang="zh-CN" altLang="en-US" dirty="0" smtClean="0">
                <a:sym typeface="Wingdings"/>
              </a:rPr>
              <a:t></a:t>
            </a:r>
            <a:r>
              <a:rPr lang="zh-CN" altLang="en-US" dirty="0" smtClean="0"/>
              <a:t> 外部设备（如输入输出设备）请求引起的中断，也称为</a:t>
            </a:r>
            <a:r>
              <a:rPr lang="zh-CN" altLang="en-US" b="1" dirty="0" smtClean="0"/>
              <a:t>外部中断或Ｉ／Ｏ中断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556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中断或异常发生时的堆栈变化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221" y="1814732"/>
            <a:ext cx="7330440" cy="4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中断或异常发生时的堆栈变化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5110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？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主要有两类：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以外的事件引起的中断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中断、时钟中断、控制台中断等。 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1800" dirty="0" smtClean="0">
              <a:latin typeface="华文楷体" pitchFamily="2" charset="-122"/>
              <a:ea typeface="华文楷体" pitchFamily="2" charset="-122"/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的内部事件或程序执行中的事件引起的过程。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如由于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本身故障、程序故障和请求系统服务的指令引起的中断等。</a:t>
            </a:r>
            <a:r>
              <a:rPr lang="zh-CN" altLang="en-US" dirty="0" smtClean="0"/>
              <a:t>     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7942" y="1992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中断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1572" y="407194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/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外部中断的分类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可屏蔽中断：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禁止响应某个中断，保证在执行一些重要的程序中不响应中断，以免造成迟缓而引起错误。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不可屏蔽中断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重新启动、电源故障、内存出错、总线出错等影响整个系统工作的中断是不能屏蔽的。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90020" cy="33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中断控制器和中断通道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可屏蔽中断与不可屏蔽中断（</a:t>
            </a:r>
            <a:r>
              <a:rPr lang="en-US" altLang="zh-CN" dirty="0" smtClean="0"/>
              <a:t>NMI</a:t>
            </a:r>
            <a:r>
              <a:rPr lang="zh-CN" altLang="en-US" dirty="0" smtClean="0"/>
              <a:t>）分别由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的两根引脚</a:t>
            </a:r>
            <a:r>
              <a:rPr lang="en-US" altLang="zh-CN" dirty="0" smtClean="0"/>
              <a:t>NMI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来接收。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中断控制器和中断通道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97923"/>
            <a:ext cx="7715304" cy="30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785918" y="3098121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68" y="1669361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2000" dirty="0" smtClean="0"/>
              <a:t>一个</a:t>
            </a:r>
            <a:r>
              <a:rPr lang="en-US" altLang="zh-CN" sz="2000" dirty="0" smtClean="0"/>
              <a:t>INTR</a:t>
            </a:r>
            <a:r>
              <a:rPr lang="zh-CN" altLang="en-US" sz="2000" dirty="0" smtClean="0"/>
              <a:t>引脚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多个设备</a:t>
            </a:r>
            <a:endParaRPr lang="en-US" altLang="zh-CN" sz="2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因为</a:t>
            </a:r>
            <a:r>
              <a:rPr lang="zh-CN" altLang="en-US" sz="2000" dirty="0"/>
              <a:t>每个设备都要使用中断，每个设备也就需要一个传送中断请求的通道。而ＣＰＵ中只有一条</a:t>
            </a:r>
            <a:r>
              <a:rPr lang="zh-CN" altLang="en-US" sz="2000" dirty="0" smtClean="0"/>
              <a:t>接收可屏蔽中断</a:t>
            </a:r>
            <a:r>
              <a:rPr lang="zh-CN" altLang="en-US" sz="2000" dirty="0"/>
              <a:t>请求的引脚，因此需要有一个机构来收集各个设备产生的各种中断请求，并按优先级排列送给ＣＰＵ。这个机构称为中断控制器</a:t>
            </a:r>
            <a:r>
              <a:rPr lang="zh-CN" altLang="en-US" sz="2000" dirty="0" smtClean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中断控制器和中断通道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844" y="1524000"/>
            <a:ext cx="7089007" cy="27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4500570"/>
            <a:ext cx="8186766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早期的中断控制器是一片８２５９集成芯片，可以接收８个中断请求信号，也就是可以有８个中断通道。ＰＣ机允许使用１５个中断通道，因此需要两片８２５９芯片。现在的微机仍然维持了这个结构，不过８２５９芯片已不是独立的芯片，而被进一步集成到其它的大规模芯片中了。</a:t>
            </a:r>
            <a:b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两片８２５９之间用级联的方法连接起来，即一片８２５９的输出连接到另一片８２５９的输入端。因此实际可以使用的中断通道只有１５个。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由于每个设备都要占用一个中断通道，如果有两个或两个以上的设备占用了相同的通道时就会发生冲突，使得设备不能正常工作甚至死机。因此在安装新的设备时，一定要选择那些还没有被占用（保留）的中断通道，否则就会引起冲突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8259A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8259A</a:t>
            </a:r>
            <a:r>
              <a:rPr kumimoji="1" lang="zh-CN" altLang="en-US" dirty="0" smtClean="0"/>
              <a:t>是一个可编程中断控制器</a:t>
            </a:r>
            <a:r>
              <a:rPr kumimoji="1" lang="en-US" altLang="zh-CN" dirty="0" smtClean="0"/>
              <a:t>(Programmable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Interrupt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PIC)</a:t>
            </a:r>
            <a:r>
              <a:rPr kumimoji="1" lang="zh-CN" altLang="en-US" dirty="0" smtClean="0"/>
              <a:t>。它是中断的管理者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主要功能：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设置外部中断的优先级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屏蔽某些外部中断等</a:t>
            </a:r>
            <a:endParaRPr kumimoji="1"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中断与异常的共同点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r>
              <a:rPr lang="zh-CN" altLang="en-US" dirty="0" smtClean="0"/>
              <a:t>都是程序执行过程中的强制性转移，转移到相应的处理程序。</a:t>
            </a:r>
            <a:endParaRPr lang="en-US" altLang="zh-CN" dirty="0" smtClean="0"/>
          </a:p>
          <a:p>
            <a:r>
              <a:rPr lang="zh-CN" altLang="en-US" dirty="0" smtClean="0"/>
              <a:t>都是软件或者硬件发生了某种情形而通知处理器的行为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4143380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/>
              <a:t>引出问题：</a:t>
            </a:r>
            <a:endParaRPr lang="en-US" altLang="zh-CN" sz="3000" dirty="0" smtClean="0"/>
          </a:p>
          <a:p>
            <a:r>
              <a:rPr lang="en-US" altLang="zh-CN" sz="3000" dirty="0" smtClean="0"/>
              <a:t>1</a:t>
            </a:r>
            <a:r>
              <a:rPr lang="zh-CN" altLang="en-US" sz="3000" dirty="0" smtClean="0"/>
              <a:t>、处理器可以对何种类型的通知做出反应；</a:t>
            </a:r>
            <a:endParaRPr lang="en-US" altLang="zh-CN" sz="3000" dirty="0" smtClean="0"/>
          </a:p>
          <a:p>
            <a:r>
              <a:rPr lang="en-US" altLang="zh-CN" sz="3000" dirty="0" smtClean="0"/>
              <a:t>2</a:t>
            </a:r>
            <a:r>
              <a:rPr lang="zh-CN" altLang="en-US" sz="3000" dirty="0" smtClean="0"/>
              <a:t>、当接到某种通知时做出何种处理。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837</TotalTime>
  <Words>1637</Words>
  <Application>Microsoft Office PowerPoint</Application>
  <PresentationFormat>全屏显示(4:3)</PresentationFormat>
  <Paragraphs>113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清晰</vt:lpstr>
      <vt:lpstr>操作系统实验（三） 中断和异常</vt:lpstr>
      <vt:lpstr>中断的分类</vt:lpstr>
      <vt:lpstr>中断的分类</vt:lpstr>
      <vt:lpstr>外部中断的分类</vt:lpstr>
      <vt:lpstr>中断控制器和中断通道</vt:lpstr>
      <vt:lpstr>中断控制器和中断通道</vt:lpstr>
      <vt:lpstr>中断控制器和中断通道</vt:lpstr>
      <vt:lpstr>8259A</vt:lpstr>
      <vt:lpstr>中断与异常的共同点</vt:lpstr>
      <vt:lpstr>中断向量</vt:lpstr>
      <vt:lpstr>中断向量表</vt:lpstr>
      <vt:lpstr>异常的分类</vt:lpstr>
      <vt:lpstr>中断与异常的区别</vt:lpstr>
      <vt:lpstr>中断与异常的区别</vt:lpstr>
      <vt:lpstr>中断与异常的区别</vt:lpstr>
      <vt:lpstr>中断与异常的区别</vt:lpstr>
      <vt:lpstr>中断过程</vt:lpstr>
      <vt:lpstr>从硬件的角度看： CPU如何处理中断和异常</vt:lpstr>
      <vt:lpstr>特权级变换</vt:lpstr>
      <vt:lpstr>中断或异常发生时的堆栈变化</vt:lpstr>
      <vt:lpstr>中断或异常发生时的堆栈变化</vt:lpstr>
      <vt:lpstr>幻灯片 22</vt:lpstr>
    </vt:vector>
  </TitlesOfParts>
  <Company>南京大学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羽航 葛</dc:creator>
  <cp:lastModifiedBy>Windows User</cp:lastModifiedBy>
  <cp:revision>109</cp:revision>
  <dcterms:created xsi:type="dcterms:W3CDTF">2013-02-24T03:13:17Z</dcterms:created>
  <dcterms:modified xsi:type="dcterms:W3CDTF">2014-05-07T13:59:49Z</dcterms:modified>
</cp:coreProperties>
</file>