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75" r:id="rId3"/>
    <p:sldId id="258" r:id="rId4"/>
    <p:sldId id="257" r:id="rId5"/>
    <p:sldId id="259" r:id="rId6"/>
    <p:sldId id="261" r:id="rId7"/>
    <p:sldId id="263" r:id="rId8"/>
    <p:sldId id="268" r:id="rId9"/>
    <p:sldId id="271" r:id="rId10"/>
    <p:sldId id="269" r:id="rId11"/>
    <p:sldId id="272" r:id="rId12"/>
    <p:sldId id="274" r:id="rId13"/>
    <p:sldId id="264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t>14-3-13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.baidu.com/s/1pJBEa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/>
              <a:t>操作系统实验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南京大学软件学院</a:t>
            </a:r>
            <a:endParaRPr kumimoji="1" lang="en-US" altLang="zh-CN" dirty="0" smtClean="0"/>
          </a:p>
          <a:p>
            <a:r>
              <a:rPr kumimoji="1" lang="zh-CN" altLang="en-US" dirty="0" smtClean="0"/>
              <a:t>葛羽航（</a:t>
            </a:r>
            <a:r>
              <a:rPr kumimoji="1" lang="en-US" altLang="zh-CN" dirty="0" smtClean="0">
                <a:latin typeface="+mn-ea"/>
              </a:rPr>
              <a:t>MG1232005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3" y="1377298"/>
            <a:ext cx="7647026" cy="52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以上步骤，实现了对真实操作系统的完备模拟。只不过目前的“操作系统”只有不到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行的代码。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那么，电脑电源启动后，是如何从软区中加载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中的代码，以及之后的执行原理是什么？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请仔细阅读教材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第一、二章，参考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，完成如下作业：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23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	</a:t>
            </a:r>
            <a:r>
              <a:rPr kumimoji="1" lang="zh-CN" altLang="en-US" dirty="0" smtClean="0"/>
              <a:t>选择自己喜欢的平台（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），搭建</a:t>
            </a:r>
            <a:r>
              <a:rPr kumimoji="1" lang="en-US" altLang="zh-CN" dirty="0" err="1" smtClean="0"/>
              <a:t>gcc+nasm+bochs</a:t>
            </a:r>
            <a:r>
              <a:rPr kumimoji="1" lang="zh-CN" altLang="en-US" dirty="0" smtClean="0"/>
              <a:t>实验平台。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联合编写一个程序。在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中调用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定义的函数。（这个作业可以任意发挥）</a:t>
            </a:r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参考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，在实验平台上汇编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和使用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执行。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	</a:t>
            </a:r>
            <a:r>
              <a:rPr kumimoji="1" lang="zh-CN" altLang="en-US" dirty="0"/>
              <a:t>仔细阅读</a:t>
            </a:r>
            <a:r>
              <a:rPr kumimoji="1" lang="zh-CN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zh-CN" altLang="zh-CN" dirty="0"/>
              <a:t>》</a:t>
            </a:r>
            <a:r>
              <a:rPr kumimoji="1" lang="zh-CN" altLang="en-US" dirty="0"/>
              <a:t>的第一章和</a:t>
            </a:r>
            <a:r>
              <a:rPr kumimoji="1" lang="zh-CN" altLang="en-US" dirty="0" smtClean="0"/>
              <a:t>第二章，深入理解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文件中的代码。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6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检查方式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对于第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条作业，上机检查运行情况。同时会问一些理解方面的问题，以便评估你对作业的掌握情况。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对于第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题，</a:t>
            </a:r>
            <a:r>
              <a:rPr kumimoji="1" lang="zh-CN" altLang="en-US" dirty="0" smtClean="0"/>
              <a:t>有</a:t>
            </a:r>
            <a:r>
              <a:rPr kumimoji="1" lang="zh-CN" altLang="zh-CN" dirty="0"/>
              <a:t>8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的机会，助教会给你一台他的电脑，</a:t>
            </a:r>
            <a:r>
              <a:rPr kumimoji="1" lang="zh-CN" altLang="en-US" dirty="0" smtClean="0"/>
              <a:t>让你现场书写代码</a:t>
            </a:r>
            <a:r>
              <a:rPr kumimoji="1" lang="zh-CN" altLang="en-US" dirty="0" smtClean="0"/>
              <a:t>，并且编译执行</a:t>
            </a:r>
            <a:r>
              <a:rPr kumimoji="1" lang="zh-CN" altLang="en-US" dirty="0" smtClean="0"/>
              <a:t>。</a:t>
            </a:r>
            <a:r>
              <a:rPr kumimoji="1" lang="zh-CN" altLang="en-US" dirty="0" smtClean="0"/>
              <a:t>抽查的方式为程序随机抽查。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对于第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题，助教会让你简单地讲解你的理解。根据你的理解程度打分。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为了公平，在检查之前，我会对检查的方式进行分配，比如学号除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的余数为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的在某某助教那儿检查。会在检查的前一天公布在</a:t>
            </a:r>
            <a:r>
              <a:rPr kumimoji="1" lang="en-US" altLang="zh-CN" dirty="0" err="1" smtClean="0"/>
              <a:t>tss</a:t>
            </a:r>
            <a:r>
              <a:rPr kumimoji="1" lang="zh-CN" altLang="en-US" dirty="0" smtClean="0"/>
              <a:t>上。分配方式为程序随机生成。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32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下一次开始，我们的大三助教会实际地给大家讲解知识点。每一次的讲解会结合上一次的作业。所以大家在每次做作业时可以给我们提出各种你没有理解的问题，我们会一方面给予答复，另一方面在下次讲解中给予讲解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为了满足个别同学的探知欲，这个实验课程有第二个路线可以选择。这个路线可以不需要按部就班地完成每一次布置地作业，但获得超过实验课满分的总成绩。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71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探索实验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方案一：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平台或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平台，完成每一次的作业。请注意这是指原生地平台，而不是借助虚拟机里安装</a:t>
            </a:r>
            <a:r>
              <a:rPr kumimoji="1" lang="en-US" altLang="zh-CN" dirty="0" err="1" smtClean="0"/>
              <a:t>ubuntu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方案二：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完成如下作业：一个简单地操作系统，放置于软盘中。系统启动后，从该软盘里的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文件夹遍历每一个</a:t>
            </a:r>
            <a:r>
              <a:rPr kumimoji="1" lang="en-US" altLang="zh-CN" dirty="0" smtClean="0"/>
              <a:t>.bin</a:t>
            </a:r>
            <a:r>
              <a:rPr kumimoji="1" lang="zh-CN" altLang="en-US" dirty="0" smtClean="0"/>
              <a:t>文件并加载执行。这些</a:t>
            </a:r>
            <a:r>
              <a:rPr kumimoji="1" lang="en-US" altLang="zh-CN" dirty="0" smtClean="0"/>
              <a:t>.bin</a:t>
            </a:r>
            <a:r>
              <a:rPr kumimoji="1" lang="zh-CN" altLang="en-US" dirty="0" smtClean="0"/>
              <a:t>文件是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编译的，可以在</a:t>
            </a:r>
            <a:r>
              <a:rPr kumimoji="1" lang="en-US" altLang="zh-CN" dirty="0" err="1" smtClean="0"/>
              <a:t>ubuntu</a:t>
            </a:r>
            <a:r>
              <a:rPr kumimoji="1" lang="zh-CN" altLang="en-US" dirty="0" smtClean="0"/>
              <a:t>里动态地添加到软盘中。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 smtClean="0"/>
              <a:t>以上探索可以在</a:t>
            </a:r>
            <a:r>
              <a:rPr kumimoji="1" lang="en-US" altLang="zh-CN" dirty="0" smtClean="0"/>
              <a:t>orange’s</a:t>
            </a:r>
            <a:r>
              <a:rPr kumimoji="1" lang="zh-CN" altLang="en-US" dirty="0" smtClean="0"/>
              <a:t>的源代码上修改，但请不要拿</a:t>
            </a:r>
            <a:r>
              <a:rPr kumimoji="1" lang="en-US" altLang="zh-CN" dirty="0" smtClean="0"/>
              <a:t>linux1.0</a:t>
            </a:r>
            <a:r>
              <a:rPr kumimoji="1" lang="zh-CN" altLang="en-US" dirty="0" smtClean="0"/>
              <a:t>或其它已经蛮成熟地操作系统的源代码来使用。当然，如果你确实有很好的想法，并且可以证明你在操作系统实验上做了探索和工作，则不需要拘泥于任何约束，仍然可以拿到高分，这种情况请提前跟我和葛老师联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7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助教列表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葛羽航（</a:t>
            </a:r>
            <a:r>
              <a:rPr kumimoji="1" lang="en-US" altLang="zh-CN" dirty="0" smtClean="0"/>
              <a:t>mg1232005@software.nju.edu.cn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燕宁（</a:t>
            </a:r>
            <a:r>
              <a:rPr kumimoji="1" lang="en-US" altLang="zh-CN" dirty="0" smtClean="0"/>
              <a:t>yn11@software.nju.edu.cn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杨宇杰（</a:t>
            </a:r>
            <a:r>
              <a:rPr kumimoji="1" lang="en-US" altLang="zh-CN" dirty="0" smtClean="0"/>
              <a:t>yyj11@software.nju.edu.cn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陈雨轩（</a:t>
            </a:r>
            <a:r>
              <a:rPr kumimoji="1" lang="en-US" altLang="zh-CN" dirty="0" smtClean="0"/>
              <a:t>cyx11@software.nju.edu.cn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任重远（</a:t>
            </a:r>
            <a:r>
              <a:rPr kumimoji="1" lang="en-US" altLang="zh-CN" dirty="0" smtClean="0"/>
              <a:t>rzy11@software.nju.edu.cn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5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一个操作系统的实现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zh-CN" altLang="en-US" dirty="0" smtClean="0"/>
              <a:t>主要参考教材。在以后的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中将以简化的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来代称此教材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lang="en-US" altLang="zh-CN" dirty="0"/>
              <a:t>80x86</a:t>
            </a:r>
            <a:r>
              <a:rPr lang="zh-CN" altLang="en-US" dirty="0"/>
              <a:t>汇编语言程序设计教程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或者其它汇编教材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os</a:t>
            </a:r>
            <a:r>
              <a:rPr kumimoji="1" lang="zh-CN" altLang="en-US" dirty="0"/>
              <a:t>实验课程的过程中随时查阅包括指令含义在内的相关的汇编知识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以上内容会上传到</a:t>
            </a:r>
            <a:r>
              <a:rPr kumimoji="1" lang="en-US" altLang="zh-CN" dirty="0" err="1" smtClean="0"/>
              <a:t>tss</a:t>
            </a:r>
            <a:r>
              <a:rPr kumimoji="1" lang="zh-CN" altLang="en-US" dirty="0" smtClean="0"/>
              <a:t>中供大家下载。同时附上百度网盘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的电子书和光盘下载地址：</a:t>
            </a:r>
            <a:r>
              <a:rPr kumimoji="1" lang="en-US" altLang="zh-CN" dirty="0">
                <a:hlinkClick r:id="rId2"/>
              </a:rPr>
              <a:t>http://pan.baidu.com/s/</a:t>
            </a:r>
            <a:r>
              <a:rPr kumimoji="1" lang="en-US" altLang="zh-CN" dirty="0" smtClean="0">
                <a:hlinkClick r:id="rId2"/>
              </a:rPr>
              <a:t>1pJBEaHP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27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+mn-ea"/>
                <a:cs typeface="宋体"/>
              </a:rPr>
              <a:t>《操作系</a:t>
            </a:r>
            <a:r>
              <a:rPr kumimoji="1" lang="en-US" altLang="en-US" dirty="0">
                <a:latin typeface="+mn-ea"/>
                <a:cs typeface="宋体"/>
              </a:rPr>
              <a:t>统》和《</a:t>
            </a:r>
            <a:r>
              <a:rPr kumimoji="1" lang="zh-CN" altLang="en-US" dirty="0">
                <a:latin typeface="+mn-ea"/>
                <a:cs typeface="宋体"/>
              </a:rPr>
              <a:t>计算机</a:t>
            </a:r>
            <a:r>
              <a:rPr kumimoji="1" lang="en-US" altLang="en-US" dirty="0">
                <a:latin typeface="+mn-ea"/>
                <a:cs typeface="宋体"/>
              </a:rPr>
              <a:t>组成原理》课程的附加实验课程</a:t>
            </a:r>
            <a:r>
              <a:rPr kumimoji="1" lang="zh-CN" altLang="en-US" dirty="0">
                <a:latin typeface="+mn-ea"/>
                <a:cs typeface="宋体"/>
              </a:rPr>
              <a:t>。</a:t>
            </a:r>
            <a:endParaRPr kumimoji="1" lang="en-US" altLang="en-US" dirty="0">
              <a:latin typeface="+mn-ea"/>
              <a:cs typeface="宋体"/>
            </a:endParaRPr>
          </a:p>
          <a:p>
            <a:r>
              <a:rPr kumimoji="1" lang="en-US" altLang="en-US" dirty="0">
                <a:latin typeface="+mn-ea"/>
                <a:cs typeface="宋体"/>
              </a:rPr>
              <a:t>假设对操作系统和冯诺伊曼体系的基本概念有理解</a:t>
            </a:r>
            <a:r>
              <a:rPr kumimoji="1" lang="zh-CN" altLang="en-US" dirty="0">
                <a:latin typeface="+mn-ea"/>
                <a:cs typeface="宋体"/>
              </a:rPr>
              <a:t>并了解汇编的原理和基本指令，</a:t>
            </a:r>
            <a:r>
              <a:rPr kumimoji="1" lang="en-US" altLang="en-US" dirty="0">
                <a:latin typeface="+mn-ea"/>
                <a:cs typeface="宋体"/>
              </a:rPr>
              <a:t>课程重心放在实际操作系统的实践上</a:t>
            </a:r>
            <a:r>
              <a:rPr kumimoji="1" lang="zh-CN" altLang="en-US" dirty="0">
                <a:latin typeface="+mn-ea"/>
                <a:cs typeface="宋体"/>
              </a:rPr>
              <a:t>。</a:t>
            </a:r>
            <a:endParaRPr kumimoji="1" lang="en-US" altLang="en-US" dirty="0">
              <a:latin typeface="+mn-ea"/>
              <a:cs typeface="宋体"/>
            </a:endParaRPr>
          </a:p>
          <a:p>
            <a:r>
              <a:rPr kumimoji="1" lang="en-US" altLang="en-US" dirty="0">
                <a:latin typeface="+mn-ea"/>
                <a:cs typeface="宋体"/>
              </a:rPr>
              <a:t>目标对像为全体同学，但更侧重对操作系统底层原理感兴趣并有余力实</a:t>
            </a:r>
            <a:r>
              <a:rPr kumimoji="1" lang="en-US" altLang="en-US" dirty="0" smtClean="0">
                <a:latin typeface="+mn-ea"/>
                <a:cs typeface="宋体"/>
              </a:rPr>
              <a:t>践者</a:t>
            </a:r>
            <a:r>
              <a:rPr kumimoji="1" lang="zh-CN" altLang="en-US" dirty="0" smtClean="0">
                <a:latin typeface="+mn-ea"/>
                <a:cs typeface="宋体"/>
              </a:rPr>
              <a:t>。</a:t>
            </a:r>
            <a:endParaRPr kumimoji="1" lang="en-US" altLang="en-US" dirty="0" smtClean="0">
              <a:latin typeface="+mn-ea"/>
              <a:cs typeface="宋体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8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157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2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19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117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1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438</TotalTime>
  <Words>611</Words>
  <Application>Microsoft Macintosh PowerPoint</Application>
  <PresentationFormat>全屏显示(4:3)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清晰</vt:lpstr>
      <vt:lpstr>操作系统实验</vt:lpstr>
      <vt:lpstr>助教列表</vt:lpstr>
      <vt:lpstr>资源列表</vt:lpstr>
      <vt:lpstr>课程介绍</vt:lpstr>
      <vt:lpstr>环境搭建-Linux</vt:lpstr>
      <vt:lpstr>环境搭建-windows</vt:lpstr>
      <vt:lpstr>环境搭建-其它说明</vt:lpstr>
      <vt:lpstr>Hello, OS</vt:lpstr>
      <vt:lpstr>Hello, OS</vt:lpstr>
      <vt:lpstr>Hello, OS</vt:lpstr>
      <vt:lpstr>Hello, OS</vt:lpstr>
      <vt:lpstr>Hello, OS</vt:lpstr>
      <vt:lpstr>作业-基本</vt:lpstr>
      <vt:lpstr>作业-检查方式</vt:lpstr>
      <vt:lpstr>其它说明</vt:lpstr>
      <vt:lpstr>探索实验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羽航 葛</cp:lastModifiedBy>
  <cp:revision>81</cp:revision>
  <dcterms:created xsi:type="dcterms:W3CDTF">2013-02-24T03:13:17Z</dcterms:created>
  <dcterms:modified xsi:type="dcterms:W3CDTF">2014-03-13T08:25:37Z</dcterms:modified>
</cp:coreProperties>
</file>