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8BAF-8EA0-4FDB-9EF8-12BE55F5DCBD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0DD-5EBC-4FF6-B68D-6939FD3612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8BAF-8EA0-4FDB-9EF8-12BE55F5DCBD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0DD-5EBC-4FF6-B68D-6939FD3612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8BAF-8EA0-4FDB-9EF8-12BE55F5DCBD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0DD-5EBC-4FF6-B68D-6939FD3612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8BAF-8EA0-4FDB-9EF8-12BE55F5DCBD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0DD-5EBC-4FF6-B68D-6939FD3612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8BAF-8EA0-4FDB-9EF8-12BE55F5DCBD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0DD-5EBC-4FF6-B68D-6939FD3612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8BAF-8EA0-4FDB-9EF8-12BE55F5DCBD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0DD-5EBC-4FF6-B68D-6939FD3612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8BAF-8EA0-4FDB-9EF8-12BE55F5DCBD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0DD-5EBC-4FF6-B68D-6939FD3612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8BAF-8EA0-4FDB-9EF8-12BE55F5DCBD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0DD-5EBC-4FF6-B68D-6939FD3612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8BAF-8EA0-4FDB-9EF8-12BE55F5DCBD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0DD-5EBC-4FF6-B68D-6939FD3612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8BAF-8EA0-4FDB-9EF8-12BE55F5DCBD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0DD-5EBC-4FF6-B68D-6939FD36120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8BAF-8EA0-4FDB-9EF8-12BE55F5DCBD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90DD-5EBC-4FF6-B68D-6939FD3612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0C78BAF-8EA0-4FDB-9EF8-12BE55F5DCBD}" type="datetimeFigureOut">
              <a:rPr lang="zh-CN" altLang="en-US" smtClean="0"/>
              <a:t>2014/4/15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7E090DD-5EBC-4FF6-B68D-6939FD3612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保护模式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寻址模式、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</a:p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(yyj11@software.nju.edu.cn)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欢迎提问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93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一切都从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开始讲起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举一个熟悉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的例子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9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、代码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962" y="3579812"/>
            <a:ext cx="2505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数据段从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x3000000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开始，代码段从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x40000000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开始。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altLang="en-US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段式存储</a:t>
            </a:r>
          </a:p>
        </p:txBody>
      </p:sp>
    </p:spTree>
    <p:extLst>
      <p:ext uri="{BB962C8B-B14F-4D97-AF65-F5344CB8AC3E}">
        <p14:creationId xmlns:p14="http://schemas.microsoft.com/office/powerpoint/2010/main" val="15714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段式存储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41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它们都是一个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/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是一个全局访问的数组，所有进程想要访问全局可见的段时，从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查询，有且只有一个。进程从</a:t>
            </a:r>
            <a:r>
              <a:rPr lang="en-US" altLang="zh-CN" sz="24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gdtr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寄存器中获得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的位置，向它发起查询。</a:t>
            </a:r>
            <a:endParaRPr lang="en-US" altLang="zh-CN" sz="2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/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相同，但是不是全局的，对于某个进程，它只知道它自己的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。每个进程有自己的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，访问自己的段时从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查询。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ldtr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寄存器中</a:t>
            </a:r>
            <a:r>
              <a:rPr lang="zh-CN" altLang="en-US" sz="2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2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的位置，向它发起查询</a:t>
            </a:r>
            <a:r>
              <a:rPr lang="zh-CN" altLang="en-US" sz="2400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59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换一个一般点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一个进程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2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12054" y="2554404"/>
            <a:ext cx="1512168" cy="824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9961" y="155252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12054" y="4067401"/>
            <a:ext cx="1512168" cy="824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08876"/>
              </p:ext>
            </p:extLst>
          </p:nvPr>
        </p:nvGraphicFramePr>
        <p:xfrm>
          <a:off x="6316610" y="1977787"/>
          <a:ext cx="1656184" cy="360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</a:tblGrid>
              <a:tr h="7206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GDT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441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的空间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（里面有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LDT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441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的空间</a:t>
                      </a:r>
                    </a:p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（里面有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LDT</a:t>
                      </a: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直接箭头连接符 11"/>
          <p:cNvCxnSpPr>
            <a:stCxn id="7" idx="3"/>
          </p:cNvCxnSpPr>
          <p:nvPr/>
        </p:nvCxnSpPr>
        <p:spPr>
          <a:xfrm flipV="1">
            <a:off x="2824222" y="2268839"/>
            <a:ext cx="3525361" cy="69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852403">
            <a:off x="3886329" y="21574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访问显存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7" idx="3"/>
          </p:cNvCxnSpPr>
          <p:nvPr/>
        </p:nvCxnSpPr>
        <p:spPr>
          <a:xfrm>
            <a:off x="2824222" y="2966814"/>
            <a:ext cx="3492366" cy="39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26472">
            <a:off x="4267481" y="2821964"/>
            <a:ext cx="183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访问自己的数据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3"/>
          </p:cNvCxnSpPr>
          <p:nvPr/>
        </p:nvCxnSpPr>
        <p:spPr>
          <a:xfrm>
            <a:off x="2824222" y="2966814"/>
            <a:ext cx="3492366" cy="1925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747321">
            <a:off x="4203638" y="3744851"/>
            <a:ext cx="183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访问别人的数据？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乘号 20"/>
          <p:cNvSpPr/>
          <p:nvPr/>
        </p:nvSpPr>
        <p:spPr>
          <a:xfrm>
            <a:off x="4623391" y="3789189"/>
            <a:ext cx="468052" cy="556425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53239" y="5149159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29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再来看看段式存储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80386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352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虽然都是段式存储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段：偏移</a:t>
            </a:r>
            <a:endPara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寄存器什么的都是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位的，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位的段基址左移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位再加上偏移量，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位地址。</a:t>
            </a:r>
            <a:endPara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寻址空间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1MB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80386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>
          <a:xfrm>
            <a:off x="5148064" y="2420888"/>
            <a:ext cx="3200400" cy="3311328"/>
          </a:xfrm>
        </p:spPr>
        <p:txBody>
          <a:bodyPr>
            <a:normAutofit/>
          </a:bodyPr>
          <a:lstStyle/>
          <a:p>
            <a:pPr indent="0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段：偏移</a:t>
            </a:r>
            <a:endPara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寄存器已经升级到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位，段寄存器存放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位的选择子，通过选择子在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GDT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LDT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中找到段基址，再从段偏移寄存器中获取偏移量。</a:t>
            </a:r>
            <a:endPara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这里段的大小是在描述符里规定的，偏移量不能越界。</a:t>
            </a:r>
            <a:endPara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寻址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4GB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623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167</TotalTime>
  <Words>315</Words>
  <Application>Microsoft Office PowerPoint</Application>
  <PresentationFormat>全屏显示(4:3)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透明</vt:lpstr>
      <vt:lpstr>保护模式</vt:lpstr>
      <vt:lpstr>一切都从DLX开始讲起</vt:lpstr>
      <vt:lpstr>数据段、代码段</vt:lpstr>
      <vt:lpstr>段式存储</vt:lpstr>
      <vt:lpstr>它们都是一个数组</vt:lpstr>
      <vt:lpstr>换一个一般点的例子</vt:lpstr>
      <vt:lpstr>GDT与LDT</vt:lpstr>
      <vt:lpstr>再来看看段式存储</vt:lpstr>
      <vt:lpstr>虽然都是段式存储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Potato</dc:creator>
  <cp:lastModifiedBy>Potato</cp:lastModifiedBy>
  <cp:revision>101</cp:revision>
  <dcterms:created xsi:type="dcterms:W3CDTF">2014-04-14T13:35:20Z</dcterms:created>
  <dcterms:modified xsi:type="dcterms:W3CDTF">2014-04-15T13:45:02Z</dcterms:modified>
</cp:coreProperties>
</file>