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59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6E1AF7-DB1A-45E3-BD4B-06D1237078B3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5DAF9A-9E63-4DFC-8C59-FFAE2162F1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D2533C"/>
                </a:solidFill>
                <a:ea typeface="华文新魏"/>
              </a:rPr>
              <a:t>操作系统实验（三</a:t>
            </a:r>
            <a:r>
              <a:rPr kumimoji="1" lang="zh-CN" altLang="zh-CN" dirty="0">
                <a:solidFill>
                  <a:srgbClr val="D2533C"/>
                </a:solidFill>
                <a:ea typeface="华文新魏"/>
              </a:rPr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实验准备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Orange’s</a:t>
            </a:r>
            <a:r>
              <a:rPr lang="zh-CN" altLang="en-US" dirty="0"/>
              <a:t>的架构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3958" cy="48768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orange’s》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的内核雏形，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也是这样的雏形成长起来的。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本次实验可以在第五章代码的基础上修改。可以不使用其中的某些文件，或者可以完全不使用这个雏形框架自己写代码也行。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希望大家仔细体会这个雏形，这样本次实验不只是体会了中断和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，也对编写操作系统内核有进一步的理解。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一定要理解这个结构和关键代码的作用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50258"/>
          <a:stretch/>
        </p:blipFill>
        <p:spPr>
          <a:xfrm>
            <a:off x="5076056" y="654097"/>
            <a:ext cx="2695600" cy="3398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933056"/>
            <a:ext cx="2337149" cy="27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参考章节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参考第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有关时钟中断，键盘中断的处理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光标，显存，输出颜色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从第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深入理解键盘中断的捕获，处理过程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禁止照抄第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当然你可以抄，我们也不会指责，悄悄扣个一半分什么的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5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本次实验的目的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希望大家理解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orange’s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的架构，理解它的内核雏形。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也是在这样的基础上逐步成型的。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希望大家理解中断的捕获和处理，有关时钟中断的部分下次实验可能还会用到。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教材的代码也不见得完美，大家可以在理解教材的基础上，完善这个内核雏形，形成自己的风格。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鼓励借鉴教材的代码，但是一定要在自己理解的基础上借鉴。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不鼓励参考同学的代码，除非你能把代码完全理解透彻。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反对直接拿别人的电脑和作业来查，对自己负责。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实验结果参见下一页：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8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结果演示</a:t>
            </a:r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12776"/>
            <a:ext cx="7479676" cy="49933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0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111250217	</a:t>
            </a:r>
            <a:r>
              <a:rPr lang="zh-CN" altLang="en-US" dirty="0" smtClean="0"/>
              <a:t>杨宇杰</a:t>
            </a:r>
            <a:endParaRPr lang="en-US" altLang="zh-CN" dirty="0" smtClean="0"/>
          </a:p>
          <a:p>
            <a:r>
              <a:rPr lang="en-US" altLang="zh-CN" dirty="0" smtClean="0"/>
              <a:t>yyj11@software.nju.edu.cn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</TotalTime>
  <Words>304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透明</vt:lpstr>
      <vt:lpstr>操作系统实验（三）</vt:lpstr>
      <vt:lpstr>参考Orange’s的架构</vt:lpstr>
      <vt:lpstr>参考章节</vt:lpstr>
      <vt:lpstr>实验说明</vt:lpstr>
      <vt:lpstr>结果演示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操作系统实验3讲解</dc:title>
  <dc:creator>Potato</dc:creator>
  <cp:lastModifiedBy>Potato</cp:lastModifiedBy>
  <cp:revision>44</cp:revision>
  <dcterms:created xsi:type="dcterms:W3CDTF">2014-05-02T00:42:05Z</dcterms:created>
  <dcterms:modified xsi:type="dcterms:W3CDTF">2014-05-02T02:32:49Z</dcterms:modified>
</cp:coreProperties>
</file>