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5E3-3A91-4B3A-937A-282F1F704433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0703-AC35-4300-A2B2-8527F37A5EF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5E3-3A91-4B3A-937A-282F1F704433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0703-AC35-4300-A2B2-8527F37A5E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5E3-3A91-4B3A-937A-282F1F704433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0703-AC35-4300-A2B2-8527F37A5E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5E3-3A91-4B3A-937A-282F1F704433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0703-AC35-4300-A2B2-8527F37A5E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5E3-3A91-4B3A-937A-282F1F704433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0703-AC35-4300-A2B2-8527F37A5EF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5E3-3A91-4B3A-937A-282F1F704433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0703-AC35-4300-A2B2-8527F37A5E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5E3-3A91-4B3A-937A-282F1F704433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0703-AC35-4300-A2B2-8527F37A5EF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5E3-3A91-4B3A-937A-282F1F704433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0703-AC35-4300-A2B2-8527F37A5E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5E3-3A91-4B3A-937A-282F1F704433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0703-AC35-4300-A2B2-8527F37A5E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5E3-3A91-4B3A-937A-282F1F704433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0703-AC35-4300-A2B2-8527F37A5EF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5E3-3A91-4B3A-937A-282F1F704433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0703-AC35-4300-A2B2-8527F37A5E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32A65E3-3A91-4B3A-937A-282F1F704433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C6B0703-AC35-4300-A2B2-8527F37A5E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yyj11@software.nju.edu.cn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21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pid_t</a:t>
            </a:r>
            <a:r>
              <a:rPr lang="en-US" altLang="zh-CN" dirty="0" smtClean="0"/>
              <a:t> fork(void);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pPr lvl="1"/>
            <a:r>
              <a:rPr lang="en-US" altLang="zh-CN" dirty="0" smtClean="0"/>
              <a:t>fork();</a:t>
            </a:r>
          </a:p>
          <a:p>
            <a:pPr lvl="1"/>
            <a:r>
              <a:rPr lang="en-US" altLang="zh-CN" dirty="0" smtClean="0"/>
              <a:t>fork();</a:t>
            </a:r>
          </a:p>
          <a:p>
            <a:pPr lvl="1"/>
            <a:r>
              <a:rPr lang="en-US" altLang="zh-CN" dirty="0" smtClean="0"/>
              <a:t>fork();</a:t>
            </a:r>
          </a:p>
          <a:p>
            <a:pPr lvl="1"/>
            <a:r>
              <a:rPr lang="en-US" altLang="zh-CN" dirty="0" err="1" smtClean="0"/>
              <a:t>printf</a:t>
            </a:r>
            <a:r>
              <a:rPr lang="en-US" altLang="zh-CN" dirty="0" smtClean="0"/>
              <a:t>(“Hello World!\n”);</a:t>
            </a:r>
          </a:p>
          <a:p>
            <a:pPr lvl="1"/>
            <a:r>
              <a:rPr lang="en-US" altLang="zh-CN" dirty="0" smtClean="0"/>
              <a:t>return 0;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会</a:t>
            </a:r>
            <a:r>
              <a:rPr lang="zh-CN" altLang="en-US" dirty="0"/>
              <a:t>打印</a:t>
            </a:r>
            <a:r>
              <a:rPr lang="zh-CN" altLang="en-US" dirty="0" smtClean="0"/>
              <a:t>什么？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667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840486" cy="415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02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fork</a:t>
            </a:r>
            <a:r>
              <a:rPr lang="zh-CN" altLang="en-US" dirty="0" smtClean="0"/>
              <a:t>的返回值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次调用，两次返回。</a:t>
            </a:r>
            <a:endParaRPr lang="en-US" altLang="zh-CN" dirty="0" smtClean="0"/>
          </a:p>
          <a:p>
            <a:r>
              <a:rPr lang="zh-CN" altLang="en-US" dirty="0"/>
              <a:t>父</a:t>
            </a:r>
            <a:r>
              <a:rPr lang="zh-CN" altLang="en-US" dirty="0" smtClean="0"/>
              <a:t>进程调用</a:t>
            </a:r>
            <a:r>
              <a:rPr lang="en-US" altLang="zh-CN" dirty="0" smtClean="0"/>
              <a:t>fork()</a:t>
            </a:r>
            <a:r>
              <a:rPr lang="zh-CN" altLang="en-US" dirty="0" smtClean="0"/>
              <a:t>函数，此事会将父进程的运行状态直接拷贝一份，包括运行时堆栈的情况。</a:t>
            </a:r>
            <a:endParaRPr lang="en-US" altLang="zh-CN" dirty="0" smtClean="0"/>
          </a:p>
          <a:p>
            <a:r>
              <a:rPr lang="zh-CN" altLang="en-US" dirty="0" smtClean="0"/>
              <a:t>所以父进程会返回调用结果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子进程的</a:t>
            </a:r>
            <a:r>
              <a:rPr lang="en-US" altLang="zh-CN" dirty="0" err="1" smtClean="0"/>
              <a:t>pid</a:t>
            </a:r>
            <a:endParaRPr lang="en-US" altLang="zh-CN" dirty="0" smtClean="0"/>
          </a:p>
          <a:p>
            <a:r>
              <a:rPr lang="zh-CN" altLang="en-US" dirty="0"/>
              <a:t>子</a:t>
            </a:r>
            <a:r>
              <a:rPr lang="zh-CN" altLang="en-US" dirty="0" smtClean="0"/>
              <a:t>进程会返回</a:t>
            </a:r>
            <a:r>
              <a:rPr lang="en-US" altLang="zh-CN" dirty="0" smtClean="0"/>
              <a:t>——0</a:t>
            </a:r>
            <a:r>
              <a:rPr lang="zh-CN" altLang="en-US" dirty="0" smtClean="0"/>
              <a:t>，因为它没有执行</a:t>
            </a:r>
            <a:r>
              <a:rPr lang="en-US" altLang="zh-CN" dirty="0" smtClean="0"/>
              <a:t>fork</a:t>
            </a:r>
          </a:p>
          <a:p>
            <a:r>
              <a:rPr lang="zh-CN" altLang="en-US" dirty="0" smtClean="0"/>
              <a:t>如果返回负数，就是出现错误。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080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内核启动的第一个用户态进程。</a:t>
            </a:r>
            <a:endParaRPr lang="en-US" altLang="zh-CN" dirty="0" smtClean="0"/>
          </a:p>
          <a:p>
            <a:r>
              <a:rPr lang="zh-CN" altLang="en-US" dirty="0"/>
              <a:t>它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=1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之后的进程都是从它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出来的。</a:t>
            </a:r>
            <a:endParaRPr lang="en-US" altLang="zh-CN" dirty="0" smtClean="0"/>
          </a:p>
          <a:p>
            <a:r>
              <a:rPr lang="zh-CN" altLang="en-US" dirty="0" smtClean="0"/>
              <a:t>将其内存空间替换成要运行的程序。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72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fork</a:t>
            </a:r>
            <a:r>
              <a:rPr lang="zh-CN" altLang="en-US" dirty="0" smtClean="0"/>
              <a:t>炸弹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87680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时要注意不要递归和循环。</a:t>
            </a:r>
            <a:endParaRPr lang="en-US" altLang="zh-CN" dirty="0" smtClean="0"/>
          </a:p>
          <a:p>
            <a:r>
              <a:rPr lang="zh-CN" altLang="en-US" dirty="0" smtClean="0"/>
              <a:t>会无限制地向系统申请资源，导致系统崩溃。</a:t>
            </a:r>
            <a:endParaRPr lang="en-US" altLang="zh-CN" dirty="0" smtClean="0"/>
          </a:p>
          <a:p>
            <a:r>
              <a:rPr lang="en-US" altLang="zh-CN" dirty="0"/>
              <a:t>:(){ :|:&amp; </a:t>
            </a:r>
            <a:r>
              <a:rPr lang="en-US" altLang="zh-CN" dirty="0" smtClean="0"/>
              <a:t>};:</a:t>
            </a:r>
          </a:p>
          <a:p>
            <a:r>
              <a:rPr lang="zh-CN" altLang="en-US" dirty="0"/>
              <a:t>无聊</a:t>
            </a:r>
            <a:r>
              <a:rPr lang="zh-CN" altLang="en-US" dirty="0" smtClean="0"/>
              <a:t>的同学可以尝试一下。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 descr="Jaromil Chaos Communication Camp 2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35125"/>
            <a:ext cx="2095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23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THX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428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77</TotalTime>
  <Words>168</Words>
  <Application>Microsoft Office PowerPoint</Application>
  <PresentationFormat>全屏显示(4:3)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透明</vt:lpstr>
      <vt:lpstr>Fork</vt:lpstr>
      <vt:lpstr>pid_t fork(void);</vt:lpstr>
      <vt:lpstr>进程图</vt:lpstr>
      <vt:lpstr>fork的返回值</vt:lpstr>
      <vt:lpstr>Init</vt:lpstr>
      <vt:lpstr>fork炸弹</vt:lpstr>
      <vt:lpstr>THX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Potato</dc:creator>
  <cp:lastModifiedBy>Potato</cp:lastModifiedBy>
  <cp:revision>62</cp:revision>
  <dcterms:created xsi:type="dcterms:W3CDTF">2014-05-26T02:05:42Z</dcterms:created>
  <dcterms:modified xsi:type="dcterms:W3CDTF">2014-05-26T03:23:31Z</dcterms:modified>
</cp:coreProperties>
</file>