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2ACA6C0-F0C9-8F46-9907-628C43E93086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Boot.asm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21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call 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10h</a:t>
            </a:r>
            <a:r>
              <a:rPr kumimoji="1" lang="zh-CN" altLang="en-US" dirty="0" smtClean="0"/>
              <a:t>是调用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里面写好的打印字符串的函数。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几个</a:t>
            </a:r>
            <a:r>
              <a:rPr kumimoji="1" lang="en-US" altLang="zh-CN" dirty="0" err="1" smtClean="0"/>
              <a:t>mov</a:t>
            </a:r>
            <a:r>
              <a:rPr kumimoji="1" lang="zh-CN" altLang="en-US" dirty="0" smtClean="0"/>
              <a:t>指令相当于写入这个函数的参数。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进入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10h</a:t>
            </a:r>
            <a:r>
              <a:rPr kumimoji="1" lang="zh-CN" altLang="en-US" dirty="0" smtClean="0"/>
              <a:t>的函数后，会从</a:t>
            </a:r>
            <a:r>
              <a:rPr kumimoji="1" lang="en-US" altLang="zh-CN" dirty="0" smtClean="0"/>
              <a:t>ax, </a:t>
            </a:r>
            <a:r>
              <a:rPr kumimoji="1" lang="en-US" altLang="zh-CN" dirty="0" err="1" smtClean="0"/>
              <a:t>bx</a:t>
            </a:r>
            <a:r>
              <a:rPr kumimoji="1" lang="en-US" altLang="zh-CN" dirty="0" smtClean="0"/>
              <a:t>, cx</a:t>
            </a:r>
            <a:r>
              <a:rPr kumimoji="1" lang="zh-CN" altLang="en-US" dirty="0" smtClean="0"/>
              <a:t>等寄存器读参数。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294" y="3108398"/>
            <a:ext cx="4241800" cy="2552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200" y="3177907"/>
            <a:ext cx="317477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为什么</a:t>
            </a:r>
            <a:r>
              <a:rPr kumimoji="1" lang="en-US" altLang="zh-CN" dirty="0" err="1" smtClean="0"/>
              <a:t>mov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bp</a:t>
            </a:r>
            <a:r>
              <a:rPr kumimoji="1" lang="en-US" altLang="zh-CN" dirty="0" smtClean="0"/>
              <a:t>, ax </a:t>
            </a:r>
            <a:r>
              <a:rPr kumimoji="1" lang="zh-CN" altLang="en-US" dirty="0" smtClean="0"/>
              <a:t>后，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10h</a:t>
            </a:r>
            <a:r>
              <a:rPr kumimoji="1" lang="zh-CN" altLang="en-US" dirty="0" smtClean="0"/>
              <a:t>的函数就能取到</a:t>
            </a:r>
            <a:r>
              <a:rPr kumimoji="1" lang="en-US" altLang="zh-CN" dirty="0" err="1" smtClean="0"/>
              <a:t>BootMessage</a:t>
            </a:r>
            <a:r>
              <a:rPr kumimoji="1" lang="zh-CN" altLang="en-US" dirty="0" smtClean="0"/>
              <a:t>了？运行到这行代码的时候，</a:t>
            </a:r>
            <a:r>
              <a:rPr kumimoji="1" lang="en-US" altLang="zh-CN" dirty="0" smtClean="0"/>
              <a:t>ax</a:t>
            </a:r>
            <a:r>
              <a:rPr kumimoji="1" lang="zh-CN" altLang="en-US" dirty="0" smtClean="0"/>
              <a:t>里面的值是多少？这个值是</a:t>
            </a:r>
            <a:r>
              <a:rPr kumimoji="1" lang="en-US" altLang="zh-CN" dirty="0" err="1" smtClean="0"/>
              <a:t>bootmessage</a:t>
            </a:r>
            <a:r>
              <a:rPr kumimoji="1" lang="zh-CN" altLang="en-US" dirty="0" smtClean="0"/>
              <a:t>所在内存中的位置吗？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这些问题以及可能的其它问题，也涉及对</a:t>
            </a:r>
            <a:r>
              <a:rPr kumimoji="1" lang="en-US" altLang="zh-CN" dirty="0" smtClean="0"/>
              <a:t>x86</a:t>
            </a:r>
            <a:r>
              <a:rPr kumimoji="1" lang="zh-CN" altLang="en-US" dirty="0" smtClean="0"/>
              <a:t>寻址的理解，都会在第一次检查时作为问题点）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8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27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</a:t>
            </a:r>
            <a:r>
              <a:rPr kumimoji="1" lang="en-US" altLang="zh-CN" dirty="0" err="1" smtClean="0"/>
              <a:t>oot.asm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6631" r="66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602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kumimoji="1" lang="en-US" altLang="zh-CN" dirty="0" err="1"/>
              <a:t>nasm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boot.asm</a:t>
            </a:r>
            <a:r>
              <a:rPr kumimoji="1" lang="en-US" altLang="zh-CN" dirty="0"/>
              <a:t> –o </a:t>
            </a:r>
            <a:r>
              <a:rPr kumimoji="1" lang="en-US" altLang="zh-CN" dirty="0" err="1"/>
              <a:t>boot.bin</a:t>
            </a:r>
            <a:endParaRPr kumimoji="1" lang="en-US" altLang="zh-CN" dirty="0"/>
          </a:p>
          <a:p>
            <a:pPr marL="182880" lvl="1"/>
            <a:r>
              <a:rPr kumimoji="1" lang="en-US" altLang="zh-CN" dirty="0" err="1"/>
              <a:t>bximage</a:t>
            </a:r>
            <a:r>
              <a:rPr kumimoji="1" lang="en-US" altLang="zh-CN" dirty="0"/>
              <a:t>  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/>
              <a:t>》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fd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/>
              <a:t>》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1.44 </a:t>
            </a:r>
            <a:r>
              <a:rPr kumimoji="1" lang="en-US" altLang="zh-CN" dirty="0" smtClean="0"/>
              <a:t>-</a:t>
            </a:r>
            <a:r>
              <a:rPr kumimoji="1" lang="en-US" altLang="zh-CN" dirty="0" smtClean="0"/>
              <a:t>》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a.img</a:t>
            </a:r>
            <a:endParaRPr kumimoji="1" lang="en-US" altLang="zh-CN" dirty="0"/>
          </a:p>
          <a:p>
            <a:pPr lvl="1"/>
            <a:r>
              <a:rPr kumimoji="1" lang="en-US" altLang="zh-CN" sz="1600" dirty="0" smtClean="0"/>
              <a:t>-》</a:t>
            </a:r>
            <a:r>
              <a:rPr kumimoji="1" lang="zh-CN" altLang="en-US" sz="1600" dirty="0" smtClean="0"/>
              <a:t>代表运行命令后每一步输入或选择地参数</a:t>
            </a:r>
            <a:endParaRPr kumimoji="1" lang="en-US" altLang="zh-CN" sz="1600" dirty="0" smtClean="0"/>
          </a:p>
          <a:p>
            <a:r>
              <a:rPr kumimoji="1" lang="en-US" altLang="zh-CN" sz="2000" dirty="0" err="1"/>
              <a:t>dd</a:t>
            </a:r>
            <a:r>
              <a:rPr kumimoji="1" lang="en-US" altLang="zh-CN" sz="2000" dirty="0"/>
              <a:t> if=</a:t>
            </a:r>
            <a:r>
              <a:rPr kumimoji="1" lang="en-US" altLang="zh-CN" sz="2000" dirty="0" err="1"/>
              <a:t>boot.bin</a:t>
            </a:r>
            <a:r>
              <a:rPr kumimoji="1" lang="en-US" altLang="zh-CN" sz="2000" dirty="0"/>
              <a:t> of=</a:t>
            </a:r>
            <a:r>
              <a:rPr kumimoji="1" lang="en-US" altLang="zh-CN" sz="2000" dirty="0" err="1"/>
              <a:t>a.img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bs</a:t>
            </a:r>
            <a:r>
              <a:rPr kumimoji="1" lang="en-US" altLang="zh-CN" sz="2000" dirty="0"/>
              <a:t>=512 count=1 </a:t>
            </a:r>
            <a:r>
              <a:rPr kumimoji="1" lang="en-US" altLang="zh-CN" sz="2000" dirty="0" err="1"/>
              <a:t>conv</a:t>
            </a:r>
            <a:r>
              <a:rPr kumimoji="1" lang="en-US" altLang="zh-CN" sz="2000" dirty="0"/>
              <a:t>=</a:t>
            </a:r>
            <a:r>
              <a:rPr kumimoji="1" lang="en-US" altLang="zh-CN" sz="2000" dirty="0" err="1"/>
              <a:t>notrunc</a:t>
            </a:r>
            <a:endParaRPr kumimoji="1" lang="en-US" altLang="zh-CN" sz="2000" dirty="0"/>
          </a:p>
          <a:p>
            <a:r>
              <a:rPr kumimoji="1" lang="zh-CN" altLang="en-US" sz="2000" dirty="0" smtClean="0"/>
              <a:t>新建并编辑</a:t>
            </a:r>
            <a:r>
              <a:rPr kumimoji="1" lang="en-US" altLang="zh-CN" sz="2000" dirty="0" err="1" smtClean="0"/>
              <a:t>bochs</a:t>
            </a:r>
            <a:r>
              <a:rPr kumimoji="1" lang="zh-CN" altLang="en-US" sz="2000" dirty="0" smtClean="0"/>
              <a:t>配置文件</a:t>
            </a:r>
            <a:r>
              <a:rPr kumimoji="1" lang="en-US" altLang="zh-CN" sz="2000" dirty="0" err="1" smtClean="0"/>
              <a:t>botchsrc</a:t>
            </a:r>
            <a:r>
              <a:rPr kumimoji="1" lang="zh-CN" altLang="en-US" sz="2000" dirty="0" smtClean="0"/>
              <a:t>。</a:t>
            </a:r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en-US" altLang="zh-CN" sz="1600" dirty="0" err="1" smtClean="0"/>
              <a:t>bochs</a:t>
            </a:r>
            <a:r>
              <a:rPr kumimoji="1" lang="en-US" altLang="zh-CN" sz="1600" dirty="0" smtClean="0"/>
              <a:t> -f </a:t>
            </a:r>
            <a:r>
              <a:rPr kumimoji="1" lang="en-US" altLang="zh-CN" sz="1600" dirty="0" err="1" smtClean="0"/>
              <a:t>bochsrc</a:t>
            </a:r>
            <a:endParaRPr kumimoji="1" lang="en-US" altLang="zh-CN" sz="16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09713" y="3412458"/>
            <a:ext cx="39701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isplay_library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sdl</a:t>
            </a:r>
            <a:r>
              <a:rPr kumimoji="1" lang="en-US" altLang="zh-CN" dirty="0" smtClean="0"/>
              <a:t>       </a:t>
            </a:r>
          </a:p>
          <a:p>
            <a:r>
              <a:rPr kumimoji="1" lang="en-US" altLang="zh-CN" dirty="0" err="1" smtClean="0"/>
              <a:t>floppya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, status=</a:t>
            </a:r>
            <a:r>
              <a:rPr kumimoji="1" lang="en-US" altLang="zh-CN" dirty="0" smtClean="0"/>
              <a:t>inserted</a:t>
            </a:r>
          </a:p>
          <a:p>
            <a:r>
              <a:rPr kumimoji="1" lang="en-US" altLang="zh-CN" dirty="0" smtClean="0"/>
              <a:t>boot</a:t>
            </a:r>
            <a:r>
              <a:rPr kumimoji="1" lang="en-US" altLang="zh-CN" dirty="0"/>
              <a:t>: floppy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45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开机，从</a:t>
            </a:r>
            <a:r>
              <a:rPr kumimoji="1" lang="en-US" altLang="zh-CN" dirty="0"/>
              <a:t>ROM</a:t>
            </a:r>
            <a:r>
              <a:rPr kumimoji="1" lang="zh-CN" altLang="en-US" dirty="0"/>
              <a:t>运行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程序，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是厂家写好的。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BIOS</a:t>
            </a:r>
            <a:r>
              <a:rPr kumimoji="1" lang="zh-CN" altLang="en-US" dirty="0"/>
              <a:t>程序检查软盘</a:t>
            </a:r>
            <a:r>
              <a:rPr kumimoji="1" lang="en-US" altLang="zh-CN" dirty="0"/>
              <a:t>0</a:t>
            </a:r>
            <a:r>
              <a:rPr kumimoji="1" lang="zh-CN" altLang="en-US" dirty="0"/>
              <a:t>面</a:t>
            </a:r>
            <a:r>
              <a:rPr kumimoji="1" lang="en-US" altLang="zh-CN" dirty="0"/>
              <a:t>0</a:t>
            </a:r>
            <a:r>
              <a:rPr kumimoji="1" lang="zh-CN" altLang="en-US" dirty="0"/>
              <a:t>磁道</a:t>
            </a:r>
            <a:r>
              <a:rPr kumimoji="1" lang="en-US" altLang="zh-CN" dirty="0"/>
              <a:t>1</a:t>
            </a:r>
            <a:r>
              <a:rPr kumimoji="1" lang="zh-CN" altLang="en-US" dirty="0"/>
              <a:t>扇区，如果扇区以</a:t>
            </a:r>
            <a:r>
              <a:rPr kumimoji="1" lang="en-US" altLang="zh-CN" dirty="0"/>
              <a:t>0xaa55</a:t>
            </a:r>
            <a:r>
              <a:rPr kumimoji="1" lang="zh-CN" altLang="en-US" dirty="0"/>
              <a:t>结束，则认定为引导扇区，将其</a:t>
            </a:r>
            <a:r>
              <a:rPr kumimoji="1" lang="en-US" altLang="zh-CN" dirty="0"/>
              <a:t>512</a:t>
            </a:r>
            <a:r>
              <a:rPr kumimoji="1" lang="zh-CN" altLang="en-US" dirty="0"/>
              <a:t>字节的数据加载到内存的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处，然后设置</a:t>
            </a:r>
            <a:r>
              <a:rPr kumimoji="1" lang="en-US" altLang="zh-CN" dirty="0"/>
              <a:t>PC</a:t>
            </a:r>
            <a:r>
              <a:rPr kumimoji="1" lang="zh-CN" altLang="en-US" dirty="0"/>
              <a:t>，跳到内存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处开始执行代码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以上的</a:t>
            </a:r>
            <a:r>
              <a:rPr kumimoji="1" lang="en-US" altLang="zh-CN" dirty="0" smtClean="0"/>
              <a:t>0xaa55</a:t>
            </a:r>
            <a:r>
              <a:rPr kumimoji="1" lang="zh-CN" altLang="en-US" dirty="0" smtClean="0"/>
              <a:t>以及</a:t>
            </a:r>
            <a:r>
              <a:rPr kumimoji="1" lang="en-US" altLang="zh-CN" dirty="0" smtClean="0"/>
              <a:t>07c00</a:t>
            </a:r>
            <a:r>
              <a:rPr kumimoji="1" lang="zh-CN" altLang="en-US" dirty="0" smtClean="0"/>
              <a:t>都是一种约定，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程序就是这样做的，所以我们就需要把我们的</a:t>
            </a:r>
            <a:r>
              <a:rPr kumimoji="1" lang="en-US" altLang="zh-CN" dirty="0" err="1" smtClean="0"/>
              <a:t>os</a:t>
            </a:r>
            <a:r>
              <a:rPr kumimoji="1" lang="zh-CN" altLang="en-US" dirty="0" smtClean="0"/>
              <a:t>放在软盘的第一个扇区，填充，并在最末尾写入</a:t>
            </a:r>
            <a:r>
              <a:rPr kumimoji="1" lang="en-US" altLang="zh-CN" dirty="0" smtClean="0"/>
              <a:t>0xaa55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1024"/>
            <a:ext cx="9144000" cy="5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-f bin </a:t>
            </a:r>
            <a:r>
              <a:rPr kumimoji="1" lang="en-US" altLang="zh-CN" dirty="0" err="1" smtClean="0"/>
              <a:t>boot.asm</a:t>
            </a:r>
            <a:r>
              <a:rPr kumimoji="1" lang="zh-CN" altLang="en-US" dirty="0" smtClean="0"/>
              <a:t>生成的其实是一个</a:t>
            </a:r>
            <a:r>
              <a:rPr kumimoji="1" lang="en-US" altLang="zh-CN" dirty="0" smtClean="0"/>
              <a:t>512</a:t>
            </a:r>
            <a:r>
              <a:rPr kumimoji="1" lang="zh-CN" altLang="en-US" dirty="0" smtClean="0"/>
              <a:t>字节地二进制文件，如何把它放在软盘的第一个扇区？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直接拷贝是不可以的。（为什么？涉及到文件系统以及</a:t>
            </a:r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文件系统的理解，请自学或者在操作系统课程讲到之后再回来理解）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用特殊的命令：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dd</a:t>
            </a:r>
            <a:r>
              <a:rPr kumimoji="1" lang="en-US" altLang="zh-CN" dirty="0"/>
              <a:t> if=</a:t>
            </a:r>
            <a:r>
              <a:rPr kumimoji="1" lang="en-US" altLang="zh-CN" dirty="0" err="1"/>
              <a:t>boot.bin</a:t>
            </a:r>
            <a:r>
              <a:rPr kumimoji="1" lang="en-US" altLang="zh-CN" dirty="0"/>
              <a:t> of=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bs</a:t>
            </a:r>
            <a:r>
              <a:rPr kumimoji="1" lang="en-US" altLang="zh-CN" dirty="0"/>
              <a:t>=512 count=1 </a:t>
            </a:r>
            <a:r>
              <a:rPr kumimoji="1" lang="en-US" altLang="zh-CN" dirty="0" err="1"/>
              <a:t>conv</a:t>
            </a:r>
            <a:r>
              <a:rPr kumimoji="1" lang="en-US" altLang="zh-CN" dirty="0"/>
              <a:t>=</a:t>
            </a:r>
            <a:r>
              <a:rPr kumimoji="1" lang="en-US" altLang="zh-CN" dirty="0" err="1" smtClean="0"/>
              <a:t>notrunc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代表输入文件，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代表输出设备，</a:t>
            </a:r>
            <a:r>
              <a:rPr kumimoji="1" lang="en-US" altLang="zh-CN" dirty="0" err="1" smtClean="0"/>
              <a:t>bs</a:t>
            </a:r>
            <a:r>
              <a:rPr kumimoji="1" lang="zh-CN" altLang="en-US" dirty="0" smtClean="0"/>
              <a:t>代表一个扇区大小，</a:t>
            </a:r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代表扇区数，</a:t>
            </a:r>
            <a:r>
              <a:rPr kumimoji="1" lang="en-US" altLang="zh-CN" dirty="0" err="1" smtClean="0"/>
              <a:t>conv</a:t>
            </a:r>
            <a:r>
              <a:rPr kumimoji="1" lang="zh-CN" altLang="en-US" dirty="0" smtClean="0"/>
              <a:t>代表不作其它处理）</a:t>
            </a:r>
            <a:endParaRPr kumimoji="1" lang="en-US" altLang="zh-CN" dirty="0"/>
          </a:p>
          <a:p>
            <a:r>
              <a:rPr kumimoji="1" lang="en-US" altLang="zh-CN" dirty="0" err="1" smtClean="0"/>
              <a:t>a.img</a:t>
            </a:r>
            <a:r>
              <a:rPr kumimoji="1" lang="zh-CN" altLang="en-US" dirty="0" smtClean="0"/>
              <a:t>是软盘？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虚拟软盘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使用：</a:t>
            </a:r>
            <a:r>
              <a:rPr kumimoji="1" lang="en-US" altLang="zh-CN" dirty="0" err="1"/>
              <a:t>bximage</a:t>
            </a:r>
            <a:r>
              <a:rPr kumimoji="1" lang="en-US" altLang="zh-CN" dirty="0"/>
              <a:t>  -&gt; </a:t>
            </a:r>
            <a:r>
              <a:rPr kumimoji="1" lang="en-US" altLang="zh-CN" dirty="0" err="1"/>
              <a:t>fd</a:t>
            </a:r>
            <a:r>
              <a:rPr kumimoji="1" lang="en-US" altLang="zh-CN" dirty="0"/>
              <a:t> -&gt; 1.44 -&gt; </a:t>
            </a:r>
            <a:r>
              <a:rPr kumimoji="1" lang="en-US" altLang="zh-CN" dirty="0" err="1" smtClean="0"/>
              <a:t>a.img</a:t>
            </a:r>
            <a:r>
              <a:rPr kumimoji="1" lang="zh-CN" altLang="en-US" dirty="0" smtClean="0"/>
              <a:t>这条命令就是为了生成一个</a:t>
            </a:r>
            <a:r>
              <a:rPr kumimoji="1" lang="en-US" altLang="zh-CN" dirty="0" smtClean="0"/>
              <a:t>1.44m</a:t>
            </a:r>
            <a:r>
              <a:rPr kumimoji="1" lang="zh-CN" altLang="en-US" dirty="0" smtClean="0"/>
              <a:t>大小的虚拟磁盘软盘文件。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9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继续</a:t>
            </a:r>
            <a:r>
              <a:rPr kumimoji="1" lang="en-US" altLang="zh-CN" dirty="0" smtClean="0"/>
              <a:t>BIOS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将其</a:t>
            </a:r>
            <a:r>
              <a:rPr kumimoji="1" lang="en-US" altLang="zh-CN" dirty="0"/>
              <a:t>512</a:t>
            </a:r>
            <a:r>
              <a:rPr kumimoji="1" lang="zh-CN" altLang="en-US" dirty="0"/>
              <a:t>字节的数据加载到内存的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处，然后设置</a:t>
            </a:r>
            <a:r>
              <a:rPr kumimoji="1" lang="en-US" altLang="zh-CN" dirty="0"/>
              <a:t>PC</a:t>
            </a:r>
            <a:r>
              <a:rPr kumimoji="1" lang="zh-CN" altLang="en-US" dirty="0"/>
              <a:t>，跳到内存</a:t>
            </a:r>
            <a:r>
              <a:rPr kumimoji="1" lang="en-US" altLang="zh-CN" dirty="0"/>
              <a:t>07c00</a:t>
            </a:r>
            <a:r>
              <a:rPr kumimoji="1" lang="zh-CN" altLang="en-US" dirty="0" smtClean="0"/>
              <a:t>处开始执行代码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为什么是</a:t>
            </a:r>
            <a:r>
              <a:rPr kumimoji="1" lang="en-US" altLang="zh-CN" dirty="0" smtClean="0"/>
              <a:t>0700c</a:t>
            </a:r>
            <a:r>
              <a:rPr kumimoji="1" lang="zh-CN" altLang="en-US" dirty="0" smtClean="0"/>
              <a:t>处？才说了是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厂家约定好的。当然，其实不只是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厂家，这涉及整个计算计的设计和架构地一种约定，进一步学习这门课程后你就能理解为什么是</a:t>
            </a:r>
            <a:r>
              <a:rPr kumimoji="1" lang="en-US" altLang="zh-CN" dirty="0" smtClean="0"/>
              <a:t>07c00</a:t>
            </a:r>
            <a:r>
              <a:rPr kumimoji="1" lang="zh-CN" altLang="en-US" dirty="0" smtClean="0"/>
              <a:t>而不是</a:t>
            </a:r>
            <a:r>
              <a:rPr kumimoji="1" lang="en-US" altLang="zh-CN" dirty="0" smtClean="0"/>
              <a:t>07c000</a:t>
            </a:r>
            <a:r>
              <a:rPr kumimoji="1" lang="zh-CN" altLang="en-US" dirty="0" smtClean="0"/>
              <a:t>了。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7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Org 07c00h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为什么要这么一行代码？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将软盘内容放在</a:t>
            </a:r>
            <a:r>
              <a:rPr kumimoji="1" lang="en-US" altLang="zh-CN" dirty="0" smtClean="0"/>
              <a:t>07c00</a:t>
            </a:r>
            <a:r>
              <a:rPr kumimoji="1" lang="en-US" altLang="zh-CN" dirty="0" smtClean="0"/>
              <a:t>h</a:t>
            </a:r>
            <a:r>
              <a:rPr kumimoji="1" lang="zh-CN" altLang="en-US" dirty="0" smtClean="0"/>
              <a:t>位置，并不是由这行代码决定的。那这行代码的作用是啥？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Org</a:t>
            </a:r>
            <a:r>
              <a:rPr kumimoji="1" lang="zh-CN" altLang="en-US" dirty="0" smtClean="0"/>
              <a:t>是伪指令。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伪指令是指，不生成对应的二进制指令，只是汇编器使用的。也就是说，</a:t>
            </a:r>
            <a:r>
              <a:rPr kumimoji="1" lang="en-US" altLang="zh-CN" dirty="0" err="1" smtClean="0"/>
              <a:t>boot.bin</a:t>
            </a:r>
            <a:r>
              <a:rPr kumimoji="1" lang="zh-CN" altLang="en-US" dirty="0" smtClean="0"/>
              <a:t>文件里面，压根没有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这个东西，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不是因为这条指令才把代码放在</a:t>
            </a:r>
            <a:r>
              <a:rPr kumimoji="1" lang="en-US" altLang="zh-CN" dirty="0" smtClean="0"/>
              <a:t>07c00h</a:t>
            </a:r>
          </a:p>
          <a:p>
            <a:pPr lvl="1"/>
            <a:r>
              <a:rPr kumimoji="1" lang="en-US" altLang="zh-CN" dirty="0" err="1" smtClean="0"/>
              <a:t>Mov</a:t>
            </a:r>
            <a:r>
              <a:rPr kumimoji="1" lang="zh-CN" altLang="en-US" dirty="0" smtClean="0"/>
              <a:t>这种指令，就会生成二进制代码，可以直接告诉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该做什么。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那么</a:t>
            </a:r>
            <a:r>
              <a:rPr kumimoji="1" lang="en-US" altLang="zh-CN" dirty="0" smtClean="0"/>
              <a:t>org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到底是做啥用的？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请同学回答，有加分）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97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Org 07c00h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告诉汇编器，当前这段代码会放在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处。所以，如果之后遇到需要绝对寻址地指令，那么绝对地址就是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加上相对地址。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绝对地址：内存的实际位置（先不考虑内存分页一类逻辑地址）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相对地址：当前指令相对第一行代码的位置。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42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mov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cs</a:t>
            </a:r>
            <a:r>
              <a:rPr kumimoji="1" lang="zh-CN" altLang="en-US" dirty="0" smtClean="0"/>
              <a:t>代表</a:t>
            </a:r>
            <a:r>
              <a:rPr kumimoji="1" lang="en-US" altLang="zh-CN" dirty="0" smtClean="0"/>
              <a:t>PC</a:t>
            </a:r>
          </a:p>
          <a:p>
            <a:r>
              <a:rPr kumimoji="1" lang="en-US" altLang="zh-CN" dirty="0" smtClean="0"/>
              <a:t>ds</a:t>
            </a:r>
            <a:r>
              <a:rPr kumimoji="1" lang="zh-CN" altLang="en-US" dirty="0" smtClean="0"/>
              <a:t>是数据段</a:t>
            </a:r>
            <a:r>
              <a:rPr kumimoji="1" lang="en-US" altLang="zh-CN" dirty="0" smtClean="0"/>
              <a:t>(.data)</a:t>
            </a:r>
          </a:p>
          <a:p>
            <a:r>
              <a:rPr kumimoji="1" lang="en-US" altLang="zh-CN" dirty="0" err="1" smtClean="0"/>
              <a:t>es</a:t>
            </a:r>
            <a:r>
              <a:rPr kumimoji="1" lang="zh-CN" altLang="en-US" dirty="0" smtClean="0"/>
              <a:t>是程序段（</a:t>
            </a:r>
            <a:r>
              <a:rPr kumimoji="1" lang="en-US" altLang="zh-CN" dirty="0" smtClean="0"/>
              <a:t>.text)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还记得</a:t>
            </a:r>
            <a:r>
              <a:rPr kumimoji="1" lang="en-US" altLang="zh-CN" dirty="0" smtClean="0"/>
              <a:t>dlx</a:t>
            </a:r>
            <a:r>
              <a:rPr kumimoji="1" lang="zh-CN" altLang="en-US" dirty="0" smtClean="0"/>
              <a:t>中的</a:t>
            </a:r>
            <a:r>
              <a:rPr kumimoji="1" lang="en-US" altLang="zh-CN" dirty="0" smtClean="0"/>
              <a:t>.data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.text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0" y="1600200"/>
            <a:ext cx="3873500" cy="787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0" y="3053890"/>
            <a:ext cx="3741407" cy="263492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8183" y="4095588"/>
            <a:ext cx="3161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更具体的理解，涉及到</a:t>
            </a:r>
            <a:r>
              <a:rPr kumimoji="1" lang="en-US" altLang="zh-CN" dirty="0" smtClean="0"/>
              <a:t>x86</a:t>
            </a:r>
            <a:r>
              <a:rPr kumimoji="1" lang="zh-CN" altLang="en-US" dirty="0" smtClean="0"/>
              <a:t>的寻址</a:t>
            </a:r>
            <a:r>
              <a:rPr kumimoji="1" lang="zh-CN" altLang="en-US" dirty="0" smtClean="0"/>
              <a:t>方式。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我们将把这一点作为第一次检查作业时的问答考核点之一。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39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49</TotalTime>
  <Words>538</Words>
  <Application>Microsoft Macintosh PowerPoint</Application>
  <PresentationFormat>全屏显示(4:3)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清晰</vt:lpstr>
      <vt:lpstr>Boot.asm</vt:lpstr>
      <vt:lpstr>boot.asm</vt:lpstr>
      <vt:lpstr>过程</vt:lpstr>
      <vt:lpstr>BIOS</vt:lpstr>
      <vt:lpstr>BIOS</vt:lpstr>
      <vt:lpstr>继续BIOS</vt:lpstr>
      <vt:lpstr>Org 07c00h </vt:lpstr>
      <vt:lpstr>Org 07c00h </vt:lpstr>
      <vt:lpstr>mov</vt:lpstr>
      <vt:lpstr>call function</vt:lpstr>
      <vt:lpstr>PowerPoint 演示文稿</vt:lpstr>
    </vt:vector>
  </TitlesOfParts>
  <Company>南京大学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Boot.asm</dc:title>
  <dc:creator>羽航 葛</dc:creator>
  <cp:lastModifiedBy>羽航 葛</cp:lastModifiedBy>
  <cp:revision>29</cp:revision>
  <dcterms:created xsi:type="dcterms:W3CDTF">2014-03-20T09:32:54Z</dcterms:created>
  <dcterms:modified xsi:type="dcterms:W3CDTF">2014-03-20T10:22:20Z</dcterms:modified>
</cp:coreProperties>
</file>