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68E15AC-9D83-C24A-AD94-FFEDB3CFA74D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GCC+NASM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092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考核点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动态链接和静态链接的理解（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平台或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平台）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汇编语言和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语言函数调用时的参数传递规则的理解。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是否注意到</a:t>
            </a:r>
            <a:r>
              <a:rPr kumimoji="1" lang="en-US" altLang="zh-CN" dirty="0" err="1" smtClean="0"/>
              <a:t>func.asm</a:t>
            </a:r>
            <a:r>
              <a:rPr kumimoji="1" lang="zh-CN" altLang="en-US" dirty="0" smtClean="0"/>
              <a:t>中的三条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指令，是参数传递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x86</a:t>
            </a:r>
            <a:r>
              <a:rPr kumimoji="1" lang="zh-CN" altLang="en-US" dirty="0" smtClean="0"/>
              <a:t>的参数传递规则是啥？</a:t>
            </a:r>
            <a:endParaRPr kumimoji="1" lang="en-US" altLang="zh-CN" dirty="0" smtClean="0"/>
          </a:p>
          <a:p>
            <a:pPr lvl="1"/>
            <a:r>
              <a:rPr kumimoji="1" lang="zh-CN" altLang="en-US" smtClean="0"/>
              <a:t>现场抽人书写代码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60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基础知识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编译链接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汇编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编译（生成语言无关中间代码）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C-》</a:t>
            </a:r>
            <a:r>
              <a:rPr kumimoji="1" lang="zh-CN" altLang="en-US" dirty="0" smtClean="0"/>
              <a:t>中间语言，</a:t>
            </a:r>
            <a:r>
              <a:rPr kumimoji="1" lang="en-US" altLang="zh-CN" dirty="0" smtClean="0"/>
              <a:t>ASM-》</a:t>
            </a:r>
            <a:r>
              <a:rPr kumimoji="1" lang="zh-CN" altLang="en-US" dirty="0" smtClean="0"/>
              <a:t>中间语言，</a:t>
            </a:r>
            <a:r>
              <a:rPr kumimoji="1" lang="en-US" altLang="zh-CN" dirty="0" smtClean="0"/>
              <a:t>DLX-》</a:t>
            </a:r>
            <a:r>
              <a:rPr kumimoji="1" lang="zh-CN" altLang="en-US" dirty="0" smtClean="0"/>
              <a:t>中间语言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会包含代码，函数定义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可以是很多个独立文件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链接（生成平台相关的可执行二进制代码）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中间语言</a:t>
            </a:r>
            <a:r>
              <a:rPr kumimoji="1" lang="en-US" altLang="zh-CN" dirty="0" smtClean="0"/>
              <a:t>-》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elf</a:t>
            </a:r>
            <a:r>
              <a:rPr kumimoji="1" lang="zh-CN" altLang="en-US" dirty="0" smtClean="0"/>
              <a:t>），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maco</a:t>
            </a:r>
            <a:r>
              <a:rPr kumimoji="1" lang="zh-CN" altLang="zh-CN" dirty="0" smtClean="0"/>
              <a:t>）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exe/</a:t>
            </a:r>
            <a:r>
              <a:rPr kumimoji="1" lang="en-US" altLang="zh-CN" dirty="0" err="1" smtClean="0"/>
              <a:t>dll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将多个中间文件的代码组合起来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链接的多个中间文件的函数要声明齐全</a:t>
            </a:r>
            <a:endParaRPr kumimoji="1" lang="en-US" altLang="zh-CN" dirty="0" smtClean="0"/>
          </a:p>
          <a:p>
            <a:r>
              <a:rPr kumimoji="1" lang="zh-CN" altLang="en-US" dirty="0" smtClean="0"/>
              <a:t>动态链接和静态链接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自己查阅资料理解）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（检查作业考核点）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4650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基础知识</a:t>
            </a:r>
            <a:r>
              <a:rPr kumimoji="1" lang="en-US" altLang="zh-CN" dirty="0" smtClean="0"/>
              <a:t>-c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声明和定义的区别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声明只是告诉编译器有这么一个变量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定义是告诉编译器这个变量会占用多少内存，这个函数具体的代码是如何</a:t>
            </a:r>
            <a:endParaRPr kumimoji="1" lang="en-US" altLang="zh-CN" dirty="0" smtClean="0"/>
          </a:p>
          <a:p>
            <a:r>
              <a:rPr kumimoji="1" lang="zh-CN" altLang="en-US" dirty="0" smtClean="0"/>
              <a:t>先声明后调用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标准</a:t>
            </a:r>
            <a:r>
              <a:rPr kumimoji="1" lang="en-US" altLang="zh-CN" dirty="0" err="1" smtClean="0"/>
              <a:t>ascii</a:t>
            </a:r>
            <a:r>
              <a:rPr kumimoji="1" lang="en-US" altLang="zh-CN" dirty="0" smtClean="0"/>
              <a:t>-c</a:t>
            </a:r>
            <a:r>
              <a:rPr kumimoji="1" lang="zh-CN" altLang="en-US" dirty="0" smtClean="0"/>
              <a:t>所有的函数都要在使用前先声明。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169" y="4031137"/>
            <a:ext cx="3366826" cy="28268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0780" y="4787811"/>
            <a:ext cx="4285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如果不加最开始的两行函数声明的代码，无论两个函数哪个写在前面，编译都不能通过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28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  <a:r>
              <a:rPr kumimoji="1" lang="en-US" altLang="zh-CN" dirty="0"/>
              <a:t>-c</a:t>
            </a:r>
            <a:r>
              <a:rPr kumimoji="1"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如果函数的定义在其它文件，比如另外一个同学写了一个函数给你用，那么要通过</a:t>
            </a:r>
            <a:r>
              <a:rPr kumimoji="1" lang="en-US" altLang="zh-CN" dirty="0" smtClean="0"/>
              <a:t>extern</a:t>
            </a:r>
            <a:r>
              <a:rPr kumimoji="1" lang="zh-CN" altLang="en-US" dirty="0" smtClean="0"/>
              <a:t>指定。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（</a:t>
            </a:r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如果发现函数只有声明没有定义，默认是</a:t>
            </a:r>
            <a:r>
              <a:rPr kumimoji="1" lang="en-US" altLang="zh-CN" dirty="0" smtClean="0"/>
              <a:t>extern</a:t>
            </a:r>
            <a:r>
              <a:rPr kumimoji="1" lang="zh-CN" altLang="en-US" dirty="0" smtClean="0"/>
              <a:t>，不需要专门指定了）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283" y="3059732"/>
            <a:ext cx="4225517" cy="30012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3602154"/>
            <a:ext cx="3736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这个代码，如果</a:t>
            </a:r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main.c</a:t>
            </a:r>
            <a:r>
              <a:rPr kumimoji="1" lang="zh-CN" altLang="en-US" dirty="0" smtClean="0"/>
              <a:t>则会报错，而</a:t>
            </a:r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 -c </a:t>
            </a:r>
            <a:r>
              <a:rPr kumimoji="1" lang="en-US" altLang="zh-CN" dirty="0" err="1" smtClean="0"/>
              <a:t>main.c</a:t>
            </a:r>
            <a:r>
              <a:rPr kumimoji="1" lang="zh-CN" altLang="en-US" dirty="0" smtClean="0"/>
              <a:t>则不会报错。前者会编译同时链接，链接时找不到</a:t>
            </a:r>
            <a:r>
              <a:rPr kumimoji="1" lang="en-US" altLang="zh-CN" dirty="0" err="1" smtClean="0"/>
              <a:t>do_another</a:t>
            </a:r>
            <a:r>
              <a:rPr kumimoji="1" lang="zh-CN" altLang="en-US" dirty="0" smtClean="0"/>
              <a:t>的定义，而后者只编译，生成中间文件。链接时只要同时给出</a:t>
            </a:r>
            <a:r>
              <a:rPr kumimoji="1" lang="en-US" altLang="zh-CN" dirty="0" err="1" smtClean="0"/>
              <a:t>do_another</a:t>
            </a:r>
            <a:r>
              <a:rPr kumimoji="1" lang="zh-CN" altLang="en-US" dirty="0" smtClean="0"/>
              <a:t>的定义的代码就可以了，这个代码可以是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写的，也可以是任何语言写的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30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示例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主程序为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语言，子程序为一个函数，返回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个参数的最大值。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主程序为</a:t>
            </a:r>
            <a:r>
              <a:rPr kumimoji="1" lang="en-US" altLang="zh-CN" dirty="0" err="1" smtClean="0"/>
              <a:t>main.c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声明</a:t>
            </a:r>
            <a:r>
              <a:rPr kumimoji="1" lang="en-US" altLang="zh-CN" dirty="0" err="1" smtClean="0"/>
              <a:t>maxofthree</a:t>
            </a:r>
            <a:r>
              <a:rPr kumimoji="1" lang="zh-CN" altLang="en-US" dirty="0" smtClean="0"/>
              <a:t>函数，但不给出定义。（</a:t>
            </a:r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会默认为</a:t>
            </a:r>
            <a:r>
              <a:rPr kumimoji="1" lang="en-US" altLang="zh-CN" dirty="0" smtClean="0"/>
              <a:t>extern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子程序为</a:t>
            </a:r>
            <a:r>
              <a:rPr kumimoji="1" lang="en-US" altLang="zh-CN" dirty="0" err="1" smtClean="0"/>
              <a:t>func.asm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关键字，表明这个标签是对外的函数标签。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214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func.asm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004" y="1854745"/>
            <a:ext cx="5214796" cy="31614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1095" y="2457352"/>
            <a:ext cx="24339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maxofthree</a:t>
            </a:r>
            <a:r>
              <a:rPr kumimoji="1" lang="zh-CN" altLang="en-US" dirty="0" smtClean="0"/>
              <a:t>可以被其它模块使用，但</a:t>
            </a:r>
            <a:r>
              <a:rPr kumimoji="1" lang="en-US" altLang="zh-CN" dirty="0" smtClean="0"/>
              <a:t>label_2</a:t>
            </a:r>
            <a:r>
              <a:rPr kumimoji="1" lang="zh-CN" altLang="en-US" dirty="0" smtClean="0"/>
              <a:t>不可以。通过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关键字，</a:t>
            </a:r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在汇编时会把</a:t>
            </a:r>
            <a:r>
              <a:rPr kumimoji="1" lang="en-US" altLang="zh-CN" dirty="0" err="1" smtClean="0"/>
              <a:t>maxofthree</a:t>
            </a:r>
            <a:r>
              <a:rPr kumimoji="1" lang="zh-CN" altLang="en-US" dirty="0" smtClean="0"/>
              <a:t>这个函数的信息写到中间文件里，链接器链接时就可以看到。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4656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main.c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224" y="1600200"/>
            <a:ext cx="5587627" cy="31053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7201" y="2368134"/>
            <a:ext cx="2347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axofthree</a:t>
            </a:r>
            <a:r>
              <a:rPr kumimoji="1" lang="zh-CN" altLang="en-US" dirty="0" smtClean="0"/>
              <a:t>只有声明没有定义</a:t>
            </a:r>
            <a:r>
              <a:rPr kumimoji="1" lang="zh-CN" altLang="zh-CN" dirty="0" smtClean="0"/>
              <a:t>，</a:t>
            </a:r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只能编译不能链接。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11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gcc+nasm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nasm</a:t>
            </a:r>
            <a:r>
              <a:rPr kumimoji="1" lang="en-US" altLang="zh-CN" dirty="0" smtClean="0"/>
              <a:t> -f elf -o </a:t>
            </a:r>
            <a:r>
              <a:rPr kumimoji="1" lang="en-US" altLang="zh-CN" dirty="0" err="1" smtClean="0"/>
              <a:t>func.o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func.asm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 -c -o </a:t>
            </a:r>
            <a:r>
              <a:rPr kumimoji="1" lang="en-US" altLang="zh-CN" dirty="0" err="1" smtClean="0"/>
              <a:t>main.o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main.c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ld</a:t>
            </a:r>
            <a:r>
              <a:rPr kumimoji="1" lang="en-US" altLang="zh-CN" dirty="0" smtClean="0"/>
              <a:t> -o hello </a:t>
            </a:r>
            <a:r>
              <a:rPr kumimoji="1" lang="en-US" altLang="zh-CN" dirty="0" err="1" smtClean="0"/>
              <a:t>main.o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func.o</a:t>
            </a:r>
            <a:endParaRPr kumimoji="1" lang="en-US" altLang="zh-CN" dirty="0" smtClean="0"/>
          </a:p>
          <a:p>
            <a:r>
              <a:rPr kumimoji="1" lang="en-US" altLang="zh-CN" dirty="0" smtClean="0"/>
              <a:t>./hello </a:t>
            </a:r>
            <a:r>
              <a:rPr kumimoji="1" lang="zh-CN" altLang="en-US" dirty="0" smtClean="0"/>
              <a:t>运行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如果报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函数找不到，需要</a:t>
            </a:r>
            <a:r>
              <a:rPr kumimoji="1" lang="en-US" altLang="zh-CN" dirty="0" err="1" smtClean="0"/>
              <a:t>ld</a:t>
            </a:r>
            <a:r>
              <a:rPr kumimoji="1" lang="zh-CN" altLang="en-US" dirty="0" smtClean="0"/>
              <a:t>添加参数来引用标准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库。不过简单的作法是把</a:t>
            </a:r>
            <a:r>
              <a:rPr kumimoji="1" lang="en-US" altLang="zh-CN" dirty="0" err="1" smtClean="0"/>
              <a:t>ld</a:t>
            </a:r>
            <a:r>
              <a:rPr kumimoji="1" lang="zh-CN" altLang="en-US" dirty="0" smtClean="0"/>
              <a:t>的过程交给</a:t>
            </a:r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命令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nasm</a:t>
            </a:r>
            <a:r>
              <a:rPr kumimoji="1" lang="en-US" altLang="zh-CN" dirty="0"/>
              <a:t> -f elf -o </a:t>
            </a:r>
            <a:r>
              <a:rPr kumimoji="1" lang="en-US" altLang="zh-CN" dirty="0" err="1"/>
              <a:t>func.o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func.asm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 -o hello </a:t>
            </a:r>
            <a:r>
              <a:rPr kumimoji="1" lang="en-US" altLang="zh-CN" dirty="0" err="1" smtClean="0"/>
              <a:t>main.c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func.o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./hello</a:t>
            </a:r>
            <a:r>
              <a:rPr kumimoji="1" lang="zh-CN" altLang="en-US" dirty="0" smtClean="0"/>
              <a:t> 运行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742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其它说明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64</a:t>
            </a:r>
            <a:r>
              <a:rPr kumimoji="1" lang="zh-CN" altLang="en-US" dirty="0" smtClean="0"/>
              <a:t>位</a:t>
            </a:r>
            <a:r>
              <a:rPr kumimoji="1" lang="en-US" altLang="zh-CN" dirty="0" err="1" smtClean="0"/>
              <a:t>ubuntu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首先安装</a:t>
            </a:r>
            <a:r>
              <a:rPr kumimoji="1" lang="en-US" altLang="zh-CN" dirty="0" smtClean="0"/>
              <a:t>32</a:t>
            </a:r>
            <a:r>
              <a:rPr kumimoji="1" lang="zh-CN" altLang="en-US" dirty="0" smtClean="0"/>
              <a:t>位库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lang="en-US" altLang="zh-CN" dirty="0" err="1"/>
              <a:t>gcc-</a:t>
            </a:r>
            <a:r>
              <a:rPr lang="en-US" altLang="zh-CN" dirty="0" err="1" smtClean="0"/>
              <a:t>multilib</a:t>
            </a:r>
            <a:endParaRPr lang="en-US" altLang="zh-CN" dirty="0" smtClean="0"/>
          </a:p>
          <a:p>
            <a:pPr lvl="1"/>
            <a:r>
              <a:rPr kumimoji="1" lang="en-US" altLang="zh-CN" dirty="0" err="1" smtClean="0"/>
              <a:t>nasm</a:t>
            </a:r>
            <a:r>
              <a:rPr kumimoji="1" lang="en-US" altLang="zh-CN" dirty="0" smtClean="0"/>
              <a:t> -f elf32 </a:t>
            </a:r>
            <a:r>
              <a:rPr kumimoji="1" lang="en-US" altLang="zh-CN" dirty="0" err="1" smtClean="0"/>
              <a:t>func.asm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 -m32 </a:t>
            </a:r>
            <a:r>
              <a:rPr kumimoji="1" lang="en-US" altLang="zh-CN" dirty="0" err="1" smtClean="0"/>
              <a:t>main.c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func.o</a:t>
            </a:r>
            <a:endParaRPr kumimoji="1" lang="en-US" altLang="zh-CN" dirty="0" smtClean="0"/>
          </a:p>
          <a:p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系统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的参数需要修改为</a:t>
            </a:r>
            <a:r>
              <a:rPr kumimoji="1" lang="en-US" altLang="zh-CN" dirty="0" err="1" smtClean="0"/>
              <a:t>maco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nasm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hf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可以查看各个平台的参数。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win32</a:t>
            </a:r>
          </a:p>
          <a:p>
            <a:pPr marL="274320" lvl="1" indent="0">
              <a:buNone/>
            </a:pPr>
            <a:endParaRPr kumimoji="1" lang="en-US" altLang="zh-CN" dirty="0" smtClean="0"/>
          </a:p>
          <a:p>
            <a:pPr marL="27432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56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54</TotalTime>
  <Words>431</Words>
  <Application>Microsoft Macintosh PowerPoint</Application>
  <PresentationFormat>全屏显示(4:3)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清晰</vt:lpstr>
      <vt:lpstr>GCC+NASM</vt:lpstr>
      <vt:lpstr>基础知识-编译链接</vt:lpstr>
      <vt:lpstr>基础知识-c函数</vt:lpstr>
      <vt:lpstr>基础知识-c函数</vt:lpstr>
      <vt:lpstr>示例</vt:lpstr>
      <vt:lpstr>func.asm</vt:lpstr>
      <vt:lpstr>main.c</vt:lpstr>
      <vt:lpstr>gcc+nasm</vt:lpstr>
      <vt:lpstr>其它说明</vt:lpstr>
      <vt:lpstr>考核点</vt:lpstr>
    </vt:vector>
  </TitlesOfParts>
  <Company>南京大学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GCC+NASM</dc:title>
  <dc:creator>羽航 葛</dc:creator>
  <cp:lastModifiedBy>羽航 葛</cp:lastModifiedBy>
  <cp:revision>18</cp:revision>
  <dcterms:created xsi:type="dcterms:W3CDTF">2014-03-20T08:07:36Z</dcterms:created>
  <dcterms:modified xsi:type="dcterms:W3CDTF">2014-03-20T09:01:38Z</dcterms:modified>
</cp:coreProperties>
</file>