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00B1-CD6F-3643-AD52-D590D0A077BC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905C-B698-9943-933C-F69260BB8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00B1-CD6F-3643-AD52-D590D0A077BC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905C-B698-9943-933C-F69260BB8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00B1-CD6F-3643-AD52-D590D0A077BC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905C-B698-9943-933C-F69260BB8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00B1-CD6F-3643-AD52-D590D0A077BC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905C-B698-9943-933C-F69260BB8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00B1-CD6F-3643-AD52-D590D0A077BC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905C-B698-9943-933C-F69260BB8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00B1-CD6F-3643-AD52-D590D0A077BC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905C-B698-9943-933C-F69260BB8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00B1-CD6F-3643-AD52-D590D0A077BC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905C-B698-9943-933C-F69260BB8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00B1-CD6F-3643-AD52-D590D0A077BC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905C-B698-9943-933C-F69260BB8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00B1-CD6F-3643-AD52-D590D0A077BC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905C-B698-9943-933C-F69260BB8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00B1-CD6F-3643-AD52-D590D0A077BC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905C-B698-9943-933C-F69260BB8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00B1-CD6F-3643-AD52-D590D0A077BC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905C-B698-9943-933C-F69260BB8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01E00B1-CD6F-3643-AD52-D590D0A077BC}" type="datetimeFigureOut">
              <a:rPr kumimoji="1" lang="zh-CN" altLang="en-US" smtClean="0"/>
              <a:t>14-3-20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494905C-B698-9943-933C-F69260BB8E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3:30000/xiaoge/oslab.git" TargetMode="External"/><Relationship Id="rId4" Type="http://schemas.openxmlformats.org/officeDocument/2006/relationships/hyperlink" Target="http://192.168.0.13:30000/xiaoge/oslab/tree/mas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msysgit/downloads/detail?name=Git-1.9.0-preview20140217.ex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" TargetMode="External"/><Relationship Id="rId3" Type="http://schemas.openxmlformats.org/officeDocument/2006/relationships/hyperlink" Target="https://help.github.com/articles/generating-ssh-key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52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代码同步协议，用于团队合作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跟</a:t>
            </a:r>
            <a:r>
              <a:rPr kumimoji="1" lang="en-US" altLang="zh-CN" dirty="0" err="1" smtClean="0"/>
              <a:t>svn</a:t>
            </a:r>
            <a:r>
              <a:rPr kumimoji="1" lang="zh-CN" altLang="en-US" dirty="0" smtClean="0"/>
              <a:t>功能类似，实现原理不同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是分布式地，不依赖中心服务器，可以同时跟多个服务器同步。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目前主流项目已经几乎全部从</a:t>
            </a:r>
            <a:r>
              <a:rPr kumimoji="1" lang="en-US" altLang="zh-CN" dirty="0" err="1" smtClean="0"/>
              <a:t>googlecode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svn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迁移到了</a:t>
            </a:r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更多优势，请</a:t>
            </a:r>
            <a:r>
              <a:rPr kumimoji="1" lang="en-US" altLang="zh-CN" dirty="0" err="1" smtClean="0"/>
              <a:t>google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35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为什么要用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方便大家下载实验用的代码，仅此而已。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当然，提前学一些技术，总归是好的。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20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下载安装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软件：</a:t>
            </a:r>
            <a:r>
              <a:rPr kumimoji="1" lang="en-US" altLang="zh-CN" dirty="0">
                <a:hlinkClick r:id="rId2"/>
              </a:rPr>
              <a:t>https://code.google.com/p/msysgit/downloads/detail?name=Git-1.9.0-preview20140217.</a:t>
            </a:r>
            <a:r>
              <a:rPr kumimoji="1" lang="en-US" altLang="zh-CN" dirty="0" smtClean="0">
                <a:hlinkClick r:id="rId2"/>
              </a:rPr>
              <a:t>exe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其它系统请自行</a:t>
            </a:r>
            <a:r>
              <a:rPr kumimoji="1" lang="en-US" altLang="zh-CN" dirty="0" err="1" smtClean="0"/>
              <a:t>google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从软院服务器下载代码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zh-CN" altLang="en-US" dirty="0" smtClean="0"/>
              <a:t>在你想要的文件夹，右键，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bash here</a:t>
            </a:r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clone </a:t>
            </a:r>
            <a:r>
              <a:rPr kumimoji="1" lang="en-US" altLang="zh-CN" dirty="0" smtClean="0">
                <a:hlinkClick r:id="rId3"/>
              </a:rPr>
              <a:t>http</a:t>
            </a:r>
            <a:r>
              <a:rPr kumimoji="1" lang="en-US" altLang="zh-CN" dirty="0">
                <a:hlinkClick r:id="rId3"/>
              </a:rPr>
              <a:t>:/</a:t>
            </a:r>
            <a:r>
              <a:rPr kumimoji="1" lang="en-US" altLang="zh-CN" dirty="0" smtClean="0">
                <a:hlinkClick r:id="rId3"/>
              </a:rPr>
              <a:t>/192.168.0.13:30000/</a:t>
            </a:r>
            <a:r>
              <a:rPr kumimoji="1" lang="en-US" altLang="zh-CN" dirty="0">
                <a:hlinkClick r:id="rId3"/>
              </a:rPr>
              <a:t>xiaoge/</a:t>
            </a:r>
            <a:r>
              <a:rPr kumimoji="1" lang="en-US" altLang="zh-CN" dirty="0" smtClean="0">
                <a:hlinkClick r:id="rId3"/>
              </a:rPr>
              <a:t>oslab.git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这条命令会在这个目录下新建</a:t>
            </a:r>
            <a:r>
              <a:rPr kumimoji="1" lang="en-US" altLang="zh-CN" dirty="0" err="1" smtClean="0"/>
              <a:t>oslab</a:t>
            </a:r>
            <a:r>
              <a:rPr kumimoji="1" lang="zh-CN" altLang="en-US" dirty="0" smtClean="0"/>
              <a:t>目录，里面是我们的所有文件。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以后每次实验有代码发布到上面，大家接到通知后，在</a:t>
            </a:r>
            <a:r>
              <a:rPr kumimoji="1" lang="en-US" altLang="zh-CN" dirty="0" err="1" smtClean="0"/>
              <a:t>oslab</a:t>
            </a:r>
            <a:r>
              <a:rPr kumimoji="1" lang="zh-CN" altLang="en-US" dirty="0" smtClean="0"/>
              <a:t>文件夹里面，</a:t>
            </a:r>
            <a:r>
              <a:rPr kumimoji="1" lang="zh-CN" altLang="en-US" dirty="0"/>
              <a:t>右键，</a:t>
            </a:r>
            <a:r>
              <a:rPr kumimoji="1" lang="en-US" altLang="zh-CN" dirty="0" err="1"/>
              <a:t>git</a:t>
            </a:r>
            <a:r>
              <a:rPr kumimoji="1" lang="en-US" altLang="zh-CN" dirty="0"/>
              <a:t> bash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，然后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pull origin master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你也可以在浏览器里直接查看这个项目的文件，</a:t>
            </a:r>
            <a:r>
              <a:rPr kumimoji="1" lang="nl-NL" altLang="zh-CN" dirty="0">
                <a:hlinkClick r:id="rId4"/>
              </a:rPr>
              <a:t>http://192.168.0.13:30000/xiaoge/oslab/tree/</a:t>
            </a:r>
            <a:r>
              <a:rPr kumimoji="1" lang="nl-NL" altLang="zh-CN" dirty="0" smtClean="0">
                <a:hlinkClick r:id="rId4"/>
              </a:rPr>
              <a:t>master</a:t>
            </a:r>
            <a:endParaRPr kumimoji="1" lang="nl-NL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967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额外话题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Github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协议下的开源代码托管平台。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最为主流地开源社区，你能看到的开源项目几乎都有。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免费</a:t>
            </a:r>
            <a:endParaRPr kumimoji="1" lang="en-US" altLang="zh-CN" dirty="0" smtClean="0"/>
          </a:p>
          <a:p>
            <a:r>
              <a:rPr kumimoji="1" lang="zh-CN" altLang="en-US" dirty="0" smtClean="0"/>
              <a:t>你可以跟舍友在做作业时使用。</a:t>
            </a:r>
            <a:endParaRPr kumimoji="1" lang="en-US" altLang="zh-CN" dirty="0" smtClean="0"/>
          </a:p>
          <a:p>
            <a:r>
              <a:rPr kumimoji="1" lang="zh-CN" altLang="en-US" dirty="0"/>
              <a:t>可以肯定的是，简历上有</a:t>
            </a:r>
            <a:r>
              <a:rPr kumimoji="1" lang="en-US" altLang="zh-CN" dirty="0" err="1"/>
              <a:t>github</a:t>
            </a:r>
            <a:r>
              <a:rPr kumimoji="1" lang="zh-CN" altLang="en-US" dirty="0" smtClean="0"/>
              <a:t>主页是一个亮点</a:t>
            </a:r>
            <a:r>
              <a:rPr kumimoji="1" lang="zh-CN" altLang="en-US" dirty="0" smtClean="0"/>
              <a:t>。并且，</a:t>
            </a:r>
            <a:r>
              <a:rPr kumimoji="1" lang="zh-CN" altLang="en-US" dirty="0" smtClean="0"/>
              <a:t>以后工作了几乎</a:t>
            </a:r>
            <a:r>
              <a:rPr kumimoji="1" lang="zh-CN" altLang="en-US" dirty="0"/>
              <a:t>一定会用到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，提前学会一定不是坏事。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使用方法：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注册账号：</a:t>
            </a:r>
            <a:r>
              <a:rPr kumimoji="1" lang="en-US" altLang="zh-CN" dirty="0" smtClean="0">
                <a:hlinkClick r:id="rId2"/>
              </a:rPr>
              <a:t>http://github.com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添加</a:t>
            </a:r>
            <a:r>
              <a:rPr kumimoji="1" lang="en-US" altLang="zh-CN" dirty="0" err="1" smtClean="0"/>
              <a:t>ssh</a:t>
            </a:r>
            <a:r>
              <a:rPr kumimoji="1" lang="en-US" altLang="zh-CN" dirty="0" smtClean="0"/>
              <a:t>-key</a:t>
            </a:r>
            <a:r>
              <a:rPr kumimoji="1" lang="zh-CN" altLang="en-US" dirty="0" smtClean="0"/>
              <a:t>：</a:t>
            </a:r>
            <a:r>
              <a:rPr kumimoji="1" lang="en-US" altLang="zh-CN" dirty="0">
                <a:hlinkClick r:id="rId3"/>
              </a:rPr>
              <a:t>https://help.github.com/articles/generating-ssh-</a:t>
            </a:r>
            <a:r>
              <a:rPr kumimoji="1" lang="en-US" altLang="zh-CN" dirty="0" smtClean="0">
                <a:hlinkClick r:id="rId3"/>
              </a:rPr>
              <a:t>keys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去新建一个仓库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把你的代码放在仓库里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邀请同学朋友一起完成项目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74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额外话题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ssh</a:t>
            </a:r>
            <a:r>
              <a:rPr kumimoji="1" lang="en-US" altLang="zh-CN" dirty="0" smtClean="0"/>
              <a:t>-key</a:t>
            </a:r>
            <a:r>
              <a:rPr kumimoji="1" lang="zh-CN" altLang="en-US" dirty="0" smtClean="0"/>
              <a:t>究竟是啥？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为啥把那串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里加入</a:t>
            </a:r>
            <a:r>
              <a:rPr kumimoji="1" lang="en-US" altLang="zh-CN" dirty="0" err="1" smtClean="0"/>
              <a:t>ssh</a:t>
            </a:r>
            <a:r>
              <a:rPr kumimoji="1" lang="en-US" altLang="zh-CN" dirty="0" smtClean="0"/>
              <a:t>-keys</a:t>
            </a:r>
            <a:r>
              <a:rPr kumimoji="1" lang="zh-CN" altLang="en-US" dirty="0" smtClean="0"/>
              <a:t>就可以了保证安全性了？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公钥密钥认证是怎么回事？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非作业检查考核点，操作系统实验这门课，你只要会用</a:t>
            </a:r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clone</a:t>
            </a:r>
            <a:r>
              <a:rPr kumimoji="1" lang="zh-CN" altLang="en-US" dirty="0" smtClean="0"/>
              <a:t>命令从软件服务器上下载代码就行了，都不需要配置</a:t>
            </a:r>
            <a:r>
              <a:rPr kumimoji="1" lang="en-US" altLang="zh-CN" dirty="0" err="1" smtClean="0"/>
              <a:t>ssh</a:t>
            </a:r>
            <a:r>
              <a:rPr kumimoji="1" lang="en-US" altLang="zh-CN" dirty="0" smtClean="0"/>
              <a:t>-key</a:t>
            </a:r>
            <a:r>
              <a:rPr kumimoji="1" lang="zh-CN" altLang="en-US" dirty="0" smtClean="0"/>
              <a:t>，只作为个人参考和提升）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为什么</a:t>
            </a:r>
            <a:r>
              <a:rPr kumimoji="1" lang="en-US" altLang="zh-CN" dirty="0" err="1" smtClean="0"/>
              <a:t>README.md</a:t>
            </a:r>
            <a:r>
              <a:rPr kumimoji="1" lang="zh-CN" altLang="en-US" dirty="0" smtClean="0"/>
              <a:t>文件是简单的纯文本，在网页上看到的就有比较丰富的内容了？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Markdown</a:t>
            </a:r>
            <a:r>
              <a:rPr kumimoji="1" lang="zh-CN" altLang="en-US" dirty="0" smtClean="0"/>
              <a:t>语法是当前比较主流地书写简单文档的方法，可以用最简单地语法书写较为丰富地内容格式。更多内容请</a:t>
            </a:r>
            <a:r>
              <a:rPr kumimoji="1" lang="en-US" altLang="zh-CN" dirty="0" err="1" smtClean="0"/>
              <a:t>google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1897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27</TotalTime>
  <Words>337</Words>
  <Application>Microsoft Macintosh PowerPoint</Application>
  <PresentationFormat>全屏显示(4:3)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清晰</vt:lpstr>
      <vt:lpstr>git的使用</vt:lpstr>
      <vt:lpstr>Git是什么？</vt:lpstr>
      <vt:lpstr>为什么要用git?</vt:lpstr>
      <vt:lpstr>Git使用</vt:lpstr>
      <vt:lpstr>额外话题-Github</vt:lpstr>
      <vt:lpstr>额外话题</vt:lpstr>
    </vt:vector>
  </TitlesOfParts>
  <Company>南京大学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git的使用</dc:title>
  <dc:creator>羽航 葛</dc:creator>
  <cp:lastModifiedBy>羽航 葛</cp:lastModifiedBy>
  <cp:revision>18</cp:revision>
  <dcterms:created xsi:type="dcterms:W3CDTF">2014-03-20T09:01:43Z</dcterms:created>
  <dcterms:modified xsi:type="dcterms:W3CDTF">2014-03-20T09:29:13Z</dcterms:modified>
</cp:coreProperties>
</file>