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265" r:id="rId7"/>
    <p:sldId id="257" r:id="rId8"/>
    <p:sldId id="266" r:id="rId9"/>
    <p:sldId id="267" r:id="rId10"/>
    <p:sldId id="268" r:id="rId11"/>
    <p:sldId id="269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49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2649B065-4550-49A9-9C24-A868D6ADA15C}" type="datetimeFigureOut">
              <a:rPr lang="zh-CN" altLang="en-US" smtClean="0"/>
              <a:pPr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C50213CB-0FA0-45D4-843F-17A456DAF7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649B065-4550-49A9-9C24-A868D6ADA15C}" type="datetimeFigureOut">
              <a:rPr lang="zh-CN" altLang="en-US" smtClean="0"/>
              <a:t>2014/6/12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50213CB-0FA0-45D4-843F-17A456DAF7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项目检查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79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检查实现内容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关键技术的实现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代码</a:t>
            </a:r>
            <a:r>
              <a:rPr lang="zh-CN" altLang="en-US" dirty="0"/>
              <a:t>风格</a:t>
            </a:r>
          </a:p>
        </p:txBody>
      </p:sp>
    </p:spTree>
    <p:extLst>
      <p:ext uri="{BB962C8B-B14F-4D97-AF65-F5344CB8AC3E}">
        <p14:creationId xmlns:p14="http://schemas.microsoft.com/office/powerpoint/2010/main" val="146223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检查项目管理内容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项目计划与</a:t>
            </a:r>
            <a:r>
              <a:rPr lang="zh-CN" altLang="en-US" dirty="0" smtClean="0"/>
              <a:t>跟踪</a:t>
            </a:r>
            <a:endParaRPr lang="zh-CN" altLang="en-US" dirty="0"/>
          </a:p>
          <a:p>
            <a:r>
              <a:rPr lang="zh-CN" altLang="en-US" dirty="0"/>
              <a:t>项目分工</a:t>
            </a:r>
            <a:endParaRPr lang="en-US" altLang="zh-CN" dirty="0" smtClean="0"/>
          </a:p>
          <a:p>
            <a:r>
              <a:rPr lang="zh-CN" altLang="en-US" dirty="0" smtClean="0"/>
              <a:t>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能否部署</a:t>
            </a:r>
            <a:endParaRPr lang="en-US" altLang="zh-CN" dirty="0"/>
          </a:p>
          <a:p>
            <a:r>
              <a:rPr lang="zh-CN" altLang="en-US" dirty="0" smtClean="0"/>
              <a:t>质量管理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小组评审</a:t>
            </a:r>
            <a:endParaRPr lang="en-US" altLang="zh-CN" dirty="0" smtClean="0"/>
          </a:p>
          <a:p>
            <a:pPr lvl="1"/>
            <a:r>
              <a:rPr lang="zh-CN" altLang="en-US" dirty="0"/>
              <a:t>“用户”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/>
              <a:t>持续集成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931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项目</a:t>
            </a:r>
            <a:r>
              <a:rPr lang="zh-CN" altLang="en-US" sz="3600" b="1" dirty="0" smtClean="0"/>
              <a:t>检查分数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Presentation</a:t>
            </a:r>
            <a:r>
              <a:rPr lang="zh-CN" altLang="en-US" dirty="0"/>
              <a:t>及系统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+-5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zh-CN" altLang="en-US" dirty="0"/>
              <a:t>、使用、问答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</a:t>
            </a:r>
            <a:r>
              <a:rPr lang="zh-CN" altLang="en-US" dirty="0"/>
              <a:t>符合程度（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系统的可用性（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设计质量、系统质量（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1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提醒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6863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不要</a:t>
            </a:r>
            <a:r>
              <a:rPr lang="zh-CN" altLang="en-US" dirty="0" smtClean="0"/>
              <a:t>  责怪机器、环境、网络、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、天气、心情、鬼怪、亲戚、世界杯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不要</a:t>
            </a:r>
            <a:r>
              <a:rPr lang="zh-CN" altLang="en-US" dirty="0" smtClean="0"/>
              <a:t>  指责队友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不要</a:t>
            </a:r>
            <a:r>
              <a:rPr lang="zh-CN" altLang="en-US" dirty="0" smtClean="0"/>
              <a:t>  华丽的动画、炫目的效果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不要</a:t>
            </a:r>
            <a:r>
              <a:rPr lang="zh-CN" altLang="en-US" dirty="0" smtClean="0"/>
              <a:t>  “我以为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10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最后关于小组分数的问题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小组得分是统一的</a:t>
            </a:r>
            <a:endParaRPr lang="en-US" altLang="zh-CN" dirty="0" smtClean="0"/>
          </a:p>
          <a:p>
            <a:r>
              <a:rPr lang="zh-CN" altLang="en-US" sz="2800" i="1" dirty="0" smtClean="0"/>
              <a:t>可以现场申请小组内部得分差异化</a:t>
            </a:r>
            <a:endParaRPr lang="en-US" altLang="zh-CN" sz="2800" i="1" dirty="0" smtClean="0"/>
          </a:p>
          <a:p>
            <a:pPr lvl="1"/>
            <a:r>
              <a:rPr lang="zh-CN" altLang="en-US" sz="2400" i="1" dirty="0" smtClean="0"/>
              <a:t>小组某一人得分</a:t>
            </a:r>
            <a:r>
              <a:rPr lang="en-US" altLang="zh-CN" sz="2400" i="1" dirty="0" smtClean="0"/>
              <a:t>+5</a:t>
            </a:r>
            <a:r>
              <a:rPr lang="zh-CN" altLang="en-US" sz="2400" i="1" dirty="0" smtClean="0"/>
              <a:t>，则小组其他四人均</a:t>
            </a:r>
            <a:r>
              <a:rPr lang="en-US" altLang="zh-CN" sz="2400" i="1" dirty="0" smtClean="0"/>
              <a:t>-5</a:t>
            </a:r>
            <a:r>
              <a:rPr lang="zh-CN" altLang="en-US" sz="2400" i="1" dirty="0" smtClean="0"/>
              <a:t>；</a:t>
            </a:r>
            <a:endParaRPr lang="en-US" altLang="zh-CN" sz="2400" i="1" dirty="0" smtClean="0"/>
          </a:p>
          <a:p>
            <a:pPr lvl="1"/>
            <a:r>
              <a:rPr lang="zh-CN" altLang="en-US" sz="2400" i="1" dirty="0" smtClean="0"/>
              <a:t>小组某两人得分</a:t>
            </a:r>
            <a:r>
              <a:rPr lang="en-US" altLang="zh-CN" sz="2400" i="1" dirty="0" smtClean="0"/>
              <a:t>+5</a:t>
            </a:r>
            <a:r>
              <a:rPr lang="zh-CN" altLang="en-US" sz="2400" i="1" dirty="0" smtClean="0"/>
              <a:t>，则小组其他三人均</a:t>
            </a:r>
            <a:r>
              <a:rPr lang="en-US" altLang="zh-CN" sz="2400" i="1" dirty="0" smtClean="0"/>
              <a:t>-10</a:t>
            </a:r>
            <a:r>
              <a:rPr lang="zh-CN" altLang="en-US" sz="2400" i="1" dirty="0" smtClean="0"/>
              <a:t>；</a:t>
            </a:r>
            <a:endParaRPr lang="en-US" altLang="zh-CN" sz="2400" i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祝各组检查顺利～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253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项目检查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  <a:p>
            <a:r>
              <a:rPr lang="en-US" altLang="zh-CN" dirty="0"/>
              <a:t>Presentation</a:t>
            </a:r>
          </a:p>
          <a:p>
            <a:r>
              <a:rPr lang="en-US" altLang="zh-CN" dirty="0" smtClean="0"/>
              <a:t>Q&amp;A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64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项目检查安排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号</a:t>
            </a:r>
            <a:r>
              <a:rPr lang="en-US" altLang="zh-CN" dirty="0" smtClean="0"/>
              <a:t>~</a:t>
            </a:r>
            <a:r>
              <a:rPr lang="zh-CN" altLang="en-US" dirty="0" smtClean="0"/>
              <a:t>周六：上午</a:t>
            </a:r>
            <a:r>
              <a:rPr lang="en-US" altLang="zh-CN" dirty="0" smtClean="0"/>
              <a:t>9:00~12:00</a:t>
            </a:r>
            <a:r>
              <a:rPr lang="zh-CN" altLang="en-US" dirty="0" smtClean="0"/>
              <a:t>，下午</a:t>
            </a:r>
            <a:r>
              <a:rPr lang="en-US" altLang="zh-CN" dirty="0"/>
              <a:t>1:20~6:00</a:t>
            </a:r>
            <a:endParaRPr lang="en-US" altLang="zh-CN" dirty="0" smtClean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 smtClean="0"/>
              <a:t>22</a:t>
            </a:r>
            <a:r>
              <a:rPr lang="zh-CN" altLang="en-US" dirty="0" smtClean="0"/>
              <a:t>号</a:t>
            </a:r>
            <a:r>
              <a:rPr lang="en-US" altLang="zh-CN" dirty="0" smtClean="0"/>
              <a:t>~</a:t>
            </a:r>
            <a:r>
              <a:rPr lang="zh-CN" altLang="en-US" dirty="0" smtClean="0"/>
              <a:t>周日：</a:t>
            </a:r>
            <a:r>
              <a:rPr lang="zh-CN" altLang="en-US" dirty="0"/>
              <a:t>上午</a:t>
            </a:r>
            <a:r>
              <a:rPr lang="en-US" altLang="zh-CN" dirty="0"/>
              <a:t>9:00~12:00</a:t>
            </a:r>
            <a:r>
              <a:rPr lang="zh-CN" altLang="en-US" dirty="0" smtClean="0"/>
              <a:t>，下午</a:t>
            </a:r>
            <a:r>
              <a:rPr lang="en-US" altLang="zh-CN" dirty="0" smtClean="0"/>
              <a:t>1:20~5:40</a:t>
            </a:r>
            <a:endParaRPr lang="en-US" altLang="zh-CN" dirty="0"/>
          </a:p>
          <a:p>
            <a:r>
              <a:rPr lang="zh-CN" altLang="en-US" dirty="0" smtClean="0"/>
              <a:t>地点</a:t>
            </a:r>
            <a:endParaRPr lang="en-US" altLang="zh-CN" dirty="0" smtClean="0"/>
          </a:p>
          <a:p>
            <a:pPr lvl="1"/>
            <a:r>
              <a:rPr lang="zh-CN" altLang="en-US" dirty="0"/>
              <a:t>上午</a:t>
            </a:r>
            <a:r>
              <a:rPr lang="zh-CN" altLang="en-US" dirty="0" smtClean="0"/>
              <a:t>：</a:t>
            </a:r>
            <a:r>
              <a:rPr lang="zh-CN" altLang="en-US" dirty="0"/>
              <a:t>基础实验</a:t>
            </a:r>
            <a:r>
              <a:rPr lang="zh-CN" altLang="en-US" dirty="0" smtClean="0"/>
              <a:t>楼乙</a:t>
            </a:r>
            <a:r>
              <a:rPr lang="en-US" altLang="zh-CN" dirty="0" smtClean="0"/>
              <a:t>502</a:t>
            </a:r>
            <a:endParaRPr lang="en-US" altLang="zh-CN" dirty="0"/>
          </a:p>
          <a:p>
            <a:pPr lvl="1"/>
            <a:r>
              <a:rPr lang="zh-CN" altLang="en-US" dirty="0" smtClean="0"/>
              <a:t>下午</a:t>
            </a:r>
            <a:r>
              <a:rPr lang="zh-CN" altLang="en-US" dirty="0"/>
              <a:t>：</a:t>
            </a:r>
            <a:r>
              <a:rPr lang="zh-CN" altLang="en-US" dirty="0" smtClean="0"/>
              <a:t>基础</a:t>
            </a:r>
            <a:r>
              <a:rPr lang="zh-CN" altLang="en-US" dirty="0"/>
              <a:t>实验</a:t>
            </a:r>
            <a:r>
              <a:rPr lang="zh-CN" altLang="en-US" dirty="0" smtClean="0"/>
              <a:t>楼乙</a:t>
            </a:r>
            <a:r>
              <a:rPr lang="en-US" altLang="zh-CN" dirty="0" smtClean="0"/>
              <a:t>504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977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项目检查安排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分组时间表（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600" dirty="0" smtClean="0"/>
              <a:t>以</a:t>
            </a:r>
            <a:r>
              <a:rPr lang="en-US" altLang="zh-CN" sz="2600" dirty="0" smtClean="0"/>
              <a:t>6</a:t>
            </a:r>
            <a:r>
              <a:rPr lang="zh-CN" altLang="en-US" sz="2600" dirty="0" smtClean="0"/>
              <a:t>月</a:t>
            </a:r>
            <a:r>
              <a:rPr lang="en-US" altLang="zh-CN" sz="2600" dirty="0" smtClean="0"/>
              <a:t>19</a:t>
            </a:r>
            <a:r>
              <a:rPr lang="zh-CN" altLang="en-US" sz="2600" dirty="0" smtClean="0"/>
              <a:t>号（周四）</a:t>
            </a:r>
            <a:r>
              <a:rPr lang="en-US" altLang="zh-CN" sz="2600" dirty="0" smtClean="0"/>
              <a:t>TSS</a:t>
            </a:r>
            <a:r>
              <a:rPr lang="zh-CN" altLang="en-US" sz="2600" dirty="0" smtClean="0"/>
              <a:t>正式公布为准</a:t>
            </a:r>
            <a:endParaRPr lang="en-US" altLang="zh-CN" sz="2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不可以申请延期检查</a:t>
            </a:r>
            <a:endParaRPr lang="en-US" altLang="zh-CN" dirty="0" smtClean="0"/>
          </a:p>
          <a:p>
            <a:r>
              <a:rPr lang="zh-CN" altLang="en-US" dirty="0" smtClean="0"/>
              <a:t>如有特殊情况，需提前一周详细说明并且必须安排在这两天其它时间段。后面各组安排依次提前。请联系</a:t>
            </a:r>
            <a:r>
              <a:rPr lang="en-US" altLang="zh-CN" dirty="0" smtClean="0"/>
              <a:t>hl@software.nju.edu.cn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60926"/>
              </p:ext>
            </p:extLst>
          </p:nvPr>
        </p:nvGraphicFramePr>
        <p:xfrm>
          <a:off x="611560" y="2708920"/>
          <a:ext cx="82089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01"/>
                <a:gridCol w="3260934"/>
                <a:gridCol w="338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上午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：</a:t>
                      </a:r>
                      <a:r>
                        <a:rPr lang="en-US" altLang="zh-CN" dirty="0" smtClean="0"/>
                        <a:t>00~12:00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下午</a:t>
                      </a:r>
                      <a:r>
                        <a:rPr lang="en-US" altLang="zh-CN" dirty="0" smtClean="0"/>
                        <a:t>1:20~6:00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21</a:t>
                      </a:r>
                      <a:r>
                        <a:rPr lang="zh-CN" altLang="en-US" dirty="0" smtClean="0"/>
                        <a:t>日（六）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1 ~ </a:t>
                      </a: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，基础实验楼</a:t>
                      </a:r>
                      <a:r>
                        <a:rPr lang="en-US" altLang="zh-CN" dirty="0" smtClean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10 ~ </a:t>
                      </a: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23</a:t>
                      </a:r>
                      <a:r>
                        <a:rPr lang="zh-CN" altLang="en-US" dirty="0" smtClean="0"/>
                        <a:t>，基础实验楼</a:t>
                      </a:r>
                      <a:r>
                        <a:rPr lang="en-US" altLang="zh-CN" dirty="0" smtClean="0"/>
                        <a:t>504</a:t>
                      </a:r>
                      <a:r>
                        <a:rPr lang="zh-CN" altLang="en-US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22</a:t>
                      </a:r>
                      <a:r>
                        <a:rPr lang="zh-CN" altLang="en-US" dirty="0" smtClean="0"/>
                        <a:t>日（日）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24 ~ </a:t>
                      </a: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，基础实验楼</a:t>
                      </a:r>
                      <a:r>
                        <a:rPr lang="en-US" altLang="zh-CN" dirty="0" smtClean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33 ~ </a:t>
                      </a:r>
                      <a:r>
                        <a:rPr lang="zh-CN" altLang="en-US" dirty="0" smtClean="0"/>
                        <a:t>组</a:t>
                      </a:r>
                      <a:r>
                        <a:rPr lang="en-US" altLang="zh-CN" dirty="0" smtClean="0"/>
                        <a:t>45</a:t>
                      </a:r>
                      <a:r>
                        <a:rPr lang="zh-CN" altLang="en-US" dirty="0" smtClean="0"/>
                        <a:t>，基础实验楼</a:t>
                      </a:r>
                      <a:r>
                        <a:rPr lang="en-US" altLang="zh-CN" smtClean="0"/>
                        <a:t>504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70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项目检查安排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项目检查非技术事宜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检查时间安排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只且只只</a:t>
            </a:r>
            <a:r>
              <a:rPr lang="zh-CN" altLang="en-US" dirty="0" smtClean="0"/>
              <a:t>由黄蕾老师安排确认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规定时间、规定地点，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规定问题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全部小组成员必须到场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以上出现任意一个或多个问题</a:t>
            </a:r>
            <a:r>
              <a:rPr lang="zh-CN" altLang="en-US" dirty="0"/>
              <a:t>，</a:t>
            </a:r>
            <a:r>
              <a:rPr lang="zh-CN" altLang="en-US" dirty="0" smtClean="0"/>
              <a:t>检查阶段分数为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17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项目检查准备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当日被检查小组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提前到检查地点进行部署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</a:t>
            </a:r>
            <a:r>
              <a:rPr lang="zh-CN" altLang="en-US" dirty="0"/>
              <a:t>部署在指定</a:t>
            </a:r>
            <a:r>
              <a:rPr lang="zh-CN" altLang="en-US" dirty="0" smtClean="0"/>
              <a:t>机房的电脑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zh-CN" altLang="en-US" dirty="0"/>
              <a:t>上午检查</a:t>
            </a:r>
            <a:r>
              <a:rPr lang="zh-CN" altLang="en-US" dirty="0" smtClean="0"/>
              <a:t>：前一天下午开始在</a:t>
            </a:r>
            <a:r>
              <a:rPr lang="en-US" altLang="zh-CN" dirty="0" smtClean="0"/>
              <a:t>502</a:t>
            </a:r>
            <a:r>
              <a:rPr lang="zh-CN" altLang="en-US" dirty="0" smtClean="0"/>
              <a:t>部署；下午检查：前一天晚上开始在</a:t>
            </a:r>
            <a:r>
              <a:rPr lang="en-US" altLang="zh-CN" dirty="0" smtClean="0"/>
              <a:t>504</a:t>
            </a:r>
            <a:r>
              <a:rPr lang="zh-CN" altLang="en-US" dirty="0" smtClean="0"/>
              <a:t>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机位有限，不要占用过多的电脑</a:t>
            </a:r>
            <a:endParaRPr lang="en-US" altLang="zh-CN" dirty="0"/>
          </a:p>
          <a:p>
            <a:pPr lvl="1"/>
            <a:r>
              <a:rPr lang="zh-CN" altLang="en-US" dirty="0"/>
              <a:t>自带笔记本电脑演示及源代码备查</a:t>
            </a:r>
            <a:endParaRPr lang="en-US" altLang="zh-CN" dirty="0"/>
          </a:p>
          <a:p>
            <a:pPr lvl="1"/>
            <a:r>
              <a:rPr lang="zh-CN" altLang="en-US" dirty="0"/>
              <a:t>封闭式</a:t>
            </a:r>
            <a:r>
              <a:rPr lang="zh-CN" altLang="en-US" dirty="0" smtClean="0"/>
              <a:t>检查</a:t>
            </a:r>
            <a:endParaRPr kumimoji="1" lang="en-US" altLang="zh-CN" dirty="0"/>
          </a:p>
          <a:p>
            <a:r>
              <a:rPr kumimoji="1" lang="zh-CN" altLang="en-US" dirty="0" smtClean="0"/>
              <a:t>准备好</a:t>
            </a:r>
            <a:r>
              <a:rPr kumimoji="1" lang="en-US" altLang="zh-CN" dirty="0" smtClean="0"/>
              <a:t>PPT</a:t>
            </a:r>
            <a:endParaRPr kumimoji="1" lang="en-US" altLang="zh-CN" dirty="0"/>
          </a:p>
          <a:p>
            <a:r>
              <a:rPr kumimoji="1" lang="zh-CN" altLang="en-US" dirty="0" smtClean="0"/>
              <a:t>再次强调：所有</a:t>
            </a:r>
            <a:r>
              <a:rPr kumimoji="1" lang="zh-CN" altLang="en-US" dirty="0"/>
              <a:t>成员都必须在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24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项目检查流程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Presentation</a:t>
            </a:r>
            <a:r>
              <a:rPr lang="zh-CN" altLang="en-US" dirty="0" smtClean="0"/>
              <a:t>及系统演示（</a:t>
            </a:r>
            <a:r>
              <a:rPr lang="en-US" altLang="zh-CN" dirty="0" smtClean="0"/>
              <a:t>10min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陈述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（单人或者多人）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描述包括：功能、亮点、</a:t>
            </a:r>
            <a:r>
              <a:rPr lang="zh-CN" altLang="en-US" dirty="0"/>
              <a:t>小组分工、</a:t>
            </a:r>
            <a:r>
              <a:rPr lang="zh-CN" altLang="en-US" dirty="0" smtClean="0"/>
              <a:t>不足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检查、使用、问答（</a:t>
            </a:r>
            <a:r>
              <a:rPr lang="en-US" altLang="zh-CN" dirty="0" smtClean="0"/>
              <a:t>10min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040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检查需求内容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与需求分析文档的一致性</a:t>
            </a:r>
            <a:endParaRPr kumimoji="1" lang="en-US" altLang="zh-CN" dirty="0"/>
          </a:p>
          <a:p>
            <a:endParaRPr kumimoji="1" lang="en-US" altLang="zh-CN" dirty="0" smtClean="0">
              <a:latin typeface="+mn-ea"/>
            </a:endParaRPr>
          </a:p>
          <a:p>
            <a:r>
              <a:rPr kumimoji="1" lang="zh-CN" altLang="en-US" dirty="0" smtClean="0">
                <a:latin typeface="+mn-ea"/>
              </a:rPr>
              <a:t>是否</a:t>
            </a:r>
            <a:r>
              <a:rPr kumimoji="1" lang="zh-CN" altLang="en-US" dirty="0">
                <a:latin typeface="+mn-ea"/>
              </a:rPr>
              <a:t>涵盖需求最小集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60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检查设计内容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各层次设计的合理性</a:t>
            </a:r>
          </a:p>
          <a:p>
            <a:pPr lvl="1"/>
            <a:r>
              <a:rPr lang="zh-CN" altLang="en-US" dirty="0"/>
              <a:t>体系结构设计</a:t>
            </a:r>
          </a:p>
          <a:p>
            <a:pPr lvl="1"/>
            <a:r>
              <a:rPr lang="zh-CN" altLang="en-US" dirty="0"/>
              <a:t>详细设计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zh-CN" altLang="en-US" dirty="0"/>
              <a:t>层次设计的一致性</a:t>
            </a:r>
          </a:p>
          <a:p>
            <a:pPr lvl="1"/>
            <a:r>
              <a:rPr lang="zh-CN" altLang="en-US" dirty="0"/>
              <a:t>强调与需求和实现之间的一致性</a:t>
            </a:r>
          </a:p>
          <a:p>
            <a:pPr lvl="1"/>
            <a:r>
              <a:rPr lang="zh-CN" altLang="en-US" dirty="0"/>
              <a:t>强调设计之间的转化的一致性</a:t>
            </a:r>
          </a:p>
        </p:txBody>
      </p:sp>
    </p:spTree>
    <p:extLst>
      <p:ext uri="{BB962C8B-B14F-4D97-AF65-F5344CB8AC3E}">
        <p14:creationId xmlns:p14="http://schemas.microsoft.com/office/powerpoint/2010/main" val="157105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1020</TotalTime>
  <Words>531</Words>
  <Application>Microsoft Office PowerPoint</Application>
  <PresentationFormat>全屏显示(4:3)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项目检查</vt:lpstr>
      <vt:lpstr>项目检查</vt:lpstr>
      <vt:lpstr>项目检查安排</vt:lpstr>
      <vt:lpstr>项目检查安排</vt:lpstr>
      <vt:lpstr>项目检查安排</vt:lpstr>
      <vt:lpstr>项目检查准备</vt:lpstr>
      <vt:lpstr>项目检查流程</vt:lpstr>
      <vt:lpstr>检查需求内容</vt:lpstr>
      <vt:lpstr>检查设计内容</vt:lpstr>
      <vt:lpstr>检查实现内容</vt:lpstr>
      <vt:lpstr>检查项目管理内容</vt:lpstr>
      <vt:lpstr>项目检查分数</vt:lpstr>
      <vt:lpstr>提醒</vt:lpstr>
      <vt:lpstr>最后关于小组分数的问题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项目检查</dc:title>
  <dc:creator>刘嘉(9810032)</dc:creator>
  <cp:lastModifiedBy>Administrator</cp:lastModifiedBy>
  <cp:revision>39</cp:revision>
  <dcterms:created xsi:type="dcterms:W3CDTF">2013-06-12T05:47:47Z</dcterms:created>
  <dcterms:modified xsi:type="dcterms:W3CDTF">2014-06-12T03:36:55Z</dcterms:modified>
</cp:coreProperties>
</file>