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57ADF0-1675-480F-BA9E-9A216FB00A3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47A23F-73B3-4986-9B68-65A395C2CC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6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SCIENCE AND BIG DATA ANALYTICS</a:t>
            </a:r>
            <a:br>
              <a:rPr lang="en-US" dirty="0" smtClean="0"/>
            </a:br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COSC 150.001</a:t>
            </a:r>
          </a:p>
          <a:p>
            <a:pPr algn="ctr"/>
            <a:r>
              <a:rPr lang="en-US" dirty="0" smtClean="0"/>
              <a:t>5.3.16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BIG DATA OVERVIEW</a:t>
            </a:r>
          </a:p>
          <a:p>
            <a:r>
              <a:rPr lang="en-US" dirty="0" smtClean="0"/>
              <a:t>1.2 STATE OF PRACTICE IN ANALYTICS</a:t>
            </a:r>
          </a:p>
          <a:p>
            <a:r>
              <a:rPr lang="en-US" dirty="0" smtClean="0"/>
              <a:t>1.3 KEY ROLES FOR NEW BIG DATA ECOSYSTEM</a:t>
            </a:r>
          </a:p>
          <a:p>
            <a:r>
              <a:rPr lang="en-US" dirty="0" smtClean="0"/>
              <a:t>1.4 EXAMPLES OF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 DATA CHARACTERISTICS (Figure 1.1 ~ What’s Driving the Data Deluge)</a:t>
            </a:r>
          </a:p>
          <a:p>
            <a:pPr lvl="2"/>
            <a:r>
              <a:rPr lang="en-US" sz="1800" dirty="0" smtClean="0"/>
              <a:t>HUGE VOLUME OF DATA</a:t>
            </a:r>
          </a:p>
          <a:p>
            <a:pPr lvl="2"/>
            <a:r>
              <a:rPr lang="en-US" sz="1800" dirty="0" smtClean="0"/>
              <a:t>COMPLEXITY OF DATA TYPES AND STRUCTURES</a:t>
            </a:r>
          </a:p>
          <a:p>
            <a:pPr lvl="2"/>
            <a:r>
              <a:rPr lang="en-US" sz="1800" dirty="0" smtClean="0"/>
              <a:t>SPEED OF NEW CREATION AND GROWTH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smtClean="0"/>
              <a:t>DATA STRUCTURES</a:t>
            </a:r>
          </a:p>
          <a:p>
            <a:pPr lvl="2"/>
            <a:r>
              <a:rPr lang="en-US" sz="1800" dirty="0" smtClean="0"/>
              <a:t>STRUCTURED DATA</a:t>
            </a:r>
          </a:p>
          <a:p>
            <a:pPr lvl="2"/>
            <a:r>
              <a:rPr lang="en-US" sz="1800" dirty="0" smtClean="0"/>
              <a:t>SEMI-STRUCTURED DATA</a:t>
            </a:r>
          </a:p>
          <a:p>
            <a:pPr lvl="2"/>
            <a:r>
              <a:rPr lang="en-US" sz="1800" dirty="0" smtClean="0"/>
              <a:t>QUASI STRUCTURED DATA</a:t>
            </a:r>
          </a:p>
          <a:p>
            <a:pPr lvl="2"/>
            <a:r>
              <a:rPr lang="en-US" sz="1800" dirty="0" smtClean="0"/>
              <a:t>UNSTRUCTURED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9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86000"/>
            <a:ext cx="9720073" cy="4023360"/>
          </a:xfrm>
        </p:spPr>
        <p:txBody>
          <a:bodyPr/>
          <a:lstStyle/>
          <a:p>
            <a:r>
              <a:rPr lang="en-US" b="1" dirty="0" smtClean="0"/>
              <a:t>ANALYST PERSPECTIVE ON DATA REPOSITORIES (Table 1-1)</a:t>
            </a:r>
          </a:p>
          <a:p>
            <a:pPr lvl="2"/>
            <a:r>
              <a:rPr lang="en-US" sz="1800" dirty="0" smtClean="0"/>
              <a:t>SPREADSHEETS AND DATA MARTS</a:t>
            </a:r>
          </a:p>
          <a:p>
            <a:pPr lvl="2"/>
            <a:r>
              <a:rPr lang="en-US" sz="1800" dirty="0" smtClean="0"/>
              <a:t>DATA WAREHOUSES</a:t>
            </a:r>
          </a:p>
          <a:p>
            <a:pPr lvl="2"/>
            <a:r>
              <a:rPr lang="en-US" sz="1800" dirty="0" smtClean="0"/>
              <a:t>ANALYTIC SANDBOX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64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 </a:t>
            </a:r>
            <a:r>
              <a:rPr lang="en-US" dirty="0"/>
              <a:t>OF PRACTICE IN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BUSINESS DRIVERS OF ADVANCED ANALYTICS (Table 1-2)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 VERSUS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CURRENT ANALYTICAL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DRIVERS OF BIG DATA (Figure 1-10)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EMERGING BIG DATA ECOSYSTEMS AND NEW APPROACH TO ANALYTICS (Figure 1-11)</a:t>
            </a:r>
          </a:p>
          <a:p>
            <a:pPr marL="813816" lvl="2" indent="-457200"/>
            <a:r>
              <a:rPr lang="en-US" sz="1600" b="1" dirty="0" smtClean="0"/>
              <a:t>DATA DEVICES</a:t>
            </a:r>
          </a:p>
          <a:p>
            <a:pPr marL="813816" lvl="2" indent="-457200"/>
            <a:r>
              <a:rPr lang="en-US" sz="1600" b="1" dirty="0" smtClean="0"/>
              <a:t>DATA COLLECTORS</a:t>
            </a:r>
          </a:p>
          <a:p>
            <a:pPr marL="813816" lvl="2" indent="-457200"/>
            <a:r>
              <a:rPr lang="en-US" sz="1600" b="1" dirty="0" smtClean="0"/>
              <a:t>DATA AGGREGRATORS</a:t>
            </a:r>
          </a:p>
          <a:p>
            <a:pPr marL="813816" lvl="2" indent="-457200"/>
            <a:r>
              <a:rPr lang="en-US" sz="1600" b="1" dirty="0" smtClean="0"/>
              <a:t>DATA USERS AND BUYERS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</a:t>
            </a:r>
            <a:r>
              <a:rPr lang="en-US" dirty="0"/>
              <a:t>ROLES FOR NEW BIG DATA ECOSYSTEM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THREE KEY ROLES OF NEW DATA ECOSYSTEM (Figure 1-12)</a:t>
            </a:r>
          </a:p>
          <a:p>
            <a:pPr marL="788670" lvl="3" indent="-285750"/>
            <a:r>
              <a:rPr lang="en-US" sz="1800" dirty="0" smtClean="0"/>
              <a:t>DEEP ANALYTICAL TALENT</a:t>
            </a:r>
          </a:p>
          <a:p>
            <a:pPr marL="788670" lvl="3" indent="-285750"/>
            <a:r>
              <a:rPr lang="en-US" sz="1800" dirty="0" smtClean="0"/>
              <a:t>DATA SAVVY PROFESSIONALS</a:t>
            </a:r>
          </a:p>
          <a:p>
            <a:pPr marL="788670" lvl="3" indent="-285750"/>
            <a:r>
              <a:rPr lang="en-US" sz="1800" dirty="0" smtClean="0"/>
              <a:t>TECHNOLOGY AND DATA ENABLERS</a:t>
            </a:r>
          </a:p>
          <a:p>
            <a:pPr marL="173736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/>
              <a:t>THREE RECURRING SETS OF ACTIVITIES THAT DATA SCIENTISTS PERFORM</a:t>
            </a:r>
          </a:p>
          <a:p>
            <a:pPr marL="173736" lvl="1" indent="0">
              <a:buNone/>
            </a:pPr>
            <a:endParaRPr lang="en-US" sz="2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FIVE MAIN SKILLS AND CHARACTERISTICS OF DATA SCIENTISTS (Figure 1-13)</a:t>
            </a:r>
            <a:endParaRPr lang="en-US" sz="2600" b="1" dirty="0"/>
          </a:p>
          <a:p>
            <a:pPr marL="173736" lvl="1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</a:t>
            </a:r>
            <a:r>
              <a:rPr lang="en-US" dirty="0"/>
              <a:t>OF BIG DATA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IT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SCOIAL MEDIA (Figure 1-14)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5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SCIENCE DRIVEN PROJECTS THAT ADDRESS OPEN ENDED &amp; COMPLEX QUESTIONS</a:t>
            </a:r>
          </a:p>
          <a:p>
            <a:pPr lvl="3"/>
            <a:r>
              <a:rPr lang="en-US" sz="1800" b="1" dirty="0" smtClean="0"/>
              <a:t>NEW DATA ARCHITECTURES</a:t>
            </a:r>
          </a:p>
          <a:p>
            <a:pPr lvl="3"/>
            <a:r>
              <a:rPr lang="en-US" sz="1800" b="1" dirty="0" smtClean="0"/>
              <a:t>ANALYTIC SANDBOXES</a:t>
            </a:r>
          </a:p>
          <a:p>
            <a:pPr lvl="3"/>
            <a:r>
              <a:rPr lang="en-US" sz="1800" b="1" dirty="0" smtClean="0"/>
              <a:t>NEW WAYS OF WORKING</a:t>
            </a:r>
          </a:p>
          <a:p>
            <a:pPr lvl="3"/>
            <a:r>
              <a:rPr lang="en-US" sz="1800" b="1" dirty="0" smtClean="0"/>
              <a:t>NEW SKILL SETS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037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214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DATA SCIENCE AND BIG DATA ANALYTICS CHAPTER 1</vt:lpstr>
      <vt:lpstr>Key concepts</vt:lpstr>
      <vt:lpstr> BIG DATA OVERVIEW </vt:lpstr>
      <vt:lpstr> BIG DATA OVERVIEW </vt:lpstr>
      <vt:lpstr> STATE OF PRACTICE IN ANALYTICS </vt:lpstr>
      <vt:lpstr> KEY ROLES FOR NEW BIG DATA ECOSYSTEM </vt:lpstr>
      <vt:lpstr> EXAMPLES OF BIG DATA ANALYTICS 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BIG DATA ANALYTICS</dc:title>
  <dc:creator>Grace Steele</dc:creator>
  <cp:lastModifiedBy>Grace Steele</cp:lastModifiedBy>
  <cp:revision>16</cp:revision>
  <dcterms:created xsi:type="dcterms:W3CDTF">2016-05-03T17:25:17Z</dcterms:created>
  <dcterms:modified xsi:type="dcterms:W3CDTF">2016-05-03T18:38:49Z</dcterms:modified>
</cp:coreProperties>
</file>