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28" r:id="rId3"/>
    <p:sldId id="330" r:id="rId4"/>
    <p:sldId id="322" r:id="rId5"/>
    <p:sldId id="332" r:id="rId6"/>
    <p:sldId id="325" r:id="rId7"/>
    <p:sldId id="331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4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5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89585-9C16-44E5-B43F-1D7FFB5E2EFE}" type="datetime1">
              <a:rPr lang="en-US" smtClean="0"/>
              <a:t>8/31/2017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02 - Software Engineering  Case Study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CE10A-1ABB-4B47-8A20-2A1E99C99C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320C9-D587-43E5-98FF-581EB2749C30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E0A2-0798-9745-87DA-7E77F2F38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48348-CE0B-41D1-AB03-9CD593F46BE7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A154E-9DB1-494A-8AF2-8A9764AB2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a-I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70047E-1C38-4C97-B76F-873A973BBBBA}" type="datetime1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02 - Software Engineering  Case Study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CE10A-1ABB-4B47-8A20-2A1E99C99C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01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89987-4D26-46AF-8D7A-5F7386A0F5B4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3CF2-30BE-4ED0-876B-5414370D510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FF1E1-6940-BA49-963A-85FADE0EAF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B4D5-4BA8-4786-8392-B1D543A76034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EA27-515E-094A-842B-7E18C3B58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78712-E315-4654-A2ED-2A838EBC013A}" type="datetime1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38100-995D-D845-AEB2-0A3B47AC4C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2E80-4F5C-40C9-BE52-C9D8583ECDD6}" type="datetime1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3AA34-E435-CB43-B1EC-D16A672B40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114EF-7EB8-48C6-B445-46B17E22FF51}" type="datetime1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CC7AD-8559-7E43-A1EB-295EC20609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A0776-3778-4A79-B59E-66AF68B04D33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F4E67-007C-EC49-A171-0CCACA5728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E1B95-A0A9-4544-8FB7-50F802BB07B8}" type="datetime1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98F28-1EFD-694F-A2AA-842B889490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DDEDEC-2594-4C39-A57C-97409C27694C}" type="datetime1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Tidbit 02 - Software Engineering  Case Study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0CE10A-1ABB-4B47-8A20-2A1E99C99C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ver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63005" y="277814"/>
            <a:ext cx="923795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826" y="2613991"/>
            <a:ext cx="6400800" cy="175260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/>
                </a:solidFill>
              </a:rPr>
              <a:t>A Case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Study from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/>
                </a:solidFill>
                <a:latin typeface="+mj-lt"/>
              </a:rPr>
              <a:t>Software Engineering</a:t>
            </a:r>
            <a:endParaRPr lang="en-US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MSU Computer Science – Software Engineering (COSC 458)</a:t>
            </a:r>
            <a:endParaRPr lang="fa-IR" sz="2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Audience: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COSC seniors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anagement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thers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Learning Goal: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students will learn about </a:t>
            </a:r>
            <a:r>
              <a:rPr lang="en-US" dirty="0" smtClean="0"/>
              <a:t>a case study </a:t>
            </a:r>
            <a:r>
              <a:rPr lang="en-US" dirty="0"/>
              <a:t>from </a:t>
            </a:r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983F7F-0BF5-43B5-8BC5-6EA8C377A659}" type="datetime1">
              <a:rPr lang="en-US" smtClean="0"/>
              <a:t>8/31/2017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Learning Outcomes: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Students will learn about a sample system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students will learn to decompose a system into sub-systems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students will learn to draw a system-level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students </a:t>
            </a:r>
            <a:r>
              <a:rPr lang="en-US" dirty="0"/>
              <a:t>will learn </a:t>
            </a:r>
            <a:r>
              <a:rPr lang="en-US" dirty="0" smtClean="0"/>
              <a:t>to describe a system &amp; it’s major sub-systems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8554F0-6771-4D3A-ABEE-9C6F0D00314A}" type="datetime1">
              <a:rPr lang="en-US" smtClean="0"/>
              <a:t>8/31/2017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Problem statement:</a:t>
            </a:r>
          </a:p>
          <a:p>
            <a:pPr lvl="2" indent="-342900">
              <a:buFont typeface="+mj-lt"/>
              <a:buAutoNum type="arabicPeriod"/>
            </a:pPr>
            <a:r>
              <a:rPr lang="en-GB" dirty="0" smtClean="0"/>
              <a:t>Remotely </a:t>
            </a:r>
            <a:r>
              <a:rPr lang="en-GB" dirty="0" smtClean="0"/>
              <a:t>deployed weather stations’ instruments  measure and collect data parameters </a:t>
            </a:r>
            <a:r>
              <a:rPr lang="en-GB" dirty="0"/>
              <a:t>such as </a:t>
            </a:r>
            <a:r>
              <a:rPr lang="en-GB" dirty="0" smtClean="0"/>
              <a:t>sunshine, wind </a:t>
            </a:r>
            <a:r>
              <a:rPr lang="en-GB" dirty="0"/>
              <a:t>speed </a:t>
            </a:r>
            <a:r>
              <a:rPr lang="en-GB" dirty="0" smtClean="0"/>
              <a:t>&amp; direction</a:t>
            </a:r>
            <a:r>
              <a:rPr lang="en-GB" dirty="0"/>
              <a:t>, </a:t>
            </a:r>
            <a:r>
              <a:rPr lang="en-GB" dirty="0" smtClean="0"/>
              <a:t>ground &amp; air temperatures</a:t>
            </a:r>
            <a:r>
              <a:rPr lang="en-GB" dirty="0"/>
              <a:t>, </a:t>
            </a:r>
            <a:r>
              <a:rPr lang="en-GB" dirty="0" smtClean="0"/>
              <a:t>the barometric pressure, </a:t>
            </a:r>
            <a:r>
              <a:rPr lang="en-GB" dirty="0"/>
              <a:t>and </a:t>
            </a:r>
            <a:r>
              <a:rPr lang="en-GB" dirty="0" smtClean="0"/>
              <a:t>rainfall </a:t>
            </a:r>
            <a:r>
              <a:rPr lang="en-GB" dirty="0"/>
              <a:t>over a 24-hour period. </a:t>
            </a:r>
          </a:p>
          <a:p>
            <a:pPr lvl="2" indent="-342900">
              <a:buFont typeface="+mj-lt"/>
              <a:buAutoNum type="arabicPeriod"/>
            </a:pPr>
            <a:r>
              <a:rPr lang="en-GB" dirty="0" smtClean="0"/>
              <a:t>These weather </a:t>
            </a:r>
            <a:r>
              <a:rPr lang="en-GB" dirty="0"/>
              <a:t>stations </a:t>
            </a:r>
            <a:r>
              <a:rPr lang="en-GB" dirty="0" smtClean="0"/>
              <a:t>are managed and controlled by a Software System </a:t>
            </a:r>
            <a:r>
              <a:rPr lang="en-GB" dirty="0"/>
              <a:t>that </a:t>
            </a:r>
            <a:r>
              <a:rPr lang="en-GB" dirty="0" smtClean="0"/>
              <a:t>also collects stations’ data periodically, stores and manages the data.</a:t>
            </a:r>
          </a:p>
          <a:p>
            <a:pPr marL="0" indent="0">
              <a:buNone/>
            </a:pPr>
            <a:r>
              <a:rPr lang="en-GB" dirty="0" smtClean="0"/>
              <a:t>Activities:</a:t>
            </a:r>
            <a:endParaRPr lang="en-GB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GB" dirty="0" smtClean="0"/>
              <a:t>Break </a:t>
            </a:r>
            <a:r>
              <a:rPr lang="en-GB" dirty="0"/>
              <a:t>down the weather station software into it’s high-level </a:t>
            </a:r>
            <a:r>
              <a:rPr lang="en-GB" dirty="0" smtClean="0"/>
              <a:t>sub-systems</a:t>
            </a:r>
            <a:endParaRPr lang="en-GB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GB" dirty="0" smtClean="0"/>
              <a:t>Draw </a:t>
            </a:r>
            <a:r>
              <a:rPr lang="en-GB" dirty="0"/>
              <a:t>a system-level diagram for the Software System showing it’s sub-systems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0B2332-4D55-4125-B63E-4DFC297A2581}" type="datetime1">
              <a:rPr lang="en-US" smtClean="0"/>
              <a:t>8/31/2017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458)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3745" y="1600200"/>
            <a:ext cx="8606912" cy="166765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Activities:</a:t>
            </a:r>
            <a:endParaRPr lang="en-GB" dirty="0"/>
          </a:p>
          <a:p>
            <a:pPr marL="1257300" lvl="2" indent="-457200">
              <a:buFont typeface="+mj-lt"/>
              <a:buAutoNum type="arabicPeriod"/>
            </a:pPr>
            <a:r>
              <a:rPr lang="en-GB" dirty="0" smtClean="0"/>
              <a:t>Break </a:t>
            </a:r>
            <a:r>
              <a:rPr lang="en-GB" dirty="0" smtClean="0"/>
              <a:t>down the weather station software into it’s high-level sub-systems.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GB" dirty="0" smtClean="0"/>
              <a:t>Draw a system-level diagram for the Software System showing it’s sub-systems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54243" y="3599804"/>
            <a:ext cx="5561350" cy="2305986"/>
            <a:chOff x="1154243" y="2938071"/>
            <a:chExt cx="6205920" cy="2853127"/>
          </a:xfrm>
        </p:grpSpPr>
        <p:sp>
          <p:nvSpPr>
            <p:cNvPr id="3" name="Rectangle 2"/>
            <p:cNvSpPr/>
            <p:nvPr/>
          </p:nvSpPr>
          <p:spPr>
            <a:xfrm>
              <a:off x="1154244" y="2938071"/>
              <a:ext cx="2743200" cy="1096781"/>
            </a:xfrm>
            <a:prstGeom prst="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Weather Station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Sub-System</a:t>
              </a:r>
              <a:endParaRPr lang="fa-IR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64432" y="2940570"/>
              <a:ext cx="2695731" cy="1094282"/>
            </a:xfrm>
            <a:prstGeom prst="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Data Management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Sub-System</a:t>
              </a:r>
              <a:endParaRPr lang="fa-IR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54243" y="4696916"/>
              <a:ext cx="2771930" cy="1094282"/>
            </a:xfrm>
            <a:prstGeom prst="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Station Maintenance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Sub-System</a:t>
              </a:r>
              <a:endParaRPr lang="fa-I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3" idx="3"/>
              <a:endCxn id="9" idx="1"/>
            </p:cNvCxnSpPr>
            <p:nvPr/>
          </p:nvCxnSpPr>
          <p:spPr>
            <a:xfrm>
              <a:off x="3897444" y="3486462"/>
              <a:ext cx="766988" cy="12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" idx="2"/>
            </p:cNvCxnSpPr>
            <p:nvPr/>
          </p:nvCxnSpPr>
          <p:spPr>
            <a:xfrm>
              <a:off x="2525844" y="4034852"/>
              <a:ext cx="14364" cy="687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B8888C-9E6C-4C16-8F23-A5C740234B7A}" type="datetime1">
              <a:rPr lang="en-US" smtClean="0"/>
              <a:t>8/31/2017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45" y="1600200"/>
            <a:ext cx="8606912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</a:t>
            </a:r>
            <a:r>
              <a:rPr lang="en-GB" dirty="0" smtClean="0"/>
              <a:t>escribe </a:t>
            </a:r>
            <a:r>
              <a:rPr lang="en-GB" dirty="0" smtClean="0"/>
              <a:t>each sub-system in the Software </a:t>
            </a:r>
            <a:r>
              <a:rPr lang="en-GB" dirty="0" smtClean="0"/>
              <a:t>System?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The weather station sub-system:  is responsible for collecting data from all of the weather stations, carrying out some initial data processing and transmitting it to the data management sub-system.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The data management and archiving sub-system: collects the data from weather station sub-system, carries out data processing and analysis and archives the data.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The station maintenance sub-system: communicate by satellite with all weather stations to monitor the health of these systems and provide reports of problems.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594706-C70E-4E9A-AC26-485AD11FD275}" type="datetime1">
              <a:rPr lang="en-US" smtClean="0"/>
              <a:t>8/31/2017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45" y="1600200"/>
            <a:ext cx="8606912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Assessment questions:</a:t>
            </a:r>
          </a:p>
          <a:p>
            <a:pPr marL="0" indent="0">
              <a:buNone/>
            </a:pPr>
            <a:endParaRPr lang="en-GB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Draw the system-level </a:t>
            </a:r>
            <a:r>
              <a:rPr lang="en-GB" dirty="0"/>
              <a:t>diagram for </a:t>
            </a:r>
            <a:r>
              <a:rPr lang="en-GB" dirty="0" smtClean="0"/>
              <a:t>any Software System showing </a:t>
            </a:r>
            <a:r>
              <a:rPr lang="en-GB" dirty="0"/>
              <a:t>it’s </a:t>
            </a:r>
            <a:r>
              <a:rPr lang="en-GB" dirty="0" smtClean="0"/>
              <a:t>sub-systems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/>
              <a:t>Precisely describe each sub-system in the Software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02 - Software Engineering  Case Study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8B293B-99F3-4FD1-8B01-7E138F70CFAD}" type="datetime1">
              <a:rPr lang="en-US" smtClean="0"/>
              <a:t>8/31/2017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2531</TotalTime>
  <Words>421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SE9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Gholam</cp:lastModifiedBy>
  <cp:revision>136</cp:revision>
  <dcterms:created xsi:type="dcterms:W3CDTF">2009-12-29T10:39:27Z</dcterms:created>
  <dcterms:modified xsi:type="dcterms:W3CDTF">2017-08-31T19:07:41Z</dcterms:modified>
</cp:coreProperties>
</file>