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6" d="100"/>
          <a:sy n="26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7645FD-F335-4DC8-B7AC-A12BFC91DE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6ADAFB-331F-429A-B154-1CF7A82CB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8DCAB9-4AF8-4BA6-8AAC-92B1D1B8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 methodology for automated CPA extraction using liver biopsy image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analysis and machine learning techniques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96AB6066-A88D-4261-ACE3-0265144A0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Markos G.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Tsipouras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a , b,  Nikolaos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Giannakeas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a , b,  Alexandros T.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Tzallas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a , b,  ∗, Zoe E.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Tsianou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a,  </a:t>
            </a:r>
          </a:p>
          <a:p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Pinelopi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Manousou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c,  Andrew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Halld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, 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Ioannis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Tsoulosb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, 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Epameinondas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Tsianosa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Division of Gastroenterology, Faculty of Medicine, School of Health Sciences, University of Ioannina, GR45110 Ioannina, Greece </a:t>
            </a: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Department of Computer Engineering, School of Applied Technology, Technological Educational Institute of Epirus,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Kostakioi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, GR47100, Arta, Greece </a:t>
            </a: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Liver Unit, St Mary’s Hospital, Imperial College NHS Trust, London, UK </a:t>
            </a: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Department of Histopathology, UCL Medical School, Royal Free Campus, Rowland Hill Street, London NW3 2QG, UK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9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B70-6915-4107-9F48-253A0C0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B04A-423E-45E2-8F27-D8CAF5CE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45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A methodology for automated CPA extraction using liver biopsy image  analysis and machine learning techniques </vt:lpstr>
      <vt:lpstr>PURPOSE and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methodology for automated CPA extraction using liver biopsy image  analysis and machine learning techniques</dc:title>
  <dc:creator>Jose Dixon</dc:creator>
  <cp:lastModifiedBy>Jose Dixon</cp:lastModifiedBy>
  <cp:revision>4</cp:revision>
  <dcterms:created xsi:type="dcterms:W3CDTF">2018-11-13T20:42:39Z</dcterms:created>
  <dcterms:modified xsi:type="dcterms:W3CDTF">2018-11-14T03:42:35Z</dcterms:modified>
</cp:coreProperties>
</file>