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3"/>
    <a:srgbClr val="C0C0C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5441-F116-4B2C-97CB-0A1526CCAA0B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C536-01D5-4A86-8128-4B8350AE7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understanding-data-types-in-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362200"/>
            <a:ext cx="7696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CONDITIONAL STATEMENTS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886200"/>
            <a:ext cx="64008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HAFSA AFZAL  AND AISHA MAHMOOD                                                 (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sto MT" pitchFamily="18" charset="0"/>
                <a:ea typeface="Batang" pitchFamily="18" charset="-127"/>
              </a:rPr>
              <a:t>code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alisto MT" pitchFamily="18" charset="0"/>
                <a:ea typeface="Batang" pitchFamily="18" charset="-127"/>
              </a:rPr>
              <a:t>crakers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INTRODUCTION </a:t>
            </a:r>
            <a:endParaRPr lang="en-US" sz="4000" b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  <a:latin typeface="Arial Rounded MT Bold" pitchFamily="34" charset="0"/>
              </a:rPr>
              <a:t>Q: what are conditional statements ?</a:t>
            </a:r>
            <a:endParaRPr lang="en-US" sz="1600" b="1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>
              <a:buNone/>
            </a:pPr>
            <a:r>
              <a:rPr lang="en-US" sz="2800" dirty="0" smtClean="0"/>
              <a:t>Conditional </a:t>
            </a:r>
            <a:r>
              <a:rPr lang="en-US" sz="2800" dirty="0"/>
              <a:t>statements execute a specific action </a:t>
            </a:r>
            <a:r>
              <a:rPr lang="en-US" sz="2800" dirty="0" smtClean="0"/>
              <a:t>based on </a:t>
            </a:r>
            <a:r>
              <a:rPr lang="en-US" sz="2800" dirty="0"/>
              <a:t>the results of an outcome of </a:t>
            </a:r>
            <a:r>
              <a:rPr lang="en-US" sz="2800" dirty="0">
                <a:hlinkClick r:id="rId2"/>
              </a:rPr>
              <a:t>true or false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In </a:t>
            </a:r>
            <a:r>
              <a:rPr lang="en-US" sz="2800" b="1" dirty="0" err="1" smtClean="0"/>
              <a:t>javascript</a:t>
            </a:r>
            <a:r>
              <a:rPr lang="en-US" sz="2800" b="1" dirty="0" smtClean="0"/>
              <a:t> we have following conditional statements: </a:t>
            </a:r>
            <a:endParaRPr lang="en-US" sz="2800" b="1" dirty="0"/>
          </a:p>
          <a:p>
            <a:r>
              <a:rPr lang="en-US" sz="2800" dirty="0" smtClean="0"/>
              <a:t>If statement</a:t>
            </a:r>
          </a:p>
          <a:p>
            <a:r>
              <a:rPr lang="en-US" sz="2800" dirty="0" smtClean="0"/>
              <a:t>Else </a:t>
            </a:r>
            <a:r>
              <a:rPr lang="en-US" sz="2800" dirty="0" smtClean="0"/>
              <a:t>statement</a:t>
            </a:r>
            <a:endParaRPr lang="en-US" sz="2800" dirty="0" smtClean="0"/>
          </a:p>
          <a:p>
            <a:r>
              <a:rPr lang="en-US" sz="2800" dirty="0" smtClean="0"/>
              <a:t>Else if </a:t>
            </a:r>
            <a:r>
              <a:rPr lang="en-US" sz="2800" dirty="0" smtClean="0"/>
              <a:t>statement</a:t>
            </a:r>
            <a:endParaRPr lang="en-US" sz="2800" dirty="0" smtClean="0"/>
          </a:p>
          <a:p>
            <a:r>
              <a:rPr lang="en-US" sz="2800" dirty="0" err="1" smtClean="0"/>
              <a:t>Contiditonal</a:t>
            </a:r>
            <a:r>
              <a:rPr lang="en-US" sz="2800" dirty="0" smtClean="0"/>
              <a:t> ternary operator</a:t>
            </a:r>
          </a:p>
          <a:p>
            <a:r>
              <a:rPr lang="en-US" sz="2800" dirty="0" smtClean="0"/>
              <a:t>Switch </a:t>
            </a:r>
            <a:r>
              <a:rPr lang="en-US" sz="2800" dirty="0" smtClean="0"/>
              <a:t>statement</a:t>
            </a:r>
            <a:endParaRPr lang="en-US" sz="2800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IF STATEMENT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Use the </a:t>
            </a:r>
            <a:r>
              <a:rPr lang="en-US" sz="2800" dirty="0" smtClean="0"/>
              <a:t>if</a:t>
            </a:r>
            <a:r>
              <a:rPr lang="en-US" sz="2800" dirty="0"/>
              <a:t> statement to specify a block of JavaScript code to be executed if a condition is true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SYNTAX: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2800" dirty="0"/>
              <a:t>(</a:t>
            </a:r>
            <a:r>
              <a:rPr lang="en-US" sz="2800" i="1" dirty="0"/>
              <a:t>condition</a:t>
            </a:r>
            <a:r>
              <a:rPr lang="en-US" sz="2800" dirty="0"/>
              <a:t>) {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 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 //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  block of code to be executed if the condition is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dirty="0"/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971800"/>
            <a:ext cx="8534400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OP EMOJI.jpg"/>
          <p:cNvPicPr>
            <a:picLocks noChangeAspect="1"/>
          </p:cNvPicPr>
          <p:nvPr/>
        </p:nvPicPr>
        <p:blipFill>
          <a:blip r:embed="rId2"/>
          <a:srcRect b="12500"/>
          <a:stretch>
            <a:fillRect/>
          </a:stretch>
        </p:blipFill>
        <p:spPr>
          <a:xfrm>
            <a:off x="6400800" y="4648200"/>
            <a:ext cx="2505075" cy="1600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28600" y="5334000"/>
            <a:ext cx="6248400" cy="13716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ARNING EMOJ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562600"/>
            <a:ext cx="990600" cy="856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5638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that 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 is in lowercase letters. Uppercase letters (If or IF) will generate a JavaScript error.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4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ELSE STATEMENT</a:t>
            </a:r>
            <a:endParaRPr lang="en-US" sz="4000" b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Use the </a:t>
            </a:r>
            <a:r>
              <a:rPr lang="en-US" sz="2000" dirty="0" smtClean="0"/>
              <a:t>else</a:t>
            </a:r>
            <a:r>
              <a:rPr lang="en-US" sz="2000" dirty="0"/>
              <a:t> statement to specify a block of code to be executed if the condition is false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SYNTAX:</a:t>
            </a:r>
          </a:p>
          <a:p>
            <a:pPr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if </a:t>
            </a:r>
            <a:r>
              <a:rPr lang="en-US" sz="2000" dirty="0"/>
              <a:t>(</a:t>
            </a:r>
            <a:r>
              <a:rPr lang="en-US" sz="2000" i="1" dirty="0"/>
              <a:t>condition</a:t>
            </a:r>
            <a:r>
              <a:rPr lang="en-US" sz="2000" dirty="0"/>
              <a:t>) 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 //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  block of code to be executed if the condition is true</a:t>
            </a:r>
            <a:b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/>
              <a:t>} 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2000" dirty="0"/>
              <a:t> 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 //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  block of code to be executed if the condition is false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}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133600"/>
            <a:ext cx="8534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14800"/>
            <a:ext cx="8610600" cy="261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ELSE IF STATEMENT</a:t>
            </a:r>
            <a:endParaRPr lang="en-US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c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23946"/>
            <a:ext cx="8229600" cy="4110054"/>
          </a:xfrm>
        </p:spPr>
      </p:pic>
      <p:pic>
        <p:nvPicPr>
          <p:cNvPr id="5" name="Picture 4" descr="c2.png"/>
          <p:cNvPicPr>
            <a:picLocks noChangeAspect="1"/>
          </p:cNvPicPr>
          <p:nvPr/>
        </p:nvPicPr>
        <p:blipFill>
          <a:blip r:embed="rId3"/>
          <a:srcRect l="1810" t="68559" r="424"/>
          <a:stretch>
            <a:fillRect/>
          </a:stretch>
        </p:blipFill>
        <p:spPr>
          <a:xfrm>
            <a:off x="304800" y="5334000"/>
            <a:ext cx="82296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0"/>
            <a:ext cx="7391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CONDITIONAL TERNARY OPERATOR</a:t>
            </a:r>
            <a:endParaRPr lang="en-US" b="1" u="sng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you have a short </a:t>
            </a:r>
            <a:r>
              <a:rPr lang="en-US" sz="1800" dirty="0" smtClean="0"/>
              <a:t>if else</a:t>
            </a:r>
            <a:r>
              <a:rPr lang="en-US" sz="1800" dirty="0"/>
              <a:t> statement, then you might choose to go with the ternary operator. </a:t>
            </a:r>
            <a:r>
              <a:rPr lang="en-US" sz="1800" dirty="0">
                <a:solidFill>
                  <a:srgbClr val="FF0000"/>
                </a:solidFill>
              </a:rPr>
              <a:t> The word ternary means something composed of three parts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SYNTAX:</a:t>
            </a:r>
          </a:p>
          <a:p>
            <a:pP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(condition) ?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expression on true</a:t>
            </a:r>
            <a:r>
              <a:rPr lang="en-US" sz="2400" dirty="0" smtClean="0">
                <a:solidFill>
                  <a:schemeClr val="tx2"/>
                </a:solidFill>
              </a:rPr>
              <a:t> : expression on false</a:t>
            </a:r>
          </a:p>
          <a:p>
            <a:pPr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Example: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800" dirty="0" smtClean="0"/>
              <a:t>let access =   age &lt; 18   </a:t>
            </a:r>
            <a:r>
              <a:rPr lang="en-US" sz="1800" b="1" dirty="0" smtClean="0"/>
              <a:t>?</a:t>
            </a:r>
            <a:r>
              <a:rPr lang="en-US" sz="1800" dirty="0" smtClean="0"/>
              <a:t>   "denied“  </a:t>
            </a:r>
            <a:r>
              <a:rPr lang="en-US" sz="1800" b="1" dirty="0" smtClean="0"/>
              <a:t>:</a:t>
            </a:r>
            <a:r>
              <a:rPr lang="en-US" sz="1800" dirty="0" smtClean="0"/>
              <a:t>   "allowed";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400" dirty="0"/>
          </a:p>
        </p:txBody>
      </p:sp>
      <p:pic>
        <p:nvPicPr>
          <p:cNvPr id="5" name="Picture 4" descr="emoj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953000"/>
            <a:ext cx="2143125" cy="21431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943600" y="3962400"/>
            <a:ext cx="2743200" cy="1600200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4267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Why use conditional        ternary operator instead                        of  if else statement 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200" y="5410200"/>
            <a:ext cx="4572000" cy="9906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55626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Because it  allows us to write</a:t>
            </a:r>
            <a:r>
              <a:rPr lang="en-US" sz="2000" dirty="0" smtClean="0">
                <a:solidFill>
                  <a:srgbClr val="FF0000"/>
                </a:solidFill>
              </a:rPr>
              <a:t> concise and clear code 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4419600"/>
            <a:ext cx="1066800" cy="381000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4419600"/>
            <a:ext cx="990600" cy="381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4419600"/>
            <a:ext cx="91440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V="1">
            <a:off x="1676400" y="3810000"/>
            <a:ext cx="6858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3276600" y="3733800"/>
            <a:ext cx="76200" cy="4572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stCxn id="13" idx="0"/>
          </p:cNvCxnSpPr>
          <p:nvPr/>
        </p:nvCxnSpPr>
        <p:spPr>
          <a:xfrm rot="5400000" flipH="1" flipV="1">
            <a:off x="4572000" y="3657600"/>
            <a:ext cx="762000" cy="7620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/>
      <p:bldP spid="13" grpId="0" animBg="1"/>
      <p:bldP spid="1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#1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OUTPUT:</a:t>
            </a:r>
          </a:p>
          <a:p>
            <a:pPr>
              <a:buNone/>
            </a:pP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7573433" cy="1828800"/>
          </a:xfrm>
          <a:prstGeom prst="rect">
            <a:avLst/>
          </a:prstGeom>
        </p:spPr>
      </p:pic>
      <p:pic>
        <p:nvPicPr>
          <p:cNvPr id="5" name="Picture 4" descr="o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3" y="4572000"/>
            <a:ext cx="8392697" cy="173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#2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OUTPUT: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7116147" cy="1752600"/>
          </a:xfrm>
          <a:prstGeom prst="rect">
            <a:avLst/>
          </a:prstGeom>
        </p:spPr>
      </p:pic>
      <p:pic>
        <p:nvPicPr>
          <p:cNvPr id="7" name="Picture 6" descr="o e2.png"/>
          <p:cNvPicPr>
            <a:picLocks noChangeAspect="1"/>
          </p:cNvPicPr>
          <p:nvPr/>
        </p:nvPicPr>
        <p:blipFill>
          <a:blip r:embed="rId3"/>
          <a:srcRect r="5063"/>
          <a:stretch>
            <a:fillRect/>
          </a:stretch>
        </p:blipFill>
        <p:spPr>
          <a:xfrm>
            <a:off x="265439" y="4343400"/>
            <a:ext cx="8573761" cy="2010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 #3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OUTPUT: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802329" cy="1905000"/>
          </a:xfrm>
          <a:prstGeom prst="rect">
            <a:avLst/>
          </a:prstGeom>
        </p:spPr>
      </p:pic>
      <p:pic>
        <p:nvPicPr>
          <p:cNvPr id="9" name="Picture 8" descr="o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24400"/>
            <a:ext cx="8430802" cy="1676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98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CONDITIONAL STATEMENTS</vt:lpstr>
      <vt:lpstr>INTRODUCTION </vt:lpstr>
      <vt:lpstr>IF STATEMENT</vt:lpstr>
      <vt:lpstr>ELSE STATEMENT</vt:lpstr>
      <vt:lpstr>ELSE IF STATEMENT</vt:lpstr>
      <vt:lpstr>CONDITIONAL TERNARY OPERATOR</vt:lpstr>
      <vt:lpstr>EXAMPLES </vt:lpstr>
      <vt:lpstr>EXAMPLES </vt:lpstr>
      <vt:lpstr>EXAMPLES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Abdul Rehman</dc:creator>
  <cp:lastModifiedBy>Abdul Rehman</cp:lastModifiedBy>
  <cp:revision>32</cp:revision>
  <dcterms:created xsi:type="dcterms:W3CDTF">2023-06-17T19:23:41Z</dcterms:created>
  <dcterms:modified xsi:type="dcterms:W3CDTF">2023-06-18T00:48:45Z</dcterms:modified>
</cp:coreProperties>
</file>