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448909"/>
            <a:ext cx="9448800" cy="11795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ES6  PRESENTATION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TOPIC : Async / aWAIT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21083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PRESENT BY: </a:t>
            </a:r>
            <a:r>
              <a:rPr lang="en-US" u="sng" dirty="0" smtClean="0"/>
              <a:t>SOBIA HAFSA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u="sng" dirty="0" smtClean="0"/>
              <a:t>JAVERIA IMRAN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1639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367"/>
            <a:ext cx="12191999" cy="5470634"/>
          </a:xfrm>
        </p:spPr>
      </p:pic>
    </p:spTree>
    <p:extLst>
      <p:ext uri="{BB962C8B-B14F-4D97-AF65-F5344CB8AC3E}">
        <p14:creationId xmlns:p14="http://schemas.microsoft.com/office/powerpoint/2010/main" val="108111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821" y="2869324"/>
            <a:ext cx="11075276" cy="294289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Is a feature in JavaScript that allows you to write asynchronous code in a more synchronous and readable manner. It is built on top of Promises, which are a way to handle asynchronous operations</a:t>
            </a:r>
            <a:r>
              <a:rPr lang="en-US" sz="3600" dirty="0"/>
              <a:t>.</a:t>
            </a:r>
          </a:p>
          <a:p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3374438" y="1331451"/>
            <a:ext cx="51732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i="1" u="sng" dirty="0"/>
              <a:t>Async  /  await</a:t>
            </a:r>
          </a:p>
        </p:txBody>
      </p:sp>
    </p:spTree>
    <p:extLst>
      <p:ext uri="{BB962C8B-B14F-4D97-AF65-F5344CB8AC3E}">
        <p14:creationId xmlns:p14="http://schemas.microsoft.com/office/powerpoint/2010/main" val="384937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841" y="1858229"/>
            <a:ext cx="10820400" cy="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Difference between </a:t>
            </a:r>
            <a:r>
              <a:rPr lang="en-US" sz="4400" b="1" dirty="0" smtClean="0"/>
              <a:t>Async and Await</a:t>
            </a:r>
            <a:endParaRPr 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3" b="9346"/>
          <a:stretch/>
        </p:blipFill>
        <p:spPr>
          <a:xfrm>
            <a:off x="924910" y="2701158"/>
            <a:ext cx="10058400" cy="34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9" y="1563159"/>
            <a:ext cx="4046484" cy="1293028"/>
          </a:xfrm>
        </p:spPr>
        <p:txBody>
          <a:bodyPr/>
          <a:lstStyle/>
          <a:p>
            <a:r>
              <a:rPr lang="en-US" b="1" i="1" dirty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24575"/>
            <a:ext cx="10820400" cy="2629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u="sng" dirty="0" smtClean="0"/>
              <a:t>Definition:</a:t>
            </a:r>
            <a:endParaRPr lang="en-US" sz="3600" b="1" i="1" u="sng" dirty="0"/>
          </a:p>
          <a:p>
            <a:r>
              <a:rPr lang="en-US" sz="3600" dirty="0" smtClean="0">
                <a:latin typeface="Bell MT" panose="02020503060305020303" pitchFamily="18" charset="0"/>
              </a:rPr>
              <a:t>The </a:t>
            </a:r>
            <a:r>
              <a:rPr lang="en-US" sz="3600" dirty="0">
                <a:latin typeface="Bell MT" panose="02020503060305020303" pitchFamily="18" charset="0"/>
              </a:rPr>
              <a:t>async keyword is used to declare an asynchronous function. It allows you to define a function that will operate asynchronously and always returns a Promise</a:t>
            </a:r>
          </a:p>
        </p:txBody>
      </p:sp>
    </p:spTree>
    <p:extLst>
      <p:ext uri="{BB962C8B-B14F-4D97-AF65-F5344CB8AC3E}">
        <p14:creationId xmlns:p14="http://schemas.microsoft.com/office/powerpoint/2010/main" val="62748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199" y="901532"/>
            <a:ext cx="2669628" cy="1293028"/>
          </a:xfrm>
        </p:spPr>
        <p:txBody>
          <a:bodyPr/>
          <a:lstStyle/>
          <a:p>
            <a:r>
              <a:rPr lang="en-US" b="1" i="1" dirty="0" smtClean="0"/>
              <a:t>Await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90" y="2720077"/>
            <a:ext cx="10820400" cy="2755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u="sng" dirty="0"/>
              <a:t>Definition:</a:t>
            </a:r>
          </a:p>
          <a:p>
            <a:r>
              <a:rPr lang="en-US" sz="3500" dirty="0">
                <a:latin typeface="Bell MT" panose="02020503060305020303" pitchFamily="18" charset="0"/>
              </a:rPr>
              <a:t>The await keyword is used inside an async function to pause the execution of the function until a Promise is resolved. It can only be used within an async function.</a:t>
            </a:r>
          </a:p>
        </p:txBody>
      </p:sp>
    </p:spTree>
    <p:extLst>
      <p:ext uri="{BB962C8B-B14F-4D97-AF65-F5344CB8AC3E}">
        <p14:creationId xmlns:p14="http://schemas.microsoft.com/office/powerpoint/2010/main" val="416731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0732"/>
            <a:ext cx="10820400" cy="5318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async function </a:t>
            </a:r>
            <a:r>
              <a:rPr lang="en-US" dirty="0" err="1"/>
              <a:t>fetchData</a:t>
            </a:r>
            <a:r>
              <a:rPr lang="en-US" dirty="0"/>
              <a:t>() {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const</a:t>
            </a:r>
            <a:r>
              <a:rPr lang="en-US" dirty="0"/>
              <a:t> response = await fetch('https://jsonplaceholder.typicode.com/posts'); // Pause execution until the fetch operation completes  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data = await </a:t>
            </a:r>
            <a:r>
              <a:rPr lang="en-US" dirty="0" err="1"/>
              <a:t>response.json</a:t>
            </a:r>
            <a:r>
              <a:rPr lang="en-US" dirty="0"/>
              <a:t>(); // Pause execution until the JSON parsing is done    return data;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fetchData</a:t>
            </a:r>
            <a:r>
              <a:rPr lang="en-US" dirty="0"/>
              <a:t>()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.then(data =&gt; {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console.log(data);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})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.</a:t>
            </a:r>
            <a:r>
              <a:rPr lang="en-US" dirty="0"/>
              <a:t>catch(error =&gt; {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console.error</a:t>
            </a:r>
            <a:r>
              <a:rPr lang="en-US" dirty="0"/>
              <a:t>(error);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});     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819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848" y="1045780"/>
            <a:ext cx="9992711" cy="58122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/>
              <a:t>async function </a:t>
            </a:r>
            <a:r>
              <a:rPr lang="en-US" sz="3200" dirty="0" err="1"/>
              <a:t>fetchData</a:t>
            </a:r>
            <a:r>
              <a:rPr lang="en-US" sz="3200" dirty="0"/>
              <a:t>() {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  </a:t>
            </a:r>
            <a:r>
              <a:rPr lang="en-US" sz="3200" dirty="0"/>
              <a:t>try {    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</a:t>
            </a:r>
            <a:r>
              <a:rPr lang="en-US" sz="3200" dirty="0" err="1" smtClean="0"/>
              <a:t>const</a:t>
            </a:r>
            <a:r>
              <a:rPr lang="en-US" sz="3200" dirty="0" smtClean="0"/>
              <a:t> </a:t>
            </a:r>
            <a:r>
              <a:rPr lang="en-US" sz="3200" dirty="0"/>
              <a:t>response = await fetch('https://jsonplaceholder.typicode.com/posts');   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</a:t>
            </a:r>
            <a:r>
              <a:rPr lang="en-US" sz="3200" dirty="0" err="1"/>
              <a:t>const</a:t>
            </a:r>
            <a:r>
              <a:rPr lang="en-US" sz="3200" dirty="0"/>
              <a:t> data = </a:t>
            </a:r>
            <a:r>
              <a:rPr lang="en-US" sz="3200" dirty="0" smtClean="0"/>
              <a:t>await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 err="1"/>
              <a:t>response.json</a:t>
            </a:r>
            <a:r>
              <a:rPr lang="en-US" sz="3200" dirty="0"/>
              <a:t>();   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/>
              <a:t>return data;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 </a:t>
            </a:r>
            <a:r>
              <a:rPr lang="en-US" sz="3200" dirty="0"/>
              <a:t>} catch (error) {    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    </a:t>
            </a:r>
            <a:r>
              <a:rPr lang="en-US" sz="3200" dirty="0" err="1" smtClean="0"/>
              <a:t>console.error</a:t>
            </a:r>
            <a:r>
              <a:rPr lang="en-US" sz="3200" dirty="0" smtClean="0"/>
              <a:t>(error</a:t>
            </a:r>
            <a:r>
              <a:rPr lang="en-US" sz="3200" dirty="0"/>
              <a:t>);   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lang="en-US" sz="3200" dirty="0"/>
              <a:t>throw new Error('Failed to fetch data');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 </a:t>
            </a:r>
            <a:r>
              <a:rPr lang="en-US" sz="3200" dirty="0"/>
              <a:t>}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</a:t>
            </a:r>
            <a:r>
              <a:rPr lang="en-US" sz="3200" dirty="0"/>
              <a:t>}   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 </a:t>
            </a:r>
            <a:r>
              <a:rPr lang="en-US" sz="3200" dirty="0" err="1"/>
              <a:t>fetchData</a:t>
            </a:r>
            <a:r>
              <a:rPr lang="en-US" sz="3200" dirty="0"/>
              <a:t>() 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</a:t>
            </a:r>
            <a:r>
              <a:rPr lang="en-US" sz="3200" dirty="0"/>
              <a:t>.then(data =&gt; { 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 </a:t>
            </a:r>
            <a:r>
              <a:rPr lang="en-US" sz="3200" dirty="0"/>
              <a:t>console.log(data);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</a:t>
            </a:r>
            <a:r>
              <a:rPr lang="en-US" sz="3200" dirty="0"/>
              <a:t>}) 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/>
              <a:t>.catch(error =&gt; {  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</a:t>
            </a:r>
            <a:r>
              <a:rPr lang="en-US" sz="3200" dirty="0" err="1"/>
              <a:t>console.error</a:t>
            </a:r>
            <a:r>
              <a:rPr lang="en-US" sz="3200" dirty="0"/>
              <a:t>(error); 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851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</TotalTime>
  <Words>264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Bell MT</vt:lpstr>
      <vt:lpstr>Century Gothic</vt:lpstr>
      <vt:lpstr>Vapor Trail</vt:lpstr>
      <vt:lpstr>ES6  PRESENTATION  TOPIC : Async / aWAIT</vt:lpstr>
      <vt:lpstr>PowerPoint Presentation</vt:lpstr>
      <vt:lpstr>PowerPoint Presentation</vt:lpstr>
      <vt:lpstr>PowerPoint Presentation</vt:lpstr>
      <vt:lpstr>Async</vt:lpstr>
      <vt:lpstr>Await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 PRESENTATION  TOPIC : Async / aWAIT</dc:title>
  <dc:creator>Sobia Hafsa</dc:creator>
  <cp:lastModifiedBy>Sobia Hafsa</cp:lastModifiedBy>
  <cp:revision>4</cp:revision>
  <dcterms:created xsi:type="dcterms:W3CDTF">2023-06-17T17:15:35Z</dcterms:created>
  <dcterms:modified xsi:type="dcterms:W3CDTF">2023-06-17T17:55:32Z</dcterms:modified>
</cp:coreProperties>
</file>