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23C993-8DE0-4D5B-A16C-3211D797877E}">
          <p14:sldIdLst>
            <p14:sldId id="263"/>
            <p14:sldId id="257"/>
            <p14:sldId id="258"/>
            <p14:sldId id="259"/>
          </p14:sldIdLst>
        </p14:section>
        <p14:section name="Untitled Section" id="{AB38F5D4-E83D-4AC1-B28B-5F8DB9DB40C6}">
          <p14:sldIdLst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F34"/>
    <a:srgbClr val="D85227"/>
    <a:srgbClr val="C3FFFF"/>
    <a:srgbClr val="77A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3CF0-37B7-42E6-B446-23280DCBACF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EBCD-9ABE-4164-A51E-D291538C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3792" y="1669162"/>
            <a:ext cx="3610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Edwardian Script ITC" panose="030303020407070D0804" pitchFamily="66" charset="0"/>
              </a:rPr>
              <a:t>Welcome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4157" y="3033871"/>
            <a:ext cx="914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Edwardian Script ITC" panose="030303020407070D0804" pitchFamily="66" charset="0"/>
              </a:rPr>
              <a:t>to</a:t>
            </a:r>
            <a:endParaRPr lang="en-US" sz="9600" dirty="0">
              <a:latin typeface="Edwardian Script ITC" panose="030303020407070D08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6301" y="4603531"/>
            <a:ext cx="5675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Edwardian Script ITC" panose="030303020407070D0804" pitchFamily="66" charset="0"/>
              </a:rPr>
              <a:t>Presentation…</a:t>
            </a:r>
            <a:endParaRPr lang="en-US" sz="96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8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8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8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8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8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8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1" y="409905"/>
            <a:ext cx="6526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Top 4  </a:t>
            </a:r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onotype Corsiva" panose="03010101010201010101" pitchFamily="66" charset="0"/>
              </a:rPr>
              <a:t>Map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1240" y="1059625"/>
            <a:ext cx="92701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W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hat is map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Use of map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Use of advantages &amp; 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disadvantages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 of map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Types of map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Pristina" panose="0306040204040608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19752" y="1369175"/>
            <a:ext cx="3783723" cy="5639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54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9599" y="1131461"/>
            <a:ext cx="5060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W</a:t>
            </a: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Pristina" panose="03060402040406080204" pitchFamily="66" charset="0"/>
              </a:rPr>
              <a:t>hat is map?</a:t>
            </a:r>
            <a:endParaRPr lang="en-US" sz="5400" dirty="0" smtClean="0">
              <a:solidFill>
                <a:schemeClr val="accent2">
                  <a:lumMod val="75000"/>
                </a:schemeClr>
              </a:solidFill>
              <a:latin typeface="Pristina" panose="0306040204040608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30" y="768855"/>
            <a:ext cx="2612439" cy="31215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529254" y="3222626"/>
            <a:ext cx="7199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Monotype Corsiva" panose="03010101010201010101" pitchFamily="66" charset="0"/>
              </a:rPr>
              <a:t>A map is a symbolic depiction emphasizing relationships between element of same space. </a:t>
            </a:r>
          </a:p>
          <a:p>
            <a:pPr algn="just"/>
            <a:r>
              <a:rPr lang="en-US" sz="3200" dirty="0" smtClean="0">
                <a:latin typeface="Monotype Corsiva" panose="03010101010201010101" pitchFamily="66" charset="0"/>
              </a:rPr>
              <a:t>map is a diagrammatic of an area of land or sea showing physical features , cities , roads etc.</a:t>
            </a:r>
            <a:endParaRPr lang="en-US" sz="3200" dirty="0">
              <a:latin typeface="Monotype Corsiva" panose="03010101010201010101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809599" y="2054791"/>
            <a:ext cx="3458304" cy="31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8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9751" y="378373"/>
            <a:ext cx="3294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3FFFF"/>
                </a:solidFill>
                <a:latin typeface="Pristina" panose="03060402040406080204" pitchFamily="66" charset="0"/>
              </a:rPr>
              <a:t>Use of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86" y="1472856"/>
            <a:ext cx="3919278" cy="2894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4925">
            <a:solidFill>
              <a:srgbClr val="FFFFFF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4" name="TextBox 3"/>
          <p:cNvSpPr txBox="1"/>
          <p:nvPr/>
        </p:nvSpPr>
        <p:spPr>
          <a:xfrm>
            <a:off x="1752047" y="4714461"/>
            <a:ext cx="9315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Generally we use maps as a reference to show  political boundaries 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landforms water bodies and the positions of cites map also help us to 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know the routes of area landmark location etc.</a:t>
            </a:r>
            <a:endParaRPr lang="en-US" sz="2800" dirty="0">
              <a:solidFill>
                <a:srgbClr val="0070C0"/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04442" y="1417680"/>
            <a:ext cx="3458304" cy="315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5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026976" y="335535"/>
            <a:ext cx="685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Pristina" panose="03060402040406080204" pitchFamily="66" charset="0"/>
              </a:rPr>
              <a:t>Use of advantages &amp; disadvantages of map</a:t>
            </a:r>
          </a:p>
          <a:p>
            <a:endParaRPr lang="en-US" sz="3600" dirty="0"/>
          </a:p>
        </p:txBody>
      </p:sp>
      <p:sp>
        <p:nvSpPr>
          <p:cNvPr id="59" name="Rectangle 58"/>
          <p:cNvSpPr/>
          <p:nvPr/>
        </p:nvSpPr>
        <p:spPr>
          <a:xfrm>
            <a:off x="6117020" y="1121268"/>
            <a:ext cx="3767955" cy="6203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dvantages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49387" y="1113801"/>
            <a:ext cx="3767631" cy="627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49383" y="1745564"/>
            <a:ext cx="3767633" cy="893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Helps with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Navigation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17018" y="1741658"/>
            <a:ext cx="3767958" cy="90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Be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Inaccurate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49383" y="2644631"/>
            <a:ext cx="3767633" cy="893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Provides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Information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132786" y="2646619"/>
            <a:ext cx="3751862" cy="90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Be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Misleading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49387" y="3539790"/>
            <a:ext cx="3767630" cy="893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Help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with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Planning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32784" y="3526012"/>
            <a:ext cx="3751864" cy="90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Be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Confusing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49389" y="4442763"/>
            <a:ext cx="3767628" cy="893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Help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Solve Problems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32785" y="4428985"/>
            <a:ext cx="3751863" cy="9069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Be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Expensive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49388" y="5344512"/>
            <a:ext cx="3767633" cy="1182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Promotes Understanding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and Appreciation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32785" y="5345736"/>
            <a:ext cx="3751863" cy="1181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Be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Outdated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011210" y="982997"/>
            <a:ext cx="6463865" cy="59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9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9" grpId="0" animBg="1"/>
      <p:bldP spid="6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rgbClr val="E06F34"/>
            </a:gs>
            <a:gs pos="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8972" y="252250"/>
            <a:ext cx="430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Pristina" panose="03060402040406080204" pitchFamily="66" charset="0"/>
              </a:rPr>
              <a:t>Types of map</a:t>
            </a:r>
          </a:p>
          <a:p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017986" y="1052846"/>
            <a:ext cx="65742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Monotype Corsiva" panose="03010101010201010101" pitchFamily="66" charset="0"/>
              </a:rPr>
              <a:t>General Reference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Monotype Corsiva" panose="03010101010201010101" pitchFamily="66" charset="0"/>
              </a:rPr>
              <a:t>Thematic Maps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Monotype Corsiva" panose="03010101010201010101" pitchFamily="66" charset="0"/>
              </a:rPr>
              <a:t>Topographic Maps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Monotype Corsiva" panose="03010101010201010101" pitchFamily="66" charset="0"/>
              </a:rPr>
              <a:t>Cadastral Maps and Plans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Monotype Corsiva" panose="03010101010201010101" pitchFamily="66" charset="0"/>
              </a:rPr>
              <a:t>Navigation Charts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Monotype Corsiva" panose="03010101010201010101" pitchFamily="66" charset="0"/>
              </a:rPr>
              <a:t>Series Maps </a:t>
            </a:r>
            <a:endParaRPr lang="en-US" sz="3200" dirty="0">
              <a:latin typeface="Monotype Corsiva" panose="03010101010201010101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78972" y="1182414"/>
            <a:ext cx="2985339" cy="2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4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549071">
            <a:off x="2142753" y="2146472"/>
            <a:ext cx="106242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Edwardian Script ITC" panose="030303020407070D0804" pitchFamily="66" charset="0"/>
              </a:rPr>
              <a:t>Thank You …</a:t>
            </a:r>
            <a:endParaRPr lang="en-US" sz="138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3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Edwardian Script ITC</vt:lpstr>
      <vt:lpstr>Monotype Corsiva</vt:lpstr>
      <vt:lpstr>Pristina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2023-06-16T19:56:45Z</dcterms:created>
  <dcterms:modified xsi:type="dcterms:W3CDTF">2023-06-16T23:44:37Z</dcterms:modified>
</cp:coreProperties>
</file>