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38700" cy="42767250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DmTREOG91dfAXP9MQ52zvl/O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3210" y="174"/>
      </p:cViewPr>
      <p:guideLst>
        <p:guide orient="horz" pos="13470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97225"/>
            <a:ext cx="45722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4638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marR="0" lvl="0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144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0238700" cy="3484563"/>
          </a:xfrm>
          <a:prstGeom prst="rect">
            <a:avLst/>
          </a:prstGeom>
          <a:solidFill>
            <a:srgbClr val="0000FF">
              <a:alpha val="62745"/>
            </a:srgbClr>
          </a:solidFill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chemeClr val="lt1"/>
                </a:solidFill>
              </a:rPr>
              <a:t>Gifted Education Fund</a:t>
            </a:r>
            <a:br>
              <a:rPr lang="en-US" sz="5500" b="1" dirty="0">
                <a:solidFill>
                  <a:schemeClr val="lt1"/>
                </a:solidFill>
              </a:rPr>
            </a:br>
            <a:r>
              <a:rPr lang="en-US" sz="5800" b="1" dirty="0" err="1">
                <a:solidFill>
                  <a:schemeClr val="lt1"/>
                </a:solidFill>
              </a:rPr>
              <a:t>AIoT</a:t>
            </a:r>
            <a:r>
              <a:rPr lang="en-US" sz="5800" b="1" dirty="0">
                <a:solidFill>
                  <a:schemeClr val="lt1"/>
                </a:solidFill>
              </a:rPr>
              <a:t> Coding, Engineering and Entrepreneurial Skills Education for Gifted Students</a:t>
            </a:r>
            <a:br>
              <a:rPr lang="en-US" sz="5600" b="1" dirty="0">
                <a:solidFill>
                  <a:schemeClr val="lt1"/>
                </a:solidFill>
              </a:rPr>
            </a:br>
            <a:r>
              <a:rPr lang="en-US" sz="8000" b="1" dirty="0">
                <a:solidFill>
                  <a:schemeClr val="lt1"/>
                </a:solidFill>
              </a:rPr>
              <a:t>Online Lesson Helper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2700" y="6386513"/>
            <a:ext cx="30238700" cy="853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rgbClr val="5D0ED0"/>
                </a:solidFill>
              </a:rPr>
              <a:t>Objective/Background/Motivation</a:t>
            </a:r>
            <a:endParaRPr sz="8000" b="1" dirty="0">
              <a:solidFill>
                <a:srgbClr val="5D0ED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0" b="1" i="1" dirty="0"/>
              <a:t>•What problem you would like to solve: Students’ learning efficiency drops when having online lessons. 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0" b="1" i="1" dirty="0"/>
              <a:t>•The motivation behind the project: I believe that online lessons will the new norm of learning. But it can still be improved. This project hopes to unleash its full potential</a:t>
            </a:r>
          </a:p>
          <a:p>
            <a:pPr marL="0" lvl="0" indent="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1" dirty="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dirty="0">
              <a:solidFill>
                <a:srgbClr val="3333FF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dirty="0">
              <a:solidFill>
                <a:srgbClr val="3333FF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</a:pPr>
            <a:endParaRPr sz="7600" b="1" i="0" u="none" strike="noStrike" cap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2438" y="4044950"/>
            <a:ext cx="29327475" cy="2159907"/>
          </a:xfrm>
          <a:prstGeom prst="rect">
            <a:avLst/>
          </a:prstGeom>
          <a:noFill/>
          <a:ln w="38100" cap="flat" cmpd="dbl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Student: 36 Wong Chun Yuen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98450" y="14922500"/>
            <a:ext cx="30238700" cy="975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Existing Solution</a:t>
            </a:r>
            <a:endParaRPr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8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problem has been addressed by the current solution</a:t>
            </a:r>
            <a:r>
              <a:rPr lang="en-US" sz="8000" b="1" i="1" dirty="0">
                <a:solidFill>
                  <a:schemeClr val="dk1"/>
                </a:solidFill>
              </a:rPr>
              <a:t>: Zoom, Google Meet or other video conferencing software.</a:t>
            </a:r>
            <a:endParaRPr lang="en-US" sz="80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8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technologies they use: Basic </a:t>
            </a:r>
            <a:r>
              <a:rPr lang="en-US" sz="8000" b="1" i="1" dirty="0">
                <a:solidFill>
                  <a:schemeClr val="dk1"/>
                </a:solidFill>
              </a:rPr>
              <a:t>video conferencing technologies are used. Google Classroom is used to provide supporting materials.</a:t>
            </a:r>
            <a:endParaRPr sz="8000" b="1" i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8450" y="31678563"/>
            <a:ext cx="30238700" cy="8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Resources Needed</a:t>
            </a:r>
            <a:endParaRPr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8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needed to implement your design: No hardware resource is needed as the project intent to develop a software/plug-in.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8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from the professionals: Software developing knowledge.</a:t>
            </a:r>
            <a:endParaRPr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5075" y="39752588"/>
            <a:ext cx="8759825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298450" y="24050625"/>
            <a:ext cx="30238700" cy="143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Your Solution</a:t>
            </a:r>
            <a:endParaRPr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7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improvements on the current solution: Develop an extension for a video conferencing software, ex: for Zoom</a:t>
            </a:r>
            <a:endParaRPr lang="en-US" sz="7200" b="1" i="1" dirty="0">
              <a:solidFill>
                <a:schemeClr val="dk1"/>
              </a:solidFill>
            </a:endParaRP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7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new technologies to bring about: Instant voice recognition for subtitles. OCR for translating handwriting into words. Use dictionaries for terms from different subjects</a:t>
            </a:r>
            <a:endParaRPr sz="7200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71700" y="39600200"/>
            <a:ext cx="117171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2EF3318-0E64-21F1-DD9C-69ECF547D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525" y="38498665"/>
            <a:ext cx="3961600" cy="4428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211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Gifted Education Fund AIoT Coding, Engineering and Entrepreneurial Skills Education for Gifted Students Online Lesson Helper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Gifted Education Fund AIoT Coding, Engineering and Entrepreneurial Skills Education for Gifted Students Project Title</dc:title>
  <dc:creator>Newman M T Lau</dc:creator>
  <cp:lastModifiedBy>6C328 Marco WONG 黃俊源</cp:lastModifiedBy>
  <cp:revision>9</cp:revision>
  <dcterms:created xsi:type="dcterms:W3CDTF">2004-09-24T09:27:01Z</dcterms:created>
  <dcterms:modified xsi:type="dcterms:W3CDTF">2022-12-08T13:27:22Z</dcterms:modified>
</cp:coreProperties>
</file>