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35.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34.xml.rels" ContentType="application/vnd.openxmlformats-package.relationships+xml"/>
  <Override PartName="/ppt/notesSlides/_rels/notesSlide27.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3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34.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35.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719931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Franklin Gothic Book"/>
              </a:rPr>
              <a:t>Click to move the slide</a:t>
            </a:r>
            <a:endParaRPr b="0" lang="en-US" sz="1800" spc="-1" strike="noStrike">
              <a:solidFill>
                <a:srgbClr val="000000"/>
              </a:solidFill>
              <a:latin typeface="Franklin Gothic Book"/>
            </a:endParaRPr>
          </a:p>
        </p:txBody>
      </p:sp>
      <p:sp>
        <p:nvSpPr>
          <p:cNvPr id="177" name="PlaceHolder 2"/>
          <p:cNvSpPr>
            <a:spLocks noGrp="1"/>
          </p:cNvSpPr>
          <p:nvPr>
            <p:ph type="body"/>
          </p:nvPr>
        </p:nvSpPr>
        <p:spPr>
          <a:xfrm>
            <a:off x="756000" y="5078520"/>
            <a:ext cx="6047640" cy="4811040"/>
          </a:xfrm>
          <a:prstGeom prst="rect">
            <a:avLst/>
          </a:prstGeom>
        </p:spPr>
        <p:txBody>
          <a:bodyPr lIns="0" rIns="0" tIns="0" bIns="0">
            <a:noAutofit/>
          </a:bodyPr>
          <a:p>
            <a:r>
              <a:rPr b="0" lang="en-ZA" sz="2000" spc="-1" strike="noStrike">
                <a:latin typeface="Arial"/>
              </a:rPr>
              <a:t>Click to edit the notes format</a:t>
            </a:r>
            <a:endParaRPr b="0" lang="en-ZA" sz="2000" spc="-1" strike="noStrike">
              <a:latin typeface="Arial"/>
            </a:endParaRPr>
          </a:p>
        </p:txBody>
      </p:sp>
      <p:sp>
        <p:nvSpPr>
          <p:cNvPr id="178" name="PlaceHolder 3"/>
          <p:cNvSpPr>
            <a:spLocks noGrp="1"/>
          </p:cNvSpPr>
          <p:nvPr>
            <p:ph type="hdr"/>
          </p:nvPr>
        </p:nvSpPr>
        <p:spPr>
          <a:xfrm>
            <a:off x="0" y="0"/>
            <a:ext cx="3280680" cy="534240"/>
          </a:xfrm>
          <a:prstGeom prst="rect">
            <a:avLst/>
          </a:prstGeom>
        </p:spPr>
        <p:txBody>
          <a:bodyPr lIns="0" rIns="0" tIns="0" bIns="0">
            <a:noAutofit/>
          </a:bodyPr>
          <a:p>
            <a:r>
              <a:rPr b="0" lang="en-ZA" sz="1400" spc="-1" strike="noStrike">
                <a:latin typeface="Times New Roman"/>
              </a:rPr>
              <a:t>&lt;header&gt;</a:t>
            </a:r>
            <a:endParaRPr b="0" lang="en-ZA" sz="1400" spc="-1" strike="noStrike">
              <a:latin typeface="Times New Roman"/>
            </a:endParaRPr>
          </a:p>
        </p:txBody>
      </p:sp>
      <p:sp>
        <p:nvSpPr>
          <p:cNvPr id="179" name="PlaceHolder 4"/>
          <p:cNvSpPr>
            <a:spLocks noGrp="1"/>
          </p:cNvSpPr>
          <p:nvPr>
            <p:ph type="dt"/>
          </p:nvPr>
        </p:nvSpPr>
        <p:spPr>
          <a:xfrm>
            <a:off x="4278960" y="0"/>
            <a:ext cx="3280680" cy="534240"/>
          </a:xfrm>
          <a:prstGeom prst="rect">
            <a:avLst/>
          </a:prstGeom>
        </p:spPr>
        <p:txBody>
          <a:bodyPr lIns="0" rIns="0" tIns="0" bIns="0">
            <a:noAutofit/>
          </a:bodyPr>
          <a:p>
            <a:pPr algn="r"/>
            <a:r>
              <a:rPr b="0" lang="en-ZA" sz="1400" spc="-1" strike="noStrike">
                <a:latin typeface="Times New Roman"/>
              </a:rPr>
              <a:t>&lt;date/time&gt;</a:t>
            </a:r>
            <a:endParaRPr b="0" lang="en-ZA" sz="1400" spc="-1" strike="noStrike">
              <a:latin typeface="Times New Roman"/>
            </a:endParaRPr>
          </a:p>
        </p:txBody>
      </p:sp>
      <p:sp>
        <p:nvSpPr>
          <p:cNvPr id="180" name="PlaceHolder 5"/>
          <p:cNvSpPr>
            <a:spLocks noGrp="1"/>
          </p:cNvSpPr>
          <p:nvPr>
            <p:ph type="ftr"/>
          </p:nvPr>
        </p:nvSpPr>
        <p:spPr>
          <a:xfrm>
            <a:off x="0" y="10157400"/>
            <a:ext cx="3280680" cy="534240"/>
          </a:xfrm>
          <a:prstGeom prst="rect">
            <a:avLst/>
          </a:prstGeom>
        </p:spPr>
        <p:txBody>
          <a:bodyPr lIns="0" rIns="0" tIns="0" bIns="0" anchor="b">
            <a:noAutofit/>
          </a:bodyPr>
          <a:p>
            <a:r>
              <a:rPr b="0" lang="en-ZA" sz="1400" spc="-1" strike="noStrike">
                <a:latin typeface="Times New Roman"/>
              </a:rPr>
              <a:t>&lt;footer&gt;</a:t>
            </a:r>
            <a:endParaRPr b="0" lang="en-ZA" sz="1400" spc="-1" strike="noStrike">
              <a:latin typeface="Times New Roman"/>
            </a:endParaRPr>
          </a:p>
        </p:txBody>
      </p:sp>
      <p:sp>
        <p:nvSpPr>
          <p:cNvPr id="1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9651112-EF10-4035-98FC-C44E68025D81}" type="slidenum">
              <a:rPr b="0" lang="en-ZA" sz="1400" spc="-1" strike="noStrike">
                <a:latin typeface="Times New Roman"/>
              </a:rPr>
              <a:t>&lt;number&gt;</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1251000" y="685800"/>
            <a:ext cx="4355640" cy="3428640"/>
          </a:xfrm>
          <a:prstGeom prst="rect">
            <a:avLst/>
          </a:prstGeom>
        </p:spPr>
      </p:sp>
      <p:sp>
        <p:nvSpPr>
          <p:cNvPr id="255"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25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A6AC9F7-1250-4F67-8E65-8F6260E88822}" type="slidenum">
              <a:rPr b="0" lang="en-US" sz="1200" spc="-1" strike="noStrike">
                <a:solidFill>
                  <a:srgbClr val="000000"/>
                </a:solidFill>
                <a:latin typeface="Arial"/>
              </a:rPr>
              <a:t>&lt;number&gt;</a:t>
            </a:fld>
            <a:endParaRPr b="0" lang="en-ZA"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1290600" y="704880"/>
            <a:ext cx="4473360" cy="3522240"/>
          </a:xfrm>
          <a:prstGeom prst="rect">
            <a:avLst/>
          </a:prstGeom>
        </p:spPr>
      </p:sp>
      <p:sp>
        <p:nvSpPr>
          <p:cNvPr id="279"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High-level languages are much closer to human language. A programming language such as C, FORTRAN or Pascal that enables to write programs which is understandable to programmer (Human) and can perform any sort of task, such languages are considered high-level because they are closer to human languages. High level language must use interpreter, compiler or translator to convert human understandable program to computer readable code (machine code).</a:t>
            </a:r>
            <a:endParaRPr b="0" lang="en-ZA" sz="2000" spc="-1" strike="noStrike">
              <a:latin typeface="Arial"/>
            </a:endParaRPr>
          </a:p>
          <a:p>
            <a:pPr marL="216000" indent="-216000">
              <a:lnSpc>
                <a:spcPct val="100000"/>
              </a:lnSpc>
            </a:pPr>
            <a:endParaRPr b="0" lang="en-ZA" sz="2000" spc="-1" strike="noStrike">
              <a:latin typeface="Arial"/>
            </a:endParaRPr>
          </a:p>
          <a:p>
            <a:pPr marL="216000" indent="-216000">
              <a:lnSpc>
                <a:spcPct val="100000"/>
              </a:lnSpc>
            </a:pPr>
            <a:r>
              <a:rPr b="0" lang="en-US" sz="2000" spc="-1" strike="noStrike">
                <a:latin typeface="Arial"/>
              </a:rPr>
              <a:t>A computer low level language that deals with hardware registers by name is known as assembly language. Assembly language is the best example of low level language, it is in between machine language and highlevel language. A low-level language does not need a compiler or interpreter to run the program, the processor run low-level code directly.</a:t>
            </a:r>
            <a:endParaRPr b="0" lang="en-ZA" sz="2000" spc="-1" strike="noStrike">
              <a:latin typeface="Arial"/>
            </a:endParaRPr>
          </a:p>
          <a:p>
            <a:pPr marL="216000" indent="-216000">
              <a:lnSpc>
                <a:spcPct val="100000"/>
              </a:lnSpc>
            </a:pPr>
            <a:endParaRPr b="0" lang="en-ZA" sz="2000" spc="-1" strike="noStrike">
              <a:latin typeface="Arial"/>
            </a:endParaRPr>
          </a:p>
          <a:p>
            <a:pPr marL="216000" indent="-216000">
              <a:lnSpc>
                <a:spcPct val="100000"/>
              </a:lnSpc>
            </a:pPr>
            <a:r>
              <a:rPr b="0" lang="en-US" sz="2000" spc="-1" strike="noStrike">
                <a:latin typeface="Arial"/>
              </a:rPr>
              <a:t>Assembly Languages-It uses mnemonic codes (short forms) for instructions and allows the programmer to introduce names for blocks of memory that hold data. Assembly language is designed to be easily translated into machine language</a:t>
            </a:r>
            <a:endParaRPr b="0" lang="en-ZA" sz="2000" spc="-1" strike="noStrike">
              <a:latin typeface="Arial"/>
            </a:endParaRPr>
          </a:p>
        </p:txBody>
      </p:sp>
      <p:sp>
        <p:nvSpPr>
          <p:cNvPr id="28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9587ECB-BC69-42EA-A6B8-8EDB20E7839C}" type="slidenum">
              <a:rPr b="0" lang="en-US" sz="1200" spc="-1" strike="noStrike">
                <a:solidFill>
                  <a:srgbClr val="000000"/>
                </a:solidFill>
                <a:latin typeface="Calibri"/>
              </a:rPr>
              <a:t>8</a:t>
            </a:fld>
            <a:endParaRPr b="0" lang="en-ZA"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1290600" y="704880"/>
            <a:ext cx="4473360" cy="3522240"/>
          </a:xfrm>
          <a:prstGeom prst="rect">
            <a:avLst/>
          </a:prstGeom>
        </p:spPr>
      </p:sp>
      <p:sp>
        <p:nvSpPr>
          <p:cNvPr id="282" name="PlaceHolder 2"/>
          <p:cNvSpPr>
            <a:spLocks noGrp="1"/>
          </p:cNvSpPr>
          <p:nvPr>
            <p:ph type="body"/>
          </p:nvPr>
        </p:nvSpPr>
        <p:spPr>
          <a:xfrm>
            <a:off x="685800" y="4343400"/>
            <a:ext cx="5486040" cy="4114440"/>
          </a:xfrm>
          <a:prstGeom prst="rect">
            <a:avLst/>
          </a:prstGeom>
        </p:spPr>
        <p:txBody>
          <a:bodyPr>
            <a:noAutofit/>
          </a:bodyPr>
          <a:p>
            <a:pPr lvl="1" marL="639720" indent="-245880">
              <a:lnSpc>
                <a:spcPct val="100000"/>
              </a:lnSpc>
              <a:buClr>
                <a:srgbClr val="000000"/>
              </a:buClr>
              <a:buFont typeface="Wingdings" charset="2"/>
              <a:buChar char=""/>
            </a:pPr>
            <a:r>
              <a:rPr b="1" lang="en-US" sz="2000" spc="-1" strike="noStrike">
                <a:latin typeface="Arial"/>
              </a:rPr>
              <a:t>Name</a:t>
            </a:r>
            <a:r>
              <a:rPr b="0" lang="en-US" sz="2000" spc="-1" strike="noStrike">
                <a:latin typeface="Arial"/>
              </a:rPr>
              <a:t> - reference to the location - </a:t>
            </a:r>
            <a:r>
              <a:rPr b="1" lang="en-US" sz="2000" spc="-1" strike="noStrike">
                <a:latin typeface="Arial"/>
              </a:rPr>
              <a:t>cannot be changed</a:t>
            </a:r>
            <a:endParaRPr b="0" lang="en-ZA" sz="2000" spc="-1" strike="noStrike">
              <a:latin typeface="Arial"/>
            </a:endParaRPr>
          </a:p>
          <a:p>
            <a:pPr lvl="1" marL="639720" indent="-245880">
              <a:lnSpc>
                <a:spcPct val="100000"/>
              </a:lnSpc>
              <a:buClr>
                <a:srgbClr val="000000"/>
              </a:buClr>
              <a:buFont typeface="Wingdings" charset="2"/>
              <a:buChar char=""/>
            </a:pPr>
            <a:r>
              <a:rPr b="1" lang="en-US" sz="2000" spc="-1" strike="noStrike">
                <a:latin typeface="Arial"/>
              </a:rPr>
              <a:t>Value</a:t>
            </a:r>
            <a:r>
              <a:rPr b="0" lang="en-US" sz="2000" spc="-1" strike="noStrike">
                <a:latin typeface="Arial"/>
              </a:rPr>
              <a:t> - the information that is stored - </a:t>
            </a:r>
            <a:r>
              <a:rPr b="1" lang="en-US" sz="2000" spc="-1" strike="noStrike">
                <a:latin typeface="Arial"/>
              </a:rPr>
              <a:t>can be changed</a:t>
            </a:r>
            <a:r>
              <a:rPr b="0" lang="en-US" sz="2000" spc="-1" strike="noStrike">
                <a:latin typeface="Arial"/>
              </a:rPr>
              <a:t> during program execution, hence the name “variable”</a:t>
            </a:r>
            <a:endParaRPr b="0" lang="en-ZA" sz="2000" spc="-1" strike="noStrike">
              <a:latin typeface="Arial"/>
            </a:endParaRPr>
          </a:p>
          <a:p>
            <a:pPr lvl="1" marL="639720" indent="-245880">
              <a:lnSpc>
                <a:spcPct val="100000"/>
              </a:lnSpc>
              <a:buClr>
                <a:srgbClr val="000000"/>
              </a:buClr>
              <a:buFont typeface="Wingdings" charset="2"/>
              <a:buChar char=""/>
            </a:pPr>
            <a:r>
              <a:rPr b="1" lang="en-US" sz="2000" spc="-1" strike="noStrike">
                <a:latin typeface="Arial"/>
              </a:rPr>
              <a:t>Data Type</a:t>
            </a:r>
            <a:r>
              <a:rPr b="0" lang="en-US" sz="2000" spc="-1" strike="noStrike">
                <a:latin typeface="Arial"/>
              </a:rPr>
              <a:t> - the type of information that can be stored - </a:t>
            </a:r>
            <a:r>
              <a:rPr b="1" lang="en-US" sz="2000" spc="-1" strike="noStrike">
                <a:latin typeface="Arial"/>
              </a:rPr>
              <a:t>cannot be changed </a:t>
            </a:r>
            <a:endParaRPr b="0" lang="en-ZA" sz="2000" spc="-1" strike="noStrike">
              <a:latin typeface="Arial"/>
            </a:endParaRPr>
          </a:p>
          <a:p>
            <a:pPr>
              <a:lnSpc>
                <a:spcPct val="100000"/>
              </a:lnSpc>
            </a:pPr>
            <a:endParaRPr b="0" lang="en-ZA" sz="2000" spc="-1" strike="noStrike">
              <a:latin typeface="Arial"/>
            </a:endParaRPr>
          </a:p>
        </p:txBody>
      </p:sp>
      <p:sp>
        <p:nvSpPr>
          <p:cNvPr id="28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2598F9A-E551-4326-9598-C8205F89B806}" type="slidenum">
              <a:rPr b="0" lang="en-US" sz="1200" spc="-1" strike="noStrike">
                <a:solidFill>
                  <a:srgbClr val="000000"/>
                </a:solidFill>
                <a:latin typeface="Calibri"/>
              </a:rPr>
              <a:t>8</a:t>
            </a:fld>
            <a:endParaRPr b="0" lang="en-ZA"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1290600" y="704880"/>
            <a:ext cx="4473360" cy="3522240"/>
          </a:xfrm>
          <a:prstGeom prst="rect">
            <a:avLst/>
          </a:prstGeom>
        </p:spPr>
      </p:sp>
      <p:sp>
        <p:nvSpPr>
          <p:cNvPr id="285"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The value currently associated with the variable is stored in that memory location</a:t>
            </a:r>
            <a:endParaRPr b="0" lang="en-ZA" sz="2000" spc="-1" strike="noStrike">
              <a:latin typeface="Arial"/>
            </a:endParaRPr>
          </a:p>
          <a:p>
            <a:pPr marL="216000" indent="-216000">
              <a:lnSpc>
                <a:spcPct val="100000"/>
              </a:lnSpc>
            </a:pPr>
            <a:r>
              <a:rPr b="0" lang="en-US" sz="2000" spc="-1" strike="noStrike">
                <a:latin typeface="Arial"/>
              </a:rPr>
              <a:t>You simply use the name you chose when you need to access the value</a:t>
            </a:r>
            <a:endParaRPr b="0" lang="en-ZA" sz="2000" spc="-1" strike="noStrike">
              <a:latin typeface="Arial"/>
            </a:endParaRPr>
          </a:p>
          <a:p>
            <a:pPr marL="216000" indent="-216000">
              <a:lnSpc>
                <a:spcPct val="100000"/>
              </a:lnSpc>
            </a:pPr>
            <a:endParaRPr b="0" lang="en-ZA" sz="2000" spc="-1" strike="noStrike">
              <a:latin typeface="Arial"/>
            </a:endParaRPr>
          </a:p>
        </p:txBody>
      </p:sp>
      <p:sp>
        <p:nvSpPr>
          <p:cNvPr id="28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2B7EED9-9A8D-4F2E-A85D-7BB2C2DBB4BA}" type="slidenum">
              <a:rPr b="0" lang="en-CA" sz="1200" spc="-1" strike="noStrike">
                <a:solidFill>
                  <a:srgbClr val="000000"/>
                </a:solidFill>
                <a:latin typeface="Calibri"/>
              </a:rPr>
              <a:t>8</a:t>
            </a:fld>
            <a:endParaRPr b="0" lang="en-ZA"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1290600" y="704880"/>
            <a:ext cx="4473360" cy="3522240"/>
          </a:xfrm>
          <a:prstGeom prst="rect">
            <a:avLst/>
          </a:prstGeom>
        </p:spPr>
      </p:sp>
      <p:sp>
        <p:nvSpPr>
          <p:cNvPr id="288"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28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5658617-8B01-426F-A852-6181FA599DC6}" type="slidenum">
              <a:rPr b="0" lang="en-US" sz="1200" spc="-1" strike="noStrike">
                <a:solidFill>
                  <a:srgbClr val="000000"/>
                </a:solidFill>
                <a:latin typeface="Calibri"/>
              </a:rPr>
              <a:t>8</a:t>
            </a:fld>
            <a:endParaRPr b="0" lang="en-ZA"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1290600" y="704880"/>
            <a:ext cx="4473360" cy="3522240"/>
          </a:xfrm>
          <a:prstGeom prst="rect">
            <a:avLst/>
          </a:prstGeom>
        </p:spPr>
      </p:sp>
      <p:sp>
        <p:nvSpPr>
          <p:cNvPr id="291"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29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5951614-7504-4F4E-A8F2-1660D54E0124}" type="slidenum">
              <a:rPr b="0" lang="en-US" sz="1200" spc="-1" strike="noStrike">
                <a:solidFill>
                  <a:srgbClr val="000000"/>
                </a:solidFill>
                <a:latin typeface="Calibri"/>
              </a:rPr>
              <a:t>8</a:t>
            </a:fld>
            <a:endParaRPr b="0" lang="en-ZA"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1290600" y="704880"/>
            <a:ext cx="4473360" cy="3522240"/>
          </a:xfrm>
          <a:prstGeom prst="rect">
            <a:avLst/>
          </a:prstGeom>
        </p:spPr>
      </p:sp>
      <p:sp>
        <p:nvSpPr>
          <p:cNvPr id="294" name="PlaceHolder 2"/>
          <p:cNvSpPr>
            <a:spLocks noGrp="1"/>
          </p:cNvSpPr>
          <p:nvPr>
            <p:ph type="body"/>
          </p:nvPr>
        </p:nvSpPr>
        <p:spPr>
          <a:xfrm>
            <a:off x="685800" y="4343400"/>
            <a:ext cx="5486040" cy="4114440"/>
          </a:xfrm>
          <a:prstGeom prst="rect">
            <a:avLst/>
          </a:prstGeom>
        </p:spPr>
        <p:txBody>
          <a:bodyPr>
            <a:noAutofit/>
          </a:bodyPr>
          <a:p>
            <a:pPr marL="438840" indent="-319680">
              <a:lnSpc>
                <a:spcPct val="100000"/>
              </a:lnSpc>
              <a:tabLst>
                <a:tab algn="l" pos="0"/>
              </a:tabLst>
            </a:pPr>
            <a:endParaRPr b="0" lang="en-ZA" sz="2000" spc="-1" strike="noStrike">
              <a:latin typeface="Arial"/>
            </a:endParaRPr>
          </a:p>
          <a:p>
            <a:pPr marL="438840" indent="-319680">
              <a:lnSpc>
                <a:spcPct val="100000"/>
              </a:lnSpc>
              <a:spcAft>
                <a:spcPts val="300"/>
              </a:spcAft>
              <a:tabLst>
                <a:tab algn="l" pos="0"/>
              </a:tabLst>
            </a:pPr>
            <a:r>
              <a:rPr b="0" lang="en-US" sz="1200" spc="-1" strike="noStrike">
                <a:latin typeface="Arial"/>
              </a:rPr>
              <a:t>Byte</a:t>
            </a:r>
            <a:r>
              <a:rPr b="0" lang="en-US" sz="1200" spc="-1" strike="noStrike">
                <a:latin typeface="Arial"/>
              </a:rPr>
              <a:t>	</a:t>
            </a:r>
            <a:r>
              <a:rPr b="0" lang="en-US" sz="1200" spc="-1" strike="noStrike">
                <a:latin typeface="Arial"/>
              </a:rPr>
              <a:t>	</a:t>
            </a:r>
            <a:r>
              <a:rPr b="0" lang="en-US" sz="1200" spc="-1" strike="noStrike">
                <a:latin typeface="Arial"/>
              </a:rPr>
              <a:t>byt</a:t>
            </a:r>
            <a:r>
              <a:rPr b="0" lang="en-US" sz="1200" spc="-1" strike="noStrike">
                <a:latin typeface="Arial"/>
              </a:rPr>
              <a:t>	</a:t>
            </a:r>
            <a:r>
              <a:rPr b="0" lang="en-US" sz="1200" spc="-1" strike="noStrike">
                <a:latin typeface="Arial"/>
              </a:rPr>
              <a:t>1 byte</a:t>
            </a:r>
            <a:r>
              <a:rPr b="0" lang="en-US" sz="1200" spc="-1" strike="noStrike">
                <a:latin typeface="Arial"/>
              </a:rPr>
              <a:t>	</a:t>
            </a:r>
            <a:r>
              <a:rPr b="0" lang="en-US" sz="1200" spc="-1" strike="noStrike">
                <a:latin typeface="Arial"/>
              </a:rPr>
              <a:t>positive integer value from 0 to 255</a:t>
            </a:r>
            <a:endParaRPr b="0" lang="en-ZA" sz="1200" spc="-1" strike="noStrike">
              <a:latin typeface="Arial"/>
            </a:endParaRPr>
          </a:p>
          <a:p>
            <a:pPr marL="438840" indent="-319680">
              <a:lnSpc>
                <a:spcPct val="100000"/>
              </a:lnSpc>
              <a:spcAft>
                <a:spcPts val="300"/>
              </a:spcAft>
              <a:tabLst>
                <a:tab algn="l" pos="0"/>
              </a:tabLst>
            </a:pPr>
            <a:r>
              <a:rPr b="0" lang="en-US" sz="1200" spc="-1" strike="noStrike">
                <a:latin typeface="Arial"/>
              </a:rPr>
              <a:t>Short</a:t>
            </a:r>
            <a:r>
              <a:rPr b="0" lang="en-US" sz="1200" spc="-1" strike="noStrike">
                <a:latin typeface="Arial"/>
              </a:rPr>
              <a:t>	</a:t>
            </a:r>
            <a:r>
              <a:rPr b="0" lang="en-US" sz="1200" spc="-1" strike="noStrike">
                <a:latin typeface="Arial"/>
              </a:rPr>
              <a:t>shr</a:t>
            </a:r>
            <a:r>
              <a:rPr b="0" lang="en-US" sz="1200" spc="-1" strike="noStrike">
                <a:latin typeface="Arial"/>
              </a:rPr>
              <a:t>	</a:t>
            </a:r>
            <a:r>
              <a:rPr b="0" lang="en-US" sz="1200" spc="-1" strike="noStrike">
                <a:latin typeface="Arial"/>
              </a:rPr>
              <a:t>2 byte</a:t>
            </a:r>
            <a:r>
              <a:rPr b="0" lang="en-US" sz="1200" spc="-1" strike="noStrike">
                <a:latin typeface="Arial"/>
              </a:rPr>
              <a:t>	</a:t>
            </a:r>
            <a:r>
              <a:rPr b="0" lang="en-US" sz="1200" spc="-1" strike="noStrike">
                <a:latin typeface="Arial"/>
              </a:rPr>
              <a:t>integer from –32,768 to +32,767</a:t>
            </a:r>
            <a:endParaRPr b="0" lang="en-ZA" sz="1200" spc="-1" strike="noStrike">
              <a:latin typeface="Arial"/>
            </a:endParaRPr>
          </a:p>
          <a:p>
            <a:pPr marL="438840" indent="-319680">
              <a:lnSpc>
                <a:spcPct val="100000"/>
              </a:lnSpc>
              <a:spcAft>
                <a:spcPts val="300"/>
              </a:spcAft>
              <a:tabLst>
                <a:tab algn="l" pos="0"/>
              </a:tabLst>
            </a:pPr>
            <a:r>
              <a:rPr b="0" lang="en-US" sz="1200" spc="-1" strike="noStrike">
                <a:latin typeface="Arial"/>
              </a:rPr>
              <a:t>Integer</a:t>
            </a:r>
            <a:r>
              <a:rPr b="0" lang="en-US" sz="1200" spc="-1" strike="noStrike">
                <a:latin typeface="Arial"/>
              </a:rPr>
              <a:t>	</a:t>
            </a:r>
            <a:r>
              <a:rPr b="0" lang="en-US" sz="1200" spc="-1" strike="noStrike">
                <a:latin typeface="Arial"/>
              </a:rPr>
              <a:t>int</a:t>
            </a:r>
            <a:r>
              <a:rPr b="0" lang="en-US" sz="1200" spc="-1" strike="noStrike">
                <a:latin typeface="Arial"/>
              </a:rPr>
              <a:t>	</a:t>
            </a:r>
            <a:r>
              <a:rPr b="0" lang="en-US" sz="1200" spc="-1" strike="noStrike">
                <a:latin typeface="Arial"/>
              </a:rPr>
              <a:t>4 byte</a:t>
            </a:r>
            <a:r>
              <a:rPr b="0" lang="en-US" sz="1200" spc="-1" strike="noStrike">
                <a:latin typeface="Arial"/>
              </a:rPr>
              <a:t>	</a:t>
            </a:r>
            <a:r>
              <a:rPr b="0" lang="en-US" sz="1200" spc="-1" strike="noStrike">
                <a:latin typeface="Arial"/>
              </a:rPr>
              <a:t>integer from +/- 2,147,483,647</a:t>
            </a:r>
            <a:endParaRPr b="0" lang="en-ZA" sz="1200" spc="-1" strike="noStrike">
              <a:latin typeface="Arial"/>
            </a:endParaRPr>
          </a:p>
          <a:p>
            <a:pPr marL="438840" indent="-319680">
              <a:lnSpc>
                <a:spcPct val="100000"/>
              </a:lnSpc>
              <a:spcAft>
                <a:spcPts val="300"/>
              </a:spcAft>
              <a:tabLst>
                <a:tab algn="l" pos="0"/>
              </a:tabLst>
            </a:pPr>
            <a:r>
              <a:rPr b="0" lang="en-US" sz="1200" spc="-1" strike="noStrike">
                <a:latin typeface="Arial"/>
              </a:rPr>
              <a:t>Long</a:t>
            </a:r>
            <a:r>
              <a:rPr b="0" lang="en-US" sz="1200" spc="-1" strike="noStrike">
                <a:latin typeface="Arial"/>
              </a:rPr>
              <a:t>	</a:t>
            </a:r>
            <a:r>
              <a:rPr b="0" lang="en-US" sz="1200" spc="-1" strike="noStrike">
                <a:latin typeface="Arial"/>
              </a:rPr>
              <a:t>	</a:t>
            </a:r>
            <a:r>
              <a:rPr b="0" lang="en-US" sz="1200" spc="-1" strike="noStrike">
                <a:latin typeface="Arial"/>
              </a:rPr>
              <a:t>lng</a:t>
            </a:r>
            <a:r>
              <a:rPr b="0" lang="en-US" sz="1200" spc="-1" strike="noStrike">
                <a:latin typeface="Arial"/>
              </a:rPr>
              <a:t>	</a:t>
            </a:r>
            <a:r>
              <a:rPr b="0" lang="en-US" sz="1200" spc="-1" strike="noStrike">
                <a:latin typeface="Arial"/>
              </a:rPr>
              <a:t>8 byte</a:t>
            </a:r>
            <a:r>
              <a:rPr b="0" lang="en-US" sz="1200" spc="-1" strike="noStrike">
                <a:latin typeface="Arial"/>
              </a:rPr>
              <a:t>	</a:t>
            </a:r>
            <a:r>
              <a:rPr b="0" lang="en-US" sz="1200" spc="-1" strike="noStrike">
                <a:latin typeface="Arial"/>
              </a:rPr>
              <a:t>integer from +/- </a:t>
            </a:r>
            <a:r>
              <a:rPr b="0" lang="en-US" sz="1200" spc="-1" strike="noStrike">
                <a:latin typeface="Arial"/>
              </a:rPr>
              <a:t>	</a:t>
            </a:r>
            <a:r>
              <a:rPr b="0" lang="en-US" sz="1200" spc="-1" strike="noStrike">
                <a:latin typeface="Arial"/>
              </a:rPr>
              <a:t>	</a:t>
            </a:r>
            <a:r>
              <a:rPr b="0" lang="en-US" sz="1200" spc="-1" strike="noStrike">
                <a:latin typeface="Arial"/>
              </a:rPr>
              <a:t>	</a:t>
            </a:r>
            <a:r>
              <a:rPr b="0" lang="en-US" sz="1200" spc="-1" strike="noStrike">
                <a:latin typeface="Arial"/>
              </a:rPr>
              <a:t>	</a:t>
            </a:r>
            <a:r>
              <a:rPr b="0" lang="en-US" sz="1200" spc="-1" strike="noStrike">
                <a:latin typeface="Arial"/>
              </a:rPr>
              <a:t>	</a:t>
            </a:r>
            <a:r>
              <a:rPr b="0" lang="en-US" sz="1200" spc="-1" strike="noStrike">
                <a:latin typeface="Arial"/>
              </a:rPr>
              <a:t>	</a:t>
            </a:r>
            <a:r>
              <a:rPr b="0" lang="en-US" sz="1200" spc="-1" strike="noStrike">
                <a:latin typeface="Arial"/>
              </a:rPr>
              <a:t>	</a:t>
            </a:r>
            <a:r>
              <a:rPr b="0" lang="en-US" sz="1200" spc="-1" strike="noStrike">
                <a:latin typeface="Arial"/>
              </a:rPr>
              <a:t>9,223,372,036,854,775,807</a:t>
            </a:r>
            <a:endParaRPr b="0" lang="en-ZA" sz="1200" spc="-1" strike="noStrike">
              <a:latin typeface="Arial"/>
            </a:endParaRPr>
          </a:p>
          <a:p>
            <a:pPr marL="438840" indent="-319680">
              <a:lnSpc>
                <a:spcPct val="100000"/>
              </a:lnSpc>
              <a:spcAft>
                <a:spcPts val="300"/>
              </a:spcAft>
              <a:tabLst>
                <a:tab algn="l" pos="0"/>
              </a:tabLst>
            </a:pPr>
            <a:endParaRPr b="0" lang="en-ZA" sz="1200" spc="-1" strike="noStrike">
              <a:latin typeface="Arial"/>
            </a:endParaRPr>
          </a:p>
          <a:p>
            <a:pPr marL="438840" indent="-319680">
              <a:lnSpc>
                <a:spcPct val="100000"/>
              </a:lnSpc>
              <a:spcAft>
                <a:spcPts val="300"/>
              </a:spcAft>
              <a:tabLst>
                <a:tab algn="l" pos="0"/>
              </a:tabLst>
            </a:pPr>
            <a:r>
              <a:rPr b="0" lang="en-US" sz="1200" spc="-1" strike="noStrike">
                <a:latin typeface="Arial"/>
              </a:rPr>
              <a:t>Double</a:t>
            </a:r>
            <a:r>
              <a:rPr b="0" lang="en-US" sz="1200" spc="-1" strike="noStrike">
                <a:latin typeface="Arial"/>
              </a:rPr>
              <a:t>	</a:t>
            </a:r>
            <a:r>
              <a:rPr b="0" lang="en-US" sz="1200" spc="-1" strike="noStrike">
                <a:latin typeface="Arial"/>
              </a:rPr>
              <a:t>dbl</a:t>
            </a:r>
            <a:r>
              <a:rPr b="0" lang="en-US" sz="1200" spc="-1" strike="noStrike">
                <a:latin typeface="Arial"/>
              </a:rPr>
              <a:t>	</a:t>
            </a:r>
            <a:r>
              <a:rPr b="0" lang="en-US" sz="1200" spc="-1" strike="noStrike">
                <a:latin typeface="Arial"/>
              </a:rPr>
              <a:t>8 byte </a:t>
            </a:r>
            <a:r>
              <a:rPr b="0" lang="en-US" sz="1200" spc="-1" strike="noStrike">
                <a:latin typeface="Arial"/>
              </a:rPr>
              <a:t>	</a:t>
            </a:r>
            <a:r>
              <a:rPr b="0" lang="en-US" sz="1200" spc="-1" strike="noStrike">
                <a:latin typeface="Arial"/>
              </a:rPr>
              <a:t>double-precision, floating-point number </a:t>
            </a:r>
            <a:endParaRPr b="0" lang="en-ZA" sz="1200" spc="-1" strike="noStrike">
              <a:latin typeface="Arial"/>
            </a:endParaRPr>
          </a:p>
          <a:p>
            <a:pPr marL="438840" indent="-319680">
              <a:lnSpc>
                <a:spcPct val="100000"/>
              </a:lnSpc>
              <a:spcAft>
                <a:spcPts val="300"/>
              </a:spcAft>
              <a:tabLst>
                <a:tab algn="l" pos="0"/>
              </a:tabLst>
            </a:pPr>
            <a:r>
              <a:rPr b="0" lang="en-US" sz="1200" spc="-1" strike="noStrike">
                <a:latin typeface="Arial"/>
              </a:rPr>
              <a:t>Decimal</a:t>
            </a:r>
            <a:r>
              <a:rPr b="0" lang="en-US" sz="1200" spc="-1" strike="noStrike">
                <a:latin typeface="Arial"/>
              </a:rPr>
              <a:t>	</a:t>
            </a:r>
            <a:r>
              <a:rPr b="0" lang="en-US" sz="1200" spc="-1" strike="noStrike">
                <a:latin typeface="Arial"/>
              </a:rPr>
              <a:t>dec</a:t>
            </a:r>
            <a:r>
              <a:rPr b="0" lang="en-US" sz="1200" spc="-1" strike="noStrike">
                <a:latin typeface="Arial"/>
              </a:rPr>
              <a:t>	</a:t>
            </a:r>
            <a:r>
              <a:rPr b="0" lang="en-US" sz="1200" spc="-1" strike="noStrike">
                <a:latin typeface="Arial"/>
              </a:rPr>
              <a:t>16 byte</a:t>
            </a:r>
            <a:r>
              <a:rPr b="0" lang="en-US" sz="1200" spc="-1" strike="noStrike">
                <a:latin typeface="Arial"/>
              </a:rPr>
              <a:t>	</a:t>
            </a:r>
            <a:r>
              <a:rPr b="0" lang="en-US" sz="1200" spc="-1" strike="noStrike">
                <a:latin typeface="Arial"/>
              </a:rPr>
              <a:t>number with up to 28 significant digits</a:t>
            </a:r>
            <a:endParaRPr b="0" lang="en-ZA" sz="1200" spc="-1" strike="noStrike">
              <a:latin typeface="Arial"/>
            </a:endParaRPr>
          </a:p>
          <a:p>
            <a:pPr marL="438840" indent="-319680">
              <a:lnSpc>
                <a:spcPct val="100000"/>
              </a:lnSpc>
              <a:spcAft>
                <a:spcPts val="300"/>
              </a:spcAft>
              <a:tabLst>
                <a:tab algn="l" pos="0"/>
              </a:tabLst>
            </a:pPr>
            <a:endParaRPr b="0" lang="en-ZA" sz="1200" spc="-1" strike="noStrike">
              <a:latin typeface="Arial"/>
            </a:endParaRPr>
          </a:p>
          <a:p>
            <a:pPr marL="438840" indent="-319680">
              <a:lnSpc>
                <a:spcPct val="100000"/>
              </a:lnSpc>
              <a:spcAft>
                <a:spcPts val="300"/>
              </a:spcAft>
              <a:tabLst>
                <a:tab algn="l" pos="0"/>
              </a:tabLst>
            </a:pPr>
            <a:r>
              <a:rPr b="0" lang="en-US" sz="1200" spc="-1" strike="noStrike">
                <a:latin typeface="Arial"/>
              </a:rPr>
              <a:t>Char</a:t>
            </a:r>
            <a:r>
              <a:rPr b="0" lang="en-US" sz="1200" spc="-1" strike="noStrike">
                <a:latin typeface="Arial"/>
              </a:rPr>
              <a:t>	</a:t>
            </a:r>
            <a:r>
              <a:rPr b="0" lang="en-US" sz="1200" spc="-1" strike="noStrike">
                <a:latin typeface="Arial"/>
              </a:rPr>
              <a:t>	</a:t>
            </a:r>
            <a:r>
              <a:rPr b="0" lang="en-US" sz="1200" spc="-1" strike="noStrike">
                <a:latin typeface="Arial"/>
              </a:rPr>
              <a:t>chr</a:t>
            </a:r>
            <a:r>
              <a:rPr b="0" lang="en-US" sz="1200" spc="-1" strike="noStrike">
                <a:latin typeface="Arial"/>
              </a:rPr>
              <a:t>	</a:t>
            </a:r>
            <a:r>
              <a:rPr b="0" lang="en-US" sz="1200" spc="-1" strike="noStrike">
                <a:latin typeface="Arial"/>
              </a:rPr>
              <a:t>2 byte </a:t>
            </a:r>
            <a:r>
              <a:rPr b="0" lang="en-US" sz="1200" spc="-1" strike="noStrike">
                <a:latin typeface="Arial"/>
              </a:rPr>
              <a:t>	</a:t>
            </a:r>
            <a:r>
              <a:rPr b="0" lang="en-US" sz="1200" spc="-1" strike="noStrike">
                <a:latin typeface="Arial"/>
              </a:rPr>
              <a:t>Any single character</a:t>
            </a:r>
            <a:endParaRPr b="0" lang="en-ZA" sz="1200" spc="-1" strike="noStrike">
              <a:latin typeface="Arial"/>
            </a:endParaRPr>
          </a:p>
          <a:p>
            <a:pPr marL="438840" indent="-319680">
              <a:lnSpc>
                <a:spcPct val="100000"/>
              </a:lnSpc>
              <a:spcAft>
                <a:spcPts val="300"/>
              </a:spcAft>
              <a:tabLst>
                <a:tab algn="l" pos="0"/>
              </a:tabLst>
            </a:pPr>
            <a:r>
              <a:rPr b="0" lang="en-US" sz="1200" spc="-1" strike="noStrike">
                <a:latin typeface="Arial"/>
              </a:rPr>
              <a:t>Boolean</a:t>
            </a:r>
            <a:r>
              <a:rPr b="0" lang="en-US" sz="1200" spc="-1" strike="noStrike">
                <a:latin typeface="Arial"/>
              </a:rPr>
              <a:t>	</a:t>
            </a:r>
            <a:r>
              <a:rPr b="0" lang="en-US" sz="1200" spc="-1" strike="noStrike">
                <a:latin typeface="Arial"/>
              </a:rPr>
              <a:t>bln</a:t>
            </a:r>
            <a:r>
              <a:rPr b="0" lang="en-US" sz="1200" spc="-1" strike="noStrike">
                <a:latin typeface="Arial"/>
              </a:rPr>
              <a:t>	</a:t>
            </a:r>
            <a:r>
              <a:rPr b="0" lang="en-US" sz="1200" spc="-1" strike="noStrike">
                <a:latin typeface="Arial"/>
              </a:rPr>
              <a:t>2 byte </a:t>
            </a:r>
            <a:r>
              <a:rPr b="0" lang="en-US" sz="1200" spc="-1" strike="noStrike">
                <a:latin typeface="Arial"/>
              </a:rPr>
              <a:t>	</a:t>
            </a:r>
            <a:r>
              <a:rPr b="0" lang="en-US" sz="1200" spc="-1" strike="noStrike">
                <a:latin typeface="Arial"/>
              </a:rPr>
              <a:t>True or False</a:t>
            </a:r>
            <a:endParaRPr b="0" lang="en-ZA" sz="1200" spc="-1" strike="noStrike">
              <a:latin typeface="Arial"/>
            </a:endParaRPr>
          </a:p>
          <a:p>
            <a:pPr marL="438840" indent="-319680">
              <a:lnSpc>
                <a:spcPct val="100000"/>
              </a:lnSpc>
              <a:spcAft>
                <a:spcPts val="300"/>
              </a:spcAft>
              <a:tabLst>
                <a:tab algn="l" pos="0"/>
              </a:tabLst>
            </a:pPr>
            <a:endParaRPr b="0" lang="en-ZA" sz="1200" spc="-1" strike="noStrike">
              <a:latin typeface="Arial"/>
            </a:endParaRPr>
          </a:p>
          <a:p>
            <a:pPr marL="438840" indent="-319680">
              <a:lnSpc>
                <a:spcPct val="100000"/>
              </a:lnSpc>
              <a:spcAft>
                <a:spcPts val="300"/>
              </a:spcAft>
              <a:tabLst>
                <a:tab algn="l" pos="0"/>
              </a:tabLst>
            </a:pPr>
            <a:r>
              <a:rPr b="0" lang="en-US" sz="1200" spc="-1" strike="noStrike">
                <a:latin typeface="Arial"/>
              </a:rPr>
              <a:t>String</a:t>
            </a:r>
            <a:r>
              <a:rPr b="0" lang="en-US" sz="1200" spc="-1" strike="noStrike">
                <a:latin typeface="Arial"/>
              </a:rPr>
              <a:t>	</a:t>
            </a:r>
            <a:r>
              <a:rPr b="0" lang="en-US" sz="1200" spc="-1" strike="noStrike">
                <a:latin typeface="Arial"/>
              </a:rPr>
              <a:t>str</a:t>
            </a:r>
            <a:r>
              <a:rPr b="0" lang="en-US" sz="1200" spc="-1" strike="noStrike">
                <a:latin typeface="Arial"/>
              </a:rPr>
              <a:t>	</a:t>
            </a:r>
            <a:r>
              <a:rPr b="0" lang="en-US" sz="1200" spc="-1" strike="noStrike">
                <a:latin typeface="Arial"/>
              </a:rPr>
              <a:t>(4 byte)</a:t>
            </a:r>
            <a:r>
              <a:rPr b="0" lang="en-US" sz="1200" spc="-1" strike="noStrike">
                <a:latin typeface="Arial"/>
              </a:rPr>
              <a:t>	</a:t>
            </a:r>
            <a:r>
              <a:rPr b="0" lang="en-US" sz="1200" spc="-1" strike="noStrike">
                <a:latin typeface="Arial"/>
              </a:rPr>
              <a:t>Text - Any number/combination of characters</a:t>
            </a:r>
            <a:endParaRPr b="0" lang="en-ZA" sz="1200" spc="-1" strike="noStrike">
              <a:latin typeface="Arial"/>
            </a:endParaRPr>
          </a:p>
          <a:p>
            <a:pPr marL="438840" indent="-319680">
              <a:lnSpc>
                <a:spcPct val="100000"/>
              </a:lnSpc>
              <a:spcAft>
                <a:spcPts val="300"/>
              </a:spcAft>
              <a:tabLst>
                <a:tab algn="l" pos="0"/>
              </a:tabLst>
            </a:pPr>
            <a:r>
              <a:rPr b="0" lang="en-US" sz="1200" spc="-1" strike="noStrike">
                <a:latin typeface="Arial"/>
              </a:rPr>
              <a:t>Date</a:t>
            </a:r>
            <a:r>
              <a:rPr b="0" lang="en-US" sz="1200" spc="-1" strike="noStrike">
                <a:latin typeface="Arial"/>
              </a:rPr>
              <a:t>	</a:t>
            </a:r>
            <a:r>
              <a:rPr b="0" lang="en-US" sz="1200" spc="-1" strike="noStrike">
                <a:latin typeface="Arial"/>
              </a:rPr>
              <a:t>	</a:t>
            </a:r>
            <a:r>
              <a:rPr b="0" lang="en-US" sz="1200" spc="-1" strike="noStrike">
                <a:latin typeface="Arial"/>
              </a:rPr>
              <a:t>dtm</a:t>
            </a:r>
            <a:r>
              <a:rPr b="0" lang="en-US" sz="1200" spc="-1" strike="noStrike">
                <a:latin typeface="Arial"/>
              </a:rPr>
              <a:t>	</a:t>
            </a:r>
            <a:r>
              <a:rPr b="0" lang="en-US" sz="1200" spc="-1" strike="noStrike">
                <a:latin typeface="Arial"/>
              </a:rPr>
              <a:t>8 byte </a:t>
            </a:r>
            <a:r>
              <a:rPr b="0" lang="en-US" sz="1200" spc="-1" strike="noStrike">
                <a:latin typeface="Arial"/>
              </a:rPr>
              <a:t>	</a:t>
            </a:r>
            <a:r>
              <a:rPr b="0" lang="en-US" sz="1200" spc="-1" strike="noStrike">
                <a:latin typeface="Arial"/>
              </a:rPr>
              <a:t>8 character date:  #dd/mm/yyyy#</a:t>
            </a:r>
            <a:endParaRPr b="0" lang="en-ZA" sz="1200" spc="-1" strike="noStrike">
              <a:latin typeface="Arial"/>
            </a:endParaRPr>
          </a:p>
          <a:p>
            <a:pPr marL="438840" indent="-319680">
              <a:lnSpc>
                <a:spcPct val="100000"/>
              </a:lnSpc>
              <a:spcAft>
                <a:spcPts val="300"/>
              </a:spcAft>
              <a:tabLst>
                <a:tab algn="l" pos="0"/>
              </a:tabLst>
            </a:pPr>
            <a:r>
              <a:rPr b="0" lang="en-US" sz="1200" spc="-1" strike="noStrike">
                <a:latin typeface="Arial"/>
              </a:rPr>
              <a:t>Object</a:t>
            </a:r>
            <a:r>
              <a:rPr b="0" lang="en-US" sz="1200" spc="-1" strike="noStrike">
                <a:latin typeface="Arial"/>
              </a:rPr>
              <a:t>	</a:t>
            </a:r>
            <a:r>
              <a:rPr b="0" lang="en-US" sz="1200" spc="-1" strike="noStrike">
                <a:latin typeface="Arial"/>
              </a:rPr>
              <a:t>obj</a:t>
            </a:r>
            <a:r>
              <a:rPr b="0" lang="en-US" sz="1200" spc="-1" strike="noStrike">
                <a:latin typeface="Arial"/>
              </a:rPr>
              <a:t>	</a:t>
            </a:r>
            <a:r>
              <a:rPr b="0" lang="en-US" sz="1200" spc="-1" strike="noStrike">
                <a:latin typeface="Arial"/>
              </a:rPr>
              <a:t>(4 byte)</a:t>
            </a:r>
            <a:r>
              <a:rPr b="0" lang="en-US" sz="1200" spc="-1" strike="noStrike">
                <a:latin typeface="Arial"/>
              </a:rPr>
              <a:t>	</a:t>
            </a:r>
            <a:r>
              <a:rPr b="0" lang="en-US" sz="1200" spc="-1" strike="noStrike">
                <a:latin typeface="Arial"/>
              </a:rPr>
              <a:t>An address that refers to an object</a:t>
            </a:r>
            <a:endParaRPr b="0" lang="en-ZA" sz="1200" spc="-1" strike="noStrike">
              <a:latin typeface="Arial"/>
            </a:endParaRPr>
          </a:p>
          <a:p>
            <a:pPr marL="438840" indent="-319680">
              <a:lnSpc>
                <a:spcPct val="100000"/>
              </a:lnSpc>
              <a:tabLst>
                <a:tab algn="l" pos="0"/>
              </a:tabLst>
            </a:pPr>
            <a:endParaRPr b="0" lang="en-ZA" sz="1200" spc="-1" strike="noStrike">
              <a:latin typeface="Arial"/>
            </a:endParaRPr>
          </a:p>
        </p:txBody>
      </p:sp>
      <p:sp>
        <p:nvSpPr>
          <p:cNvPr id="29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B9531E6-5B33-48E1-98CF-7FA26A8122ED}" type="slidenum">
              <a:rPr b="0" lang="en-US" sz="1200" spc="-1" strike="noStrike">
                <a:solidFill>
                  <a:srgbClr val="000000"/>
                </a:solidFill>
                <a:latin typeface="Calibri"/>
              </a:rPr>
              <a:t>8</a:t>
            </a:fld>
            <a:endParaRPr b="0" lang="en-ZA"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1290600" y="704880"/>
            <a:ext cx="4473360" cy="3522240"/>
          </a:xfrm>
          <a:prstGeom prst="rect">
            <a:avLst/>
          </a:prstGeom>
        </p:spPr>
      </p:sp>
      <p:sp>
        <p:nvSpPr>
          <p:cNvPr id="297"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29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8E46A2C-4A97-4FC5-AFE3-EA414B9A810D}"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1290600" y="704880"/>
            <a:ext cx="4473360" cy="3522240"/>
          </a:xfrm>
          <a:prstGeom prst="rect">
            <a:avLst/>
          </a:prstGeom>
        </p:spPr>
      </p:sp>
      <p:sp>
        <p:nvSpPr>
          <p:cNvPr id="300"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0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3F13946-6486-4C5B-9531-3A3BAB61E6B4}"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1290600" y="704880"/>
            <a:ext cx="4473360" cy="3522240"/>
          </a:xfrm>
          <a:prstGeom prst="rect">
            <a:avLst/>
          </a:prstGeom>
        </p:spPr>
      </p:sp>
      <p:sp>
        <p:nvSpPr>
          <p:cNvPr id="303"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0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5F2AB9B-EFDD-4412-9600-A053B9C4FF2D}"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0" y="8685360"/>
            <a:ext cx="2971440" cy="456840"/>
          </a:xfrm>
          <a:prstGeom prst="rect">
            <a:avLst/>
          </a:prstGeom>
          <a:noFill/>
          <a:ln>
            <a:noFill/>
          </a:ln>
        </p:spPr>
        <p:txBody>
          <a:bodyPr anchor="b">
            <a:noAutofit/>
          </a:bodyPr>
          <a:p>
            <a:pPr>
              <a:lnSpc>
                <a:spcPct val="100000"/>
              </a:lnSpc>
            </a:pPr>
            <a:r>
              <a:rPr b="0" lang="en-US" sz="1200" spc="-1" strike="noStrike">
                <a:solidFill>
                  <a:srgbClr val="000000"/>
                </a:solidFill>
                <a:latin typeface="Calibri"/>
              </a:rPr>
              <a:t>hhhhhhh</a:t>
            </a:r>
            <a:endParaRPr b="0" lang="en-ZA" sz="1200" spc="-1" strike="noStrike">
              <a:latin typeface="Times New Roman"/>
            </a:endParaRPr>
          </a:p>
        </p:txBody>
      </p:sp>
      <p:sp>
        <p:nvSpPr>
          <p:cNvPr id="306" name="TextShape 2"/>
          <p:cNvSpPr txBox="1"/>
          <p:nvPr/>
        </p:nvSpPr>
        <p:spPr>
          <a:xfrm>
            <a:off x="3884760" y="8685360"/>
            <a:ext cx="2971440" cy="456840"/>
          </a:xfrm>
          <a:prstGeom prst="rect">
            <a:avLst/>
          </a:prstGeom>
          <a:noFill/>
          <a:ln>
            <a:noFill/>
          </a:ln>
        </p:spPr>
        <p:txBody>
          <a:bodyPr anchor="b">
            <a:noAutofit/>
          </a:bodyPr>
          <a:p>
            <a:pPr algn="r">
              <a:lnSpc>
                <a:spcPct val="100000"/>
              </a:lnSpc>
            </a:pPr>
            <a:fld id="{6853B736-22DD-4232-AD12-E102259C9A06}" type="slidenum">
              <a:rPr b="0" lang="en-US" sz="1200" spc="-1" strike="noStrike">
                <a:solidFill>
                  <a:srgbClr val="000000"/>
                </a:solidFill>
                <a:latin typeface="Calibri"/>
              </a:rPr>
              <a:t>&lt;number&gt;</a:t>
            </a:fld>
            <a:endParaRPr b="0" lang="en-ZA" sz="1200" spc="-1" strike="noStrike">
              <a:latin typeface="Times New Roman"/>
            </a:endParaRPr>
          </a:p>
        </p:txBody>
      </p:sp>
      <p:sp>
        <p:nvSpPr>
          <p:cNvPr id="307" name="PlaceHolder 3"/>
          <p:cNvSpPr>
            <a:spLocks noGrp="1"/>
          </p:cNvSpPr>
          <p:nvPr>
            <p:ph type="sldImg"/>
          </p:nvPr>
        </p:nvSpPr>
        <p:spPr>
          <a:xfrm>
            <a:off x="1290600" y="704880"/>
            <a:ext cx="4471560" cy="3520800"/>
          </a:xfrm>
          <a:prstGeom prst="rect">
            <a:avLst/>
          </a:prstGeom>
        </p:spPr>
      </p:sp>
      <p:sp>
        <p:nvSpPr>
          <p:cNvPr id="308" name="PlaceHolder 4"/>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1251000" y="685800"/>
            <a:ext cx="4355640" cy="3428640"/>
          </a:xfrm>
          <a:prstGeom prst="rect">
            <a:avLst/>
          </a:prstGeom>
        </p:spPr>
      </p:sp>
      <p:sp>
        <p:nvSpPr>
          <p:cNvPr id="258"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A programming language is a set of rules that provides a way of telling a computer what operations to perform A programming language is a tool for developing executable models for a class of problem domains</a:t>
            </a:r>
            <a:endParaRPr b="0" lang="en-ZA" sz="2000" spc="-1" strike="noStrike">
              <a:latin typeface="Arial"/>
            </a:endParaRPr>
          </a:p>
        </p:txBody>
      </p:sp>
      <p:sp>
        <p:nvSpPr>
          <p:cNvPr id="25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3462F4B-5F9B-4F6F-A7D8-1C72DAF26C75}" type="slidenum">
              <a:rPr b="0" lang="en-US" sz="1200" spc="-1" strike="noStrike">
                <a:solidFill>
                  <a:srgbClr val="000000"/>
                </a:solidFill>
                <a:latin typeface="+mn-lt"/>
                <a:ea typeface="+mn-ea"/>
              </a:rPr>
              <a:t>&lt;number&gt;</a:t>
            </a:fld>
            <a:endParaRPr b="0" lang="en-ZA"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1290600" y="704880"/>
            <a:ext cx="4473360" cy="3522240"/>
          </a:xfrm>
          <a:prstGeom prst="rect">
            <a:avLst/>
          </a:prstGeom>
        </p:spPr>
      </p:sp>
      <p:sp>
        <p:nvSpPr>
          <p:cNvPr id="310"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1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BDB6574-4238-4B8F-BA47-34FC31586F89}" type="slidenum">
              <a:rPr b="0" lang="en-CA"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1290600" y="704880"/>
            <a:ext cx="4473360" cy="3522240"/>
          </a:xfrm>
          <a:prstGeom prst="rect">
            <a:avLst/>
          </a:prstGeom>
        </p:spPr>
      </p:sp>
      <p:sp>
        <p:nvSpPr>
          <p:cNvPr id="313"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1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541ECE1-85C3-4464-8EF0-9B531F172287}"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1290600" y="704880"/>
            <a:ext cx="4473360" cy="3522240"/>
          </a:xfrm>
          <a:prstGeom prst="rect">
            <a:avLst/>
          </a:prstGeom>
        </p:spPr>
      </p:sp>
      <p:sp>
        <p:nvSpPr>
          <p:cNvPr id="316"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1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D94440A-D034-4125-84CD-5E72A7CB364A}"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0" y="8685360"/>
            <a:ext cx="2971440" cy="456840"/>
          </a:xfrm>
          <a:prstGeom prst="rect">
            <a:avLst/>
          </a:prstGeom>
          <a:noFill/>
          <a:ln>
            <a:noFill/>
          </a:ln>
        </p:spPr>
        <p:txBody>
          <a:bodyPr anchor="b">
            <a:noAutofit/>
          </a:bodyPr>
          <a:p>
            <a:pPr>
              <a:lnSpc>
                <a:spcPct val="100000"/>
              </a:lnSpc>
            </a:pPr>
            <a:r>
              <a:rPr b="0" lang="en-US" sz="1200" spc="-1" strike="noStrike">
                <a:solidFill>
                  <a:srgbClr val="000000"/>
                </a:solidFill>
                <a:latin typeface="Calibri"/>
              </a:rPr>
              <a:t>hhhhhhh</a:t>
            </a:r>
            <a:endParaRPr b="0" lang="en-ZA" sz="1200" spc="-1" strike="noStrike">
              <a:latin typeface="Times New Roman"/>
            </a:endParaRPr>
          </a:p>
        </p:txBody>
      </p:sp>
      <p:sp>
        <p:nvSpPr>
          <p:cNvPr id="319" name="TextShape 2"/>
          <p:cNvSpPr txBox="1"/>
          <p:nvPr/>
        </p:nvSpPr>
        <p:spPr>
          <a:xfrm>
            <a:off x="3884760" y="8685360"/>
            <a:ext cx="2971440" cy="456840"/>
          </a:xfrm>
          <a:prstGeom prst="rect">
            <a:avLst/>
          </a:prstGeom>
          <a:noFill/>
          <a:ln>
            <a:noFill/>
          </a:ln>
        </p:spPr>
        <p:txBody>
          <a:bodyPr anchor="b">
            <a:noAutofit/>
          </a:bodyPr>
          <a:p>
            <a:pPr algn="r">
              <a:lnSpc>
                <a:spcPct val="100000"/>
              </a:lnSpc>
            </a:pPr>
            <a:fld id="{964D907E-DE6E-48FB-A078-20B4938A7814}" type="slidenum">
              <a:rPr b="0" lang="en-US" sz="1200" spc="-1" strike="noStrike">
                <a:solidFill>
                  <a:srgbClr val="000000"/>
                </a:solidFill>
                <a:latin typeface="Calibri"/>
              </a:rPr>
              <a:t>&lt;number&gt;</a:t>
            </a:fld>
            <a:endParaRPr b="0" lang="en-ZA" sz="1200" spc="-1" strike="noStrike">
              <a:latin typeface="Times New Roman"/>
            </a:endParaRPr>
          </a:p>
        </p:txBody>
      </p:sp>
      <p:sp>
        <p:nvSpPr>
          <p:cNvPr id="320" name="PlaceHolder 3"/>
          <p:cNvSpPr>
            <a:spLocks noGrp="1"/>
          </p:cNvSpPr>
          <p:nvPr>
            <p:ph type="sldImg"/>
          </p:nvPr>
        </p:nvSpPr>
        <p:spPr>
          <a:xfrm>
            <a:off x="1290600" y="704880"/>
            <a:ext cx="4471560" cy="3520800"/>
          </a:xfrm>
          <a:prstGeom prst="rect">
            <a:avLst/>
          </a:prstGeom>
        </p:spPr>
      </p:sp>
      <p:sp>
        <p:nvSpPr>
          <p:cNvPr id="321" name="PlaceHolder 4"/>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1290600" y="704880"/>
            <a:ext cx="4473360" cy="3522240"/>
          </a:xfrm>
          <a:prstGeom prst="rect">
            <a:avLst/>
          </a:prstGeom>
        </p:spPr>
      </p:sp>
      <p:sp>
        <p:nvSpPr>
          <p:cNvPr id="323"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2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FC89527-4486-4B10-8ED7-CB43DE59E956}"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1290600" y="704880"/>
            <a:ext cx="4473360" cy="3522240"/>
          </a:xfrm>
          <a:prstGeom prst="rect">
            <a:avLst/>
          </a:prstGeom>
        </p:spPr>
      </p:sp>
      <p:sp>
        <p:nvSpPr>
          <p:cNvPr id="326"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2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98E2115-21A6-4420-B741-6E3F23EC294B}" type="slidenum">
              <a:rPr b="0" lang="en-CA"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290600" y="704880"/>
            <a:ext cx="4473360" cy="3522240"/>
          </a:xfrm>
          <a:prstGeom prst="rect">
            <a:avLst/>
          </a:prstGeom>
        </p:spPr>
      </p:sp>
      <p:sp>
        <p:nvSpPr>
          <p:cNvPr id="329"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3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6446CEB-AB8E-46D1-BDE2-75855E023747}" type="slidenum">
              <a:rPr b="0" lang="en-CA"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1290600" y="704880"/>
            <a:ext cx="4473360" cy="3522240"/>
          </a:xfrm>
          <a:prstGeom prst="rect">
            <a:avLst/>
          </a:prstGeom>
        </p:spPr>
      </p:sp>
      <p:sp>
        <p:nvSpPr>
          <p:cNvPr id="332"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3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7C8F870-8E54-4B53-A45B-1E3B79C4C149}" type="slidenum">
              <a:rPr b="0" lang="en-CA"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3884760" y="8685360"/>
            <a:ext cx="2971440" cy="456840"/>
          </a:xfrm>
          <a:prstGeom prst="rect">
            <a:avLst/>
          </a:prstGeom>
          <a:noFill/>
          <a:ln>
            <a:noFill/>
          </a:ln>
        </p:spPr>
        <p:txBody>
          <a:bodyPr anchor="b">
            <a:noAutofit/>
          </a:bodyPr>
          <a:p>
            <a:pPr algn="r">
              <a:lnSpc>
                <a:spcPct val="100000"/>
              </a:lnSpc>
            </a:pPr>
            <a:fld id="{B59EF7D4-84A1-45B4-9003-6DD080751749}" type="slidenum">
              <a:rPr b="0" lang="en-US" sz="1200" spc="-1" strike="noStrike">
                <a:solidFill>
                  <a:srgbClr val="000000"/>
                </a:solidFill>
                <a:latin typeface="Calibri"/>
              </a:rPr>
              <a:t>&lt;number&gt;</a:t>
            </a:fld>
            <a:endParaRPr b="0" lang="en-ZA" sz="1200" spc="-1" strike="noStrike">
              <a:latin typeface="Times New Roman"/>
            </a:endParaRPr>
          </a:p>
        </p:txBody>
      </p:sp>
      <p:sp>
        <p:nvSpPr>
          <p:cNvPr id="335" name="PlaceHolder 2"/>
          <p:cNvSpPr>
            <a:spLocks noGrp="1"/>
          </p:cNvSpPr>
          <p:nvPr>
            <p:ph type="sldImg"/>
          </p:nvPr>
        </p:nvSpPr>
        <p:spPr>
          <a:xfrm>
            <a:off x="1290600" y="704880"/>
            <a:ext cx="4473360" cy="3522240"/>
          </a:xfrm>
          <a:prstGeom prst="rect">
            <a:avLst/>
          </a:prstGeom>
        </p:spPr>
      </p:sp>
      <p:sp>
        <p:nvSpPr>
          <p:cNvPr id="336" name="PlaceHolder 3"/>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1290600" y="704880"/>
            <a:ext cx="4473360" cy="3522240"/>
          </a:xfrm>
          <a:prstGeom prst="rect">
            <a:avLst/>
          </a:prstGeom>
        </p:spPr>
      </p:sp>
      <p:sp>
        <p:nvSpPr>
          <p:cNvPr id="338"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3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A315477-EE60-4795-87CF-DEC1CFEB3F6F}"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1251000" y="685800"/>
            <a:ext cx="4355640" cy="3428640"/>
          </a:xfrm>
          <a:prstGeom prst="rect">
            <a:avLst/>
          </a:prstGeom>
        </p:spPr>
      </p:sp>
      <p:sp>
        <p:nvSpPr>
          <p:cNvPr id="261"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A programming language is a set of rules that provides a way of telling a computer what operations to perform A programming language is a tool for developing executable models for a class of problem domains</a:t>
            </a:r>
            <a:endParaRPr b="0" lang="en-ZA" sz="2000" spc="-1" strike="noStrike">
              <a:latin typeface="Arial"/>
            </a:endParaRPr>
          </a:p>
        </p:txBody>
      </p:sp>
      <p:sp>
        <p:nvSpPr>
          <p:cNvPr id="26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67104C5-8260-4A62-AFD6-66302A17337A}" type="slidenum">
              <a:rPr b="0" lang="en-US" sz="1200" spc="-1" strike="noStrike">
                <a:solidFill>
                  <a:srgbClr val="000000"/>
                </a:solidFill>
                <a:latin typeface="+mn-lt"/>
                <a:ea typeface="+mn-ea"/>
              </a:rPr>
              <a:t>&lt;number&gt;</a:t>
            </a:fld>
            <a:endParaRPr b="0" lang="en-ZA"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290600" y="704880"/>
            <a:ext cx="4473360" cy="3522240"/>
          </a:xfrm>
          <a:prstGeom prst="rect">
            <a:avLst/>
          </a:prstGeom>
        </p:spPr>
      </p:sp>
      <p:sp>
        <p:nvSpPr>
          <p:cNvPr id="341"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4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E7077B5-0411-41A8-A967-18822DD1CABE}" type="slidenum">
              <a:rPr b="0" lang="en-CA"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1290600" y="704880"/>
            <a:ext cx="4473360" cy="3522240"/>
          </a:xfrm>
          <a:prstGeom prst="rect">
            <a:avLst/>
          </a:prstGeom>
        </p:spPr>
      </p:sp>
      <p:sp>
        <p:nvSpPr>
          <p:cNvPr id="344"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4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4B981A0-933C-4DE3-A568-173CDF84C022}"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1290600" y="704880"/>
            <a:ext cx="4473360" cy="3522240"/>
          </a:xfrm>
          <a:prstGeom prst="rect">
            <a:avLst/>
          </a:prstGeom>
        </p:spPr>
      </p:sp>
      <p:sp>
        <p:nvSpPr>
          <p:cNvPr id="347"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4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6599AC5-0A37-47FE-94EE-E48C2DEBDCE9}"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1290600" y="704880"/>
            <a:ext cx="4473360" cy="3522240"/>
          </a:xfrm>
          <a:prstGeom prst="rect">
            <a:avLst/>
          </a:prstGeom>
        </p:spPr>
      </p:sp>
      <p:sp>
        <p:nvSpPr>
          <p:cNvPr id="350"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5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9BBAEAD-ECAA-4F3E-AE11-777740DE0CEE}"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1290600" y="704880"/>
            <a:ext cx="4473360" cy="3522240"/>
          </a:xfrm>
          <a:prstGeom prst="rect">
            <a:avLst/>
          </a:prstGeom>
        </p:spPr>
      </p:sp>
      <p:sp>
        <p:nvSpPr>
          <p:cNvPr id="353" name="PlaceHolder 2"/>
          <p:cNvSpPr>
            <a:spLocks noGrp="1"/>
          </p:cNvSpPr>
          <p:nvPr>
            <p:ph type="body"/>
          </p:nvPr>
        </p:nvSpPr>
        <p:spPr>
          <a:xfrm>
            <a:off x="685800" y="4343400"/>
            <a:ext cx="5486040" cy="4114440"/>
          </a:xfrm>
          <a:prstGeom prst="rect">
            <a:avLst/>
          </a:prstGeom>
        </p:spPr>
        <p:txBody>
          <a:bodyPr>
            <a:noAutofit/>
          </a:bodyPr>
          <a:p>
            <a:endParaRPr b="0" lang="en-ZA" sz="2000" spc="-1" strike="noStrike">
              <a:latin typeface="Arial"/>
            </a:endParaRPr>
          </a:p>
        </p:txBody>
      </p:sp>
      <p:sp>
        <p:nvSpPr>
          <p:cNvPr id="35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9CFF0DF-70F1-416E-9282-66FA12E58871}" type="slidenum">
              <a:rPr b="0" lang="en-US" sz="1200" spc="-1" strike="noStrike">
                <a:solidFill>
                  <a:srgbClr val="000000"/>
                </a:solidFill>
                <a:latin typeface="Calibri"/>
              </a:rPr>
              <a:t>&lt;number&gt;</a:t>
            </a:fld>
            <a:endParaRPr b="0" lang="en-ZA"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1251000" y="685800"/>
            <a:ext cx="4355640" cy="3428640"/>
          </a:xfrm>
          <a:prstGeom prst="rect">
            <a:avLst/>
          </a:prstGeom>
        </p:spPr>
      </p:sp>
      <p:sp>
        <p:nvSpPr>
          <p:cNvPr id="356"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Try the following exercise with the learners</a:t>
            </a:r>
            <a:endParaRPr b="0" lang="en-ZA" sz="2000" spc="-1" strike="noStrike">
              <a:latin typeface="Arial"/>
            </a:endParaRPr>
          </a:p>
        </p:txBody>
      </p:sp>
      <p:sp>
        <p:nvSpPr>
          <p:cNvPr id="35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8C432B6-F0EC-4D5D-B2C5-5A6569BE92F8}" type="slidenum">
              <a:rPr b="0" lang="en-US" sz="1200" spc="-1" strike="noStrike">
                <a:solidFill>
                  <a:srgbClr val="000000"/>
                </a:solidFill>
                <a:latin typeface="+mn-lt"/>
                <a:ea typeface="+mn-ea"/>
              </a:rPr>
              <a:t>&lt;number&gt;</a:t>
            </a:fld>
            <a:endParaRPr b="0" lang="en-ZA"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1251000" y="685800"/>
            <a:ext cx="4355640" cy="3428640"/>
          </a:xfrm>
          <a:prstGeom prst="rect">
            <a:avLst/>
          </a:prstGeom>
        </p:spPr>
      </p:sp>
      <p:sp>
        <p:nvSpPr>
          <p:cNvPr id="264" name="PlaceHolder 2"/>
          <p:cNvSpPr>
            <a:spLocks noGrp="1"/>
          </p:cNvSpPr>
          <p:nvPr>
            <p:ph type="body"/>
          </p:nvPr>
        </p:nvSpPr>
        <p:spPr>
          <a:xfrm>
            <a:off x="685800" y="4343400"/>
            <a:ext cx="5486040" cy="4114440"/>
          </a:xfrm>
          <a:prstGeom prst="rect">
            <a:avLst/>
          </a:prstGeom>
        </p:spPr>
        <p:txBody>
          <a:bodyPr>
            <a:normAutofit/>
          </a:bodyPr>
          <a:p>
            <a:endParaRPr b="0" lang="en-ZA" sz="2000" spc="-1" strike="noStrike">
              <a:latin typeface="Arial"/>
            </a:endParaRPr>
          </a:p>
        </p:txBody>
      </p:sp>
      <p:sp>
        <p:nvSpPr>
          <p:cNvPr id="26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CD73D7F-6D8A-4479-9987-128FAE37EAB3}" type="slidenum">
              <a:rPr b="0" lang="en-US" sz="1200" spc="-1" strike="noStrike">
                <a:solidFill>
                  <a:srgbClr val="000000"/>
                </a:solidFill>
                <a:latin typeface="+mn-lt"/>
                <a:ea typeface="+mn-ea"/>
              </a:rPr>
              <a:t>4</a:t>
            </a:fld>
            <a:endParaRPr b="0" lang="en-ZA"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1251000" y="685800"/>
            <a:ext cx="4355640" cy="3428640"/>
          </a:xfrm>
          <a:prstGeom prst="rect">
            <a:avLst/>
          </a:prstGeom>
        </p:spPr>
      </p:sp>
      <p:sp>
        <p:nvSpPr>
          <p:cNvPr id="267" name="PlaceHolder 2"/>
          <p:cNvSpPr>
            <a:spLocks noGrp="1"/>
          </p:cNvSpPr>
          <p:nvPr>
            <p:ph type="body"/>
          </p:nvPr>
        </p:nvSpPr>
        <p:spPr>
          <a:xfrm>
            <a:off x="685800" y="4343400"/>
            <a:ext cx="5486040" cy="4114440"/>
          </a:xfrm>
          <a:prstGeom prst="rect">
            <a:avLst/>
          </a:prstGeom>
        </p:spPr>
        <p:txBody>
          <a:bodyPr>
            <a:normAutofit/>
          </a:bodyPr>
          <a:p>
            <a:endParaRPr b="0" lang="en-ZA" sz="2000" spc="-1" strike="noStrike">
              <a:latin typeface="Arial"/>
            </a:endParaRPr>
          </a:p>
        </p:txBody>
      </p:sp>
      <p:sp>
        <p:nvSpPr>
          <p:cNvPr id="26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0108FA8-8DCD-4B2C-8020-E22C6D758115}" type="slidenum">
              <a:rPr b="0" lang="en-US" sz="1200" spc="-1" strike="noStrike">
                <a:solidFill>
                  <a:srgbClr val="000000"/>
                </a:solidFill>
                <a:latin typeface="+mn-lt"/>
                <a:ea typeface="+mn-ea"/>
              </a:rPr>
              <a:t>5</a:t>
            </a:fld>
            <a:endParaRPr b="0" lang="en-ZA"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1251000" y="685800"/>
            <a:ext cx="4355640" cy="3428640"/>
          </a:xfrm>
          <a:prstGeom prst="rect">
            <a:avLst/>
          </a:prstGeom>
        </p:spPr>
      </p:sp>
      <p:sp>
        <p:nvSpPr>
          <p:cNvPr id="270" name="PlaceHolder 2"/>
          <p:cNvSpPr>
            <a:spLocks noGrp="1"/>
          </p:cNvSpPr>
          <p:nvPr>
            <p:ph type="body"/>
          </p:nvPr>
        </p:nvSpPr>
        <p:spPr>
          <a:xfrm>
            <a:off x="685800" y="4343400"/>
            <a:ext cx="5486040" cy="4114440"/>
          </a:xfrm>
          <a:prstGeom prst="rect">
            <a:avLst/>
          </a:prstGeom>
        </p:spPr>
        <p:txBody>
          <a:bodyPr>
            <a:normAutofit/>
          </a:bodyPr>
          <a:p>
            <a:pPr>
              <a:lnSpc>
                <a:spcPct val="100000"/>
              </a:lnSpc>
              <a:tabLst>
                <a:tab algn="l" pos="0"/>
              </a:tabLst>
            </a:pPr>
            <a:r>
              <a:rPr b="0" lang="en-US" sz="2000" spc="-1" strike="noStrike">
                <a:latin typeface="Arial"/>
              </a:rPr>
              <a:t>Tip: Add your own speaker notes here.</a:t>
            </a:r>
            <a:endParaRPr b="0" lang="en-ZA" sz="2000" spc="-1" strike="noStrike">
              <a:latin typeface="Arial"/>
            </a:endParaRPr>
          </a:p>
        </p:txBody>
      </p:sp>
      <p:sp>
        <p:nvSpPr>
          <p:cNvPr id="27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4AAC9A4-0061-4229-B7B9-56798708A6B4}" type="slidenum">
              <a:rPr b="0" lang="en-US" sz="1200" spc="-1" strike="noStrike">
                <a:solidFill>
                  <a:srgbClr val="000000"/>
                </a:solidFill>
                <a:latin typeface="+mn-lt"/>
                <a:ea typeface="+mn-ea"/>
              </a:rPr>
              <a:t>6</a:t>
            </a:fld>
            <a:endParaRPr b="0" lang="en-ZA"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1251000" y="685800"/>
            <a:ext cx="4355640" cy="3428640"/>
          </a:xfrm>
          <a:prstGeom prst="rect">
            <a:avLst/>
          </a:prstGeom>
        </p:spPr>
      </p:sp>
      <p:sp>
        <p:nvSpPr>
          <p:cNvPr id="273" name="PlaceHolder 2"/>
          <p:cNvSpPr>
            <a:spLocks noGrp="1"/>
          </p:cNvSpPr>
          <p:nvPr>
            <p:ph type="body"/>
          </p:nvPr>
        </p:nvSpPr>
        <p:spPr>
          <a:xfrm>
            <a:off x="685800" y="4343400"/>
            <a:ext cx="5486040" cy="4114440"/>
          </a:xfrm>
          <a:prstGeom prst="rect">
            <a:avLst/>
          </a:prstGeom>
        </p:spPr>
        <p:txBody>
          <a:bodyPr>
            <a:normAutofit/>
          </a:bodyPr>
          <a:p>
            <a:endParaRPr b="0" lang="en-ZA" sz="2000" spc="-1" strike="noStrike">
              <a:latin typeface="Arial"/>
            </a:endParaRPr>
          </a:p>
        </p:txBody>
      </p:sp>
      <p:sp>
        <p:nvSpPr>
          <p:cNvPr id="27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F77634D-5193-4314-94F2-04F84E4893F0}" type="slidenum">
              <a:rPr b="0" lang="en-US" sz="1200" spc="-1" strike="noStrike">
                <a:solidFill>
                  <a:srgbClr val="000000"/>
                </a:solidFill>
                <a:latin typeface="+mn-lt"/>
                <a:ea typeface="+mn-ea"/>
              </a:rPr>
              <a:t>7</a:t>
            </a:fld>
            <a:endParaRPr b="0" lang="en-ZA"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1251000" y="685800"/>
            <a:ext cx="4355640" cy="3428640"/>
          </a:xfrm>
          <a:prstGeom prst="rect">
            <a:avLst/>
          </a:prstGeom>
        </p:spPr>
      </p:sp>
      <p:sp>
        <p:nvSpPr>
          <p:cNvPr id="276" name="PlaceHolder 2"/>
          <p:cNvSpPr>
            <a:spLocks noGrp="1"/>
          </p:cNvSpPr>
          <p:nvPr>
            <p:ph type="body"/>
          </p:nvPr>
        </p:nvSpPr>
        <p:spPr>
          <a:xfrm>
            <a:off x="685800" y="4343400"/>
            <a:ext cx="5486040" cy="4114440"/>
          </a:xfrm>
          <a:prstGeom prst="rect">
            <a:avLst/>
          </a:prstGeom>
        </p:spPr>
        <p:txBody>
          <a:bodyPr>
            <a:normAutofit/>
          </a:bodyPr>
          <a:p>
            <a:endParaRPr b="0" lang="en-ZA" sz="2000" spc="-1" strike="noStrike">
              <a:latin typeface="Arial"/>
            </a:endParaRPr>
          </a:p>
        </p:txBody>
      </p:sp>
      <p:sp>
        <p:nvSpPr>
          <p:cNvPr id="27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1CF8F25-1640-4DA0-8D30-3622ED30DF68}" type="slidenum">
              <a:rPr b="0" lang="en-US" sz="1200" spc="-1" strike="noStrike">
                <a:solidFill>
                  <a:srgbClr val="000000"/>
                </a:solidFill>
                <a:latin typeface="+mn-lt"/>
                <a:ea typeface="+mn-ea"/>
              </a:rPr>
              <a:t>8</a:t>
            </a:fld>
            <a:endParaRPr b="0" lang="en-ZA"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0" name="PlaceHolder 2"/>
          <p:cNvSpPr>
            <a:spLocks noGrp="1"/>
          </p:cNvSpPr>
          <p:nvPr>
            <p:ph type="body"/>
          </p:nvPr>
        </p:nvSpPr>
        <p:spPr>
          <a:xfrm>
            <a:off x="457200" y="15199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31" name="PlaceHolder 3"/>
          <p:cNvSpPr>
            <a:spLocks noGrp="1"/>
          </p:cNvSpPr>
          <p:nvPr>
            <p:ph type="body"/>
          </p:nvPr>
        </p:nvSpPr>
        <p:spPr>
          <a:xfrm>
            <a:off x="457200" y="42775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3"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34"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35" name="PlaceHolder 4"/>
          <p:cNvSpPr>
            <a:spLocks noGrp="1"/>
          </p:cNvSpPr>
          <p:nvPr>
            <p:ph type="body"/>
          </p:nvPr>
        </p:nvSpPr>
        <p:spPr>
          <a:xfrm>
            <a:off x="45720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36" name="PlaceHolder 5"/>
          <p:cNvSpPr>
            <a:spLocks noGrp="1"/>
          </p:cNvSpPr>
          <p:nvPr>
            <p:ph type="body"/>
          </p:nvPr>
        </p:nvSpPr>
        <p:spPr>
          <a:xfrm>
            <a:off x="467424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8" name="PlaceHolder 2"/>
          <p:cNvSpPr>
            <a:spLocks noGrp="1"/>
          </p:cNvSpPr>
          <p:nvPr>
            <p:ph type="body"/>
          </p:nvPr>
        </p:nvSpPr>
        <p:spPr>
          <a:xfrm>
            <a:off x="45720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39" name="PlaceHolder 3"/>
          <p:cNvSpPr>
            <a:spLocks noGrp="1"/>
          </p:cNvSpPr>
          <p:nvPr>
            <p:ph type="body"/>
          </p:nvPr>
        </p:nvSpPr>
        <p:spPr>
          <a:xfrm>
            <a:off x="323964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40" name="PlaceHolder 4"/>
          <p:cNvSpPr>
            <a:spLocks noGrp="1"/>
          </p:cNvSpPr>
          <p:nvPr>
            <p:ph type="body"/>
          </p:nvPr>
        </p:nvSpPr>
        <p:spPr>
          <a:xfrm>
            <a:off x="602208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41" name="PlaceHolder 5"/>
          <p:cNvSpPr>
            <a:spLocks noGrp="1"/>
          </p:cNvSpPr>
          <p:nvPr>
            <p:ph type="body"/>
          </p:nvPr>
        </p:nvSpPr>
        <p:spPr>
          <a:xfrm>
            <a:off x="45720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42" name="PlaceHolder 6"/>
          <p:cNvSpPr>
            <a:spLocks noGrp="1"/>
          </p:cNvSpPr>
          <p:nvPr>
            <p:ph type="body"/>
          </p:nvPr>
        </p:nvSpPr>
        <p:spPr>
          <a:xfrm>
            <a:off x="323964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43" name="PlaceHolder 7"/>
          <p:cNvSpPr>
            <a:spLocks noGrp="1"/>
          </p:cNvSpPr>
          <p:nvPr>
            <p:ph type="body"/>
          </p:nvPr>
        </p:nvSpPr>
        <p:spPr>
          <a:xfrm>
            <a:off x="602208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3" name="PlaceHolder 2"/>
          <p:cNvSpPr>
            <a:spLocks noGrp="1"/>
          </p:cNvSpPr>
          <p:nvPr>
            <p:ph type="subTitle"/>
          </p:nvPr>
        </p:nvSpPr>
        <p:spPr>
          <a:xfrm>
            <a:off x="457200" y="1519920"/>
            <a:ext cx="8229240" cy="52790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5" name="PlaceHolder 2"/>
          <p:cNvSpPr>
            <a:spLocks noGrp="1"/>
          </p:cNvSpPr>
          <p:nvPr>
            <p:ph type="body"/>
          </p:nvPr>
        </p:nvSpPr>
        <p:spPr>
          <a:xfrm>
            <a:off x="457200" y="1519920"/>
            <a:ext cx="822924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7" name="PlaceHolder 2"/>
          <p:cNvSpPr>
            <a:spLocks noGrp="1"/>
          </p:cNvSpPr>
          <p:nvPr>
            <p:ph type="body"/>
          </p:nvPr>
        </p:nvSpPr>
        <p:spPr>
          <a:xfrm>
            <a:off x="45720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58" name="PlaceHolder 3"/>
          <p:cNvSpPr>
            <a:spLocks noGrp="1"/>
          </p:cNvSpPr>
          <p:nvPr>
            <p:ph type="body"/>
          </p:nvPr>
        </p:nvSpPr>
        <p:spPr>
          <a:xfrm>
            <a:off x="467424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479880"/>
            <a:ext cx="8229240" cy="444852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2"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63" name="PlaceHolder 3"/>
          <p:cNvSpPr>
            <a:spLocks noGrp="1"/>
          </p:cNvSpPr>
          <p:nvPr>
            <p:ph type="body"/>
          </p:nvPr>
        </p:nvSpPr>
        <p:spPr>
          <a:xfrm>
            <a:off x="467424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64" name="PlaceHolder 4"/>
          <p:cNvSpPr>
            <a:spLocks noGrp="1"/>
          </p:cNvSpPr>
          <p:nvPr>
            <p:ph type="body"/>
          </p:nvPr>
        </p:nvSpPr>
        <p:spPr>
          <a:xfrm>
            <a:off x="45720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 name="PlaceHolder 2"/>
          <p:cNvSpPr>
            <a:spLocks noGrp="1"/>
          </p:cNvSpPr>
          <p:nvPr>
            <p:ph type="subTitle"/>
          </p:nvPr>
        </p:nvSpPr>
        <p:spPr>
          <a:xfrm>
            <a:off x="457200" y="1519920"/>
            <a:ext cx="8229240" cy="52790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6" name="PlaceHolder 2"/>
          <p:cNvSpPr>
            <a:spLocks noGrp="1"/>
          </p:cNvSpPr>
          <p:nvPr>
            <p:ph type="body"/>
          </p:nvPr>
        </p:nvSpPr>
        <p:spPr>
          <a:xfrm>
            <a:off x="45720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67"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68" name="PlaceHolder 4"/>
          <p:cNvSpPr>
            <a:spLocks noGrp="1"/>
          </p:cNvSpPr>
          <p:nvPr>
            <p:ph type="body"/>
          </p:nvPr>
        </p:nvSpPr>
        <p:spPr>
          <a:xfrm>
            <a:off x="467424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0"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71"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72" name="PlaceHolder 4"/>
          <p:cNvSpPr>
            <a:spLocks noGrp="1"/>
          </p:cNvSpPr>
          <p:nvPr>
            <p:ph type="body"/>
          </p:nvPr>
        </p:nvSpPr>
        <p:spPr>
          <a:xfrm>
            <a:off x="457200" y="42775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4" name="PlaceHolder 2"/>
          <p:cNvSpPr>
            <a:spLocks noGrp="1"/>
          </p:cNvSpPr>
          <p:nvPr>
            <p:ph type="body"/>
          </p:nvPr>
        </p:nvSpPr>
        <p:spPr>
          <a:xfrm>
            <a:off x="457200" y="15199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75" name="PlaceHolder 3"/>
          <p:cNvSpPr>
            <a:spLocks noGrp="1"/>
          </p:cNvSpPr>
          <p:nvPr>
            <p:ph type="body"/>
          </p:nvPr>
        </p:nvSpPr>
        <p:spPr>
          <a:xfrm>
            <a:off x="457200" y="42775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7"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78"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79" name="PlaceHolder 4"/>
          <p:cNvSpPr>
            <a:spLocks noGrp="1"/>
          </p:cNvSpPr>
          <p:nvPr>
            <p:ph type="body"/>
          </p:nvPr>
        </p:nvSpPr>
        <p:spPr>
          <a:xfrm>
            <a:off x="45720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80" name="PlaceHolder 5"/>
          <p:cNvSpPr>
            <a:spLocks noGrp="1"/>
          </p:cNvSpPr>
          <p:nvPr>
            <p:ph type="body"/>
          </p:nvPr>
        </p:nvSpPr>
        <p:spPr>
          <a:xfrm>
            <a:off x="467424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2" name="PlaceHolder 2"/>
          <p:cNvSpPr>
            <a:spLocks noGrp="1"/>
          </p:cNvSpPr>
          <p:nvPr>
            <p:ph type="body"/>
          </p:nvPr>
        </p:nvSpPr>
        <p:spPr>
          <a:xfrm>
            <a:off x="45720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83" name="PlaceHolder 3"/>
          <p:cNvSpPr>
            <a:spLocks noGrp="1"/>
          </p:cNvSpPr>
          <p:nvPr>
            <p:ph type="body"/>
          </p:nvPr>
        </p:nvSpPr>
        <p:spPr>
          <a:xfrm>
            <a:off x="323964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84" name="PlaceHolder 4"/>
          <p:cNvSpPr>
            <a:spLocks noGrp="1"/>
          </p:cNvSpPr>
          <p:nvPr>
            <p:ph type="body"/>
          </p:nvPr>
        </p:nvSpPr>
        <p:spPr>
          <a:xfrm>
            <a:off x="602208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85" name="PlaceHolder 5"/>
          <p:cNvSpPr>
            <a:spLocks noGrp="1"/>
          </p:cNvSpPr>
          <p:nvPr>
            <p:ph type="body"/>
          </p:nvPr>
        </p:nvSpPr>
        <p:spPr>
          <a:xfrm>
            <a:off x="45720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86" name="PlaceHolder 6"/>
          <p:cNvSpPr>
            <a:spLocks noGrp="1"/>
          </p:cNvSpPr>
          <p:nvPr>
            <p:ph type="body"/>
          </p:nvPr>
        </p:nvSpPr>
        <p:spPr>
          <a:xfrm>
            <a:off x="323964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87" name="PlaceHolder 7"/>
          <p:cNvSpPr>
            <a:spLocks noGrp="1"/>
          </p:cNvSpPr>
          <p:nvPr>
            <p:ph type="body"/>
          </p:nvPr>
        </p:nvSpPr>
        <p:spPr>
          <a:xfrm>
            <a:off x="602208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7" name="PlaceHolder 2"/>
          <p:cNvSpPr>
            <a:spLocks noGrp="1"/>
          </p:cNvSpPr>
          <p:nvPr>
            <p:ph type="subTitle"/>
          </p:nvPr>
        </p:nvSpPr>
        <p:spPr>
          <a:xfrm>
            <a:off x="457200" y="1519920"/>
            <a:ext cx="8229240" cy="52790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body"/>
          </p:nvPr>
        </p:nvSpPr>
        <p:spPr>
          <a:xfrm>
            <a:off x="457200" y="1519920"/>
            <a:ext cx="822924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45720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02" name="PlaceHolder 3"/>
          <p:cNvSpPr>
            <a:spLocks noGrp="1"/>
          </p:cNvSpPr>
          <p:nvPr>
            <p:ph type="body"/>
          </p:nvPr>
        </p:nvSpPr>
        <p:spPr>
          <a:xfrm>
            <a:off x="467424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body"/>
          </p:nvPr>
        </p:nvSpPr>
        <p:spPr>
          <a:xfrm>
            <a:off x="457200" y="1519920"/>
            <a:ext cx="822924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479880"/>
            <a:ext cx="8229240" cy="444852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6"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07" name="PlaceHolder 3"/>
          <p:cNvSpPr>
            <a:spLocks noGrp="1"/>
          </p:cNvSpPr>
          <p:nvPr>
            <p:ph type="body"/>
          </p:nvPr>
        </p:nvSpPr>
        <p:spPr>
          <a:xfrm>
            <a:off x="467424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08" name="PlaceHolder 4"/>
          <p:cNvSpPr>
            <a:spLocks noGrp="1"/>
          </p:cNvSpPr>
          <p:nvPr>
            <p:ph type="body"/>
          </p:nvPr>
        </p:nvSpPr>
        <p:spPr>
          <a:xfrm>
            <a:off x="45720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0" name="PlaceHolder 2"/>
          <p:cNvSpPr>
            <a:spLocks noGrp="1"/>
          </p:cNvSpPr>
          <p:nvPr>
            <p:ph type="body"/>
          </p:nvPr>
        </p:nvSpPr>
        <p:spPr>
          <a:xfrm>
            <a:off x="45720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11"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12" name="PlaceHolder 4"/>
          <p:cNvSpPr>
            <a:spLocks noGrp="1"/>
          </p:cNvSpPr>
          <p:nvPr>
            <p:ph type="body"/>
          </p:nvPr>
        </p:nvSpPr>
        <p:spPr>
          <a:xfrm>
            <a:off x="467424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4"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15"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16" name="PlaceHolder 4"/>
          <p:cNvSpPr>
            <a:spLocks noGrp="1"/>
          </p:cNvSpPr>
          <p:nvPr>
            <p:ph type="body"/>
          </p:nvPr>
        </p:nvSpPr>
        <p:spPr>
          <a:xfrm>
            <a:off x="457200" y="42775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8" name="PlaceHolder 2"/>
          <p:cNvSpPr>
            <a:spLocks noGrp="1"/>
          </p:cNvSpPr>
          <p:nvPr>
            <p:ph type="body"/>
          </p:nvPr>
        </p:nvSpPr>
        <p:spPr>
          <a:xfrm>
            <a:off x="457200" y="15199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19" name="PlaceHolder 3"/>
          <p:cNvSpPr>
            <a:spLocks noGrp="1"/>
          </p:cNvSpPr>
          <p:nvPr>
            <p:ph type="body"/>
          </p:nvPr>
        </p:nvSpPr>
        <p:spPr>
          <a:xfrm>
            <a:off x="457200" y="42775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1"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22"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23" name="PlaceHolder 4"/>
          <p:cNvSpPr>
            <a:spLocks noGrp="1"/>
          </p:cNvSpPr>
          <p:nvPr>
            <p:ph type="body"/>
          </p:nvPr>
        </p:nvSpPr>
        <p:spPr>
          <a:xfrm>
            <a:off x="45720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24" name="PlaceHolder 5"/>
          <p:cNvSpPr>
            <a:spLocks noGrp="1"/>
          </p:cNvSpPr>
          <p:nvPr>
            <p:ph type="body"/>
          </p:nvPr>
        </p:nvSpPr>
        <p:spPr>
          <a:xfrm>
            <a:off x="467424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6" name="PlaceHolder 2"/>
          <p:cNvSpPr>
            <a:spLocks noGrp="1"/>
          </p:cNvSpPr>
          <p:nvPr>
            <p:ph type="body"/>
          </p:nvPr>
        </p:nvSpPr>
        <p:spPr>
          <a:xfrm>
            <a:off x="45720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27" name="PlaceHolder 3"/>
          <p:cNvSpPr>
            <a:spLocks noGrp="1"/>
          </p:cNvSpPr>
          <p:nvPr>
            <p:ph type="body"/>
          </p:nvPr>
        </p:nvSpPr>
        <p:spPr>
          <a:xfrm>
            <a:off x="323964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28" name="PlaceHolder 4"/>
          <p:cNvSpPr>
            <a:spLocks noGrp="1"/>
          </p:cNvSpPr>
          <p:nvPr>
            <p:ph type="body"/>
          </p:nvPr>
        </p:nvSpPr>
        <p:spPr>
          <a:xfrm>
            <a:off x="602208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29" name="PlaceHolder 5"/>
          <p:cNvSpPr>
            <a:spLocks noGrp="1"/>
          </p:cNvSpPr>
          <p:nvPr>
            <p:ph type="body"/>
          </p:nvPr>
        </p:nvSpPr>
        <p:spPr>
          <a:xfrm>
            <a:off x="45720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30" name="PlaceHolder 6"/>
          <p:cNvSpPr>
            <a:spLocks noGrp="1"/>
          </p:cNvSpPr>
          <p:nvPr>
            <p:ph type="body"/>
          </p:nvPr>
        </p:nvSpPr>
        <p:spPr>
          <a:xfrm>
            <a:off x="323964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31" name="PlaceHolder 7"/>
          <p:cNvSpPr>
            <a:spLocks noGrp="1"/>
          </p:cNvSpPr>
          <p:nvPr>
            <p:ph type="body"/>
          </p:nvPr>
        </p:nvSpPr>
        <p:spPr>
          <a:xfrm>
            <a:off x="602208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1" name="PlaceHolder 2"/>
          <p:cNvSpPr>
            <a:spLocks noGrp="1"/>
          </p:cNvSpPr>
          <p:nvPr>
            <p:ph type="subTitle"/>
          </p:nvPr>
        </p:nvSpPr>
        <p:spPr>
          <a:xfrm>
            <a:off x="457200" y="1519920"/>
            <a:ext cx="8229240" cy="52790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3" name="PlaceHolder 2"/>
          <p:cNvSpPr>
            <a:spLocks noGrp="1"/>
          </p:cNvSpPr>
          <p:nvPr>
            <p:ph type="body"/>
          </p:nvPr>
        </p:nvSpPr>
        <p:spPr>
          <a:xfrm>
            <a:off x="457200" y="1519920"/>
            <a:ext cx="822924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45720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4" name="PlaceHolder 3"/>
          <p:cNvSpPr>
            <a:spLocks noGrp="1"/>
          </p:cNvSpPr>
          <p:nvPr>
            <p:ph type="body"/>
          </p:nvPr>
        </p:nvSpPr>
        <p:spPr>
          <a:xfrm>
            <a:off x="467424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5" name="PlaceHolder 2"/>
          <p:cNvSpPr>
            <a:spLocks noGrp="1"/>
          </p:cNvSpPr>
          <p:nvPr>
            <p:ph type="body"/>
          </p:nvPr>
        </p:nvSpPr>
        <p:spPr>
          <a:xfrm>
            <a:off x="45720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46" name="PlaceHolder 3"/>
          <p:cNvSpPr>
            <a:spLocks noGrp="1"/>
          </p:cNvSpPr>
          <p:nvPr>
            <p:ph type="body"/>
          </p:nvPr>
        </p:nvSpPr>
        <p:spPr>
          <a:xfrm>
            <a:off x="467424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479880"/>
            <a:ext cx="8229240" cy="444852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0"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51" name="PlaceHolder 3"/>
          <p:cNvSpPr>
            <a:spLocks noGrp="1"/>
          </p:cNvSpPr>
          <p:nvPr>
            <p:ph type="body"/>
          </p:nvPr>
        </p:nvSpPr>
        <p:spPr>
          <a:xfrm>
            <a:off x="467424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52" name="PlaceHolder 4"/>
          <p:cNvSpPr>
            <a:spLocks noGrp="1"/>
          </p:cNvSpPr>
          <p:nvPr>
            <p:ph type="body"/>
          </p:nvPr>
        </p:nvSpPr>
        <p:spPr>
          <a:xfrm>
            <a:off x="45720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4" name="PlaceHolder 2"/>
          <p:cNvSpPr>
            <a:spLocks noGrp="1"/>
          </p:cNvSpPr>
          <p:nvPr>
            <p:ph type="body"/>
          </p:nvPr>
        </p:nvSpPr>
        <p:spPr>
          <a:xfrm>
            <a:off x="45720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55"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56" name="PlaceHolder 4"/>
          <p:cNvSpPr>
            <a:spLocks noGrp="1"/>
          </p:cNvSpPr>
          <p:nvPr>
            <p:ph type="body"/>
          </p:nvPr>
        </p:nvSpPr>
        <p:spPr>
          <a:xfrm>
            <a:off x="467424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8"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59"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60" name="PlaceHolder 4"/>
          <p:cNvSpPr>
            <a:spLocks noGrp="1"/>
          </p:cNvSpPr>
          <p:nvPr>
            <p:ph type="body"/>
          </p:nvPr>
        </p:nvSpPr>
        <p:spPr>
          <a:xfrm>
            <a:off x="457200" y="42775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62" name="PlaceHolder 2"/>
          <p:cNvSpPr>
            <a:spLocks noGrp="1"/>
          </p:cNvSpPr>
          <p:nvPr>
            <p:ph type="body"/>
          </p:nvPr>
        </p:nvSpPr>
        <p:spPr>
          <a:xfrm>
            <a:off x="457200" y="15199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63" name="PlaceHolder 3"/>
          <p:cNvSpPr>
            <a:spLocks noGrp="1"/>
          </p:cNvSpPr>
          <p:nvPr>
            <p:ph type="body"/>
          </p:nvPr>
        </p:nvSpPr>
        <p:spPr>
          <a:xfrm>
            <a:off x="457200" y="42775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65"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66"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67" name="PlaceHolder 4"/>
          <p:cNvSpPr>
            <a:spLocks noGrp="1"/>
          </p:cNvSpPr>
          <p:nvPr>
            <p:ph type="body"/>
          </p:nvPr>
        </p:nvSpPr>
        <p:spPr>
          <a:xfrm>
            <a:off x="45720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68" name="PlaceHolder 5"/>
          <p:cNvSpPr>
            <a:spLocks noGrp="1"/>
          </p:cNvSpPr>
          <p:nvPr>
            <p:ph type="body"/>
          </p:nvPr>
        </p:nvSpPr>
        <p:spPr>
          <a:xfrm>
            <a:off x="467424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70" name="PlaceHolder 2"/>
          <p:cNvSpPr>
            <a:spLocks noGrp="1"/>
          </p:cNvSpPr>
          <p:nvPr>
            <p:ph type="body"/>
          </p:nvPr>
        </p:nvSpPr>
        <p:spPr>
          <a:xfrm>
            <a:off x="45720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71" name="PlaceHolder 3"/>
          <p:cNvSpPr>
            <a:spLocks noGrp="1"/>
          </p:cNvSpPr>
          <p:nvPr>
            <p:ph type="body"/>
          </p:nvPr>
        </p:nvSpPr>
        <p:spPr>
          <a:xfrm>
            <a:off x="323964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72" name="PlaceHolder 4"/>
          <p:cNvSpPr>
            <a:spLocks noGrp="1"/>
          </p:cNvSpPr>
          <p:nvPr>
            <p:ph type="body"/>
          </p:nvPr>
        </p:nvSpPr>
        <p:spPr>
          <a:xfrm>
            <a:off x="6022080" y="15199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73" name="PlaceHolder 5"/>
          <p:cNvSpPr>
            <a:spLocks noGrp="1"/>
          </p:cNvSpPr>
          <p:nvPr>
            <p:ph type="body"/>
          </p:nvPr>
        </p:nvSpPr>
        <p:spPr>
          <a:xfrm>
            <a:off x="45720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74" name="PlaceHolder 6"/>
          <p:cNvSpPr>
            <a:spLocks noGrp="1"/>
          </p:cNvSpPr>
          <p:nvPr>
            <p:ph type="body"/>
          </p:nvPr>
        </p:nvSpPr>
        <p:spPr>
          <a:xfrm>
            <a:off x="323964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75" name="PlaceHolder 7"/>
          <p:cNvSpPr>
            <a:spLocks noGrp="1"/>
          </p:cNvSpPr>
          <p:nvPr>
            <p:ph type="body"/>
          </p:nvPr>
        </p:nvSpPr>
        <p:spPr>
          <a:xfrm>
            <a:off x="6022080" y="4277520"/>
            <a:ext cx="26496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479880"/>
            <a:ext cx="8229240" cy="444852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8"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19" name="PlaceHolder 3"/>
          <p:cNvSpPr>
            <a:spLocks noGrp="1"/>
          </p:cNvSpPr>
          <p:nvPr>
            <p:ph type="body"/>
          </p:nvPr>
        </p:nvSpPr>
        <p:spPr>
          <a:xfrm>
            <a:off x="467424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20" name="PlaceHolder 4"/>
          <p:cNvSpPr>
            <a:spLocks noGrp="1"/>
          </p:cNvSpPr>
          <p:nvPr>
            <p:ph type="body"/>
          </p:nvPr>
        </p:nvSpPr>
        <p:spPr>
          <a:xfrm>
            <a:off x="45720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2" name="PlaceHolder 2"/>
          <p:cNvSpPr>
            <a:spLocks noGrp="1"/>
          </p:cNvSpPr>
          <p:nvPr>
            <p:ph type="body"/>
          </p:nvPr>
        </p:nvSpPr>
        <p:spPr>
          <a:xfrm>
            <a:off x="457200" y="1519920"/>
            <a:ext cx="4015800" cy="52790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23"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24" name="PlaceHolder 4"/>
          <p:cNvSpPr>
            <a:spLocks noGrp="1"/>
          </p:cNvSpPr>
          <p:nvPr>
            <p:ph type="body"/>
          </p:nvPr>
        </p:nvSpPr>
        <p:spPr>
          <a:xfrm>
            <a:off x="4674240" y="42775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479880"/>
            <a:ext cx="8229240" cy="9594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6" name="PlaceHolder 2"/>
          <p:cNvSpPr>
            <a:spLocks noGrp="1"/>
          </p:cNvSpPr>
          <p:nvPr>
            <p:ph type="body"/>
          </p:nvPr>
        </p:nvSpPr>
        <p:spPr>
          <a:xfrm>
            <a:off x="45720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27" name="PlaceHolder 3"/>
          <p:cNvSpPr>
            <a:spLocks noGrp="1"/>
          </p:cNvSpPr>
          <p:nvPr>
            <p:ph type="body"/>
          </p:nvPr>
        </p:nvSpPr>
        <p:spPr>
          <a:xfrm>
            <a:off x="4674240" y="1519920"/>
            <a:ext cx="401580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
        <p:nvSpPr>
          <p:cNvPr id="28" name="PlaceHolder 4"/>
          <p:cNvSpPr>
            <a:spLocks noGrp="1"/>
          </p:cNvSpPr>
          <p:nvPr>
            <p:ph type="body"/>
          </p:nvPr>
        </p:nvSpPr>
        <p:spPr>
          <a:xfrm>
            <a:off x="457200" y="4277520"/>
            <a:ext cx="8229240" cy="2517840"/>
          </a:xfrm>
          <a:prstGeom prst="rect">
            <a:avLst/>
          </a:prstGeom>
        </p:spPr>
        <p:txBody>
          <a:bodyPr lIns="0" rIns="0" tIns="0" bIns="0">
            <a:normAutofit/>
          </a:bodyPr>
          <a:p>
            <a:endParaRPr b="0" lang="en-US" sz="3200" spc="-1" strike="noStrike">
              <a:solidFill>
                <a:srgbClr val="00000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cdcb"/>
        </a:solidFill>
      </p:bgPr>
    </p:bg>
    <p:spTree>
      <p:nvGrpSpPr>
        <p:cNvPr id="1" name=""/>
        <p:cNvGrpSpPr/>
        <p:nvPr/>
      </p:nvGrpSpPr>
      <p:grpSpPr>
        <a:xfrm>
          <a:off x="0" y="0"/>
          <a:ext cx="0" cy="0"/>
          <a:chOff x="0" y="0"/>
          <a:chExt cx="0" cy="0"/>
        </a:xfrm>
      </p:grpSpPr>
      <p:sp>
        <p:nvSpPr>
          <p:cNvPr id="0" name="CustomShape 1"/>
          <p:cNvSpPr/>
          <p:nvPr/>
        </p:nvSpPr>
        <p:spPr>
          <a:xfrm>
            <a:off x="304920" y="344880"/>
            <a:ext cx="8532360" cy="6505560"/>
          </a:xfrm>
          <a:prstGeom prst="roundRect">
            <a:avLst>
              <a:gd name="adj" fmla="val 2081"/>
            </a:avLst>
          </a:prstGeom>
          <a:gradFill rotWithShape="0">
            <a:gsLst>
              <a:gs pos="98000">
                <a:srgbClr val="ffffff"/>
              </a:gs>
              <a:gs pos="100000">
                <a:srgbClr val="f7f7f7"/>
              </a:gs>
            </a:gsLst>
            <a:lin ang="5400000"/>
          </a:gradFill>
          <a:ln cap="rnd" w="2160">
            <a:solidFill>
              <a:srgbClr val="a4a4a3"/>
            </a:solidFill>
            <a:round/>
          </a:ln>
          <a:effectLst>
            <a:outerShdw algn="tl" blurRad="76200" dir="5400000" dist="50760" rotWithShape="0">
              <a:srgbClr val="000000">
                <a:alpha val="25000"/>
              </a:srgbClr>
            </a:outerShdw>
          </a:effectLst>
        </p:spPr>
        <p:style>
          <a:lnRef idx="3">
            <a:schemeClr val="lt1"/>
          </a:lnRef>
          <a:fillRef idx="1">
            <a:schemeClr val="accent1"/>
          </a:fillRef>
          <a:effectRef idx="1">
            <a:schemeClr val="accent1"/>
          </a:effectRef>
          <a:fontRef idx="minor"/>
        </p:style>
      </p:sp>
      <p:sp>
        <p:nvSpPr>
          <p:cNvPr id="1" name="CustomShape 2"/>
          <p:cNvSpPr/>
          <p:nvPr/>
        </p:nvSpPr>
        <p:spPr>
          <a:xfrm>
            <a:off x="418680" y="457200"/>
            <a:ext cx="8306280" cy="6333840"/>
          </a:xfrm>
          <a:prstGeom prst="roundRect">
            <a:avLst>
              <a:gd name="adj" fmla="val 2127"/>
            </a:avLst>
          </a:prstGeom>
          <a:gradFill rotWithShape="0">
            <a:gsLst>
              <a:gs pos="0">
                <a:srgbClr val="ffffff"/>
              </a:gs>
              <a:gs pos="100000">
                <a:srgbClr val="a1a1a1"/>
              </a:gs>
            </a:gsLst>
            <a:path path="circle">
              <a:fillToRect l="50000" t="150000" r="50000" b="-50000"/>
            </a:path>
          </a:gradFill>
          <a:ln w="9000">
            <a:noFill/>
          </a:ln>
          <a:effectLst>
            <a:outerShdw blurRad="40000" dir="5400000" dist="20160" rotWithShape="0">
              <a:srgbClr val="000000">
                <a:alpha val="38000"/>
              </a:srgbClr>
            </a:outerShdw>
          </a:effectLst>
        </p:spPr>
        <p:style>
          <a:lnRef idx="3">
            <a:schemeClr val="lt1"/>
          </a:lnRef>
          <a:fillRef idx="1">
            <a:schemeClr val="accent1"/>
          </a:fillRef>
          <a:effectRef idx="1">
            <a:schemeClr val="accent1"/>
          </a:effectRef>
          <a:fontRef idx="minor"/>
        </p:style>
      </p:sp>
      <p:sp>
        <p:nvSpPr>
          <p:cNvPr id="2" name="Line 3"/>
          <p:cNvSpPr/>
          <p:nvPr/>
        </p:nvSpPr>
        <p:spPr>
          <a:xfrm>
            <a:off x="533160" y="1519560"/>
            <a:ext cx="8077320" cy="1800"/>
          </a:xfrm>
          <a:prstGeom prst="line">
            <a:avLst/>
          </a:prstGeom>
          <a:ln w="57240">
            <a:solidFill>
              <a:srgbClr val="000080"/>
            </a:solidFill>
            <a:round/>
          </a:ln>
        </p:spPr>
        <p:style>
          <a:lnRef idx="0"/>
          <a:fillRef idx="0"/>
          <a:effectRef idx="0"/>
          <a:fontRef idx="minor"/>
        </p:style>
      </p:sp>
      <p:sp>
        <p:nvSpPr>
          <p:cNvPr id="3" name="PlaceHolder 4"/>
          <p:cNvSpPr>
            <a:spLocks noGrp="1"/>
          </p:cNvSpPr>
          <p:nvPr>
            <p:ph type="title"/>
          </p:nvPr>
        </p:nvSpPr>
        <p:spPr>
          <a:xfrm>
            <a:off x="457200" y="479880"/>
            <a:ext cx="8229240" cy="959400"/>
          </a:xfrm>
          <a:prstGeom prst="rect">
            <a:avLst/>
          </a:prstGeom>
        </p:spPr>
        <p:txBody>
          <a:bodyPr anchor="b">
            <a:noAutofit/>
          </a:bodyPr>
          <a:p>
            <a:pPr>
              <a:lnSpc>
                <a:spcPct val="100000"/>
              </a:lnSpc>
            </a:pPr>
            <a:r>
              <a:rPr b="0" lang="en-US" sz="3200" spc="-1" strike="noStrike">
                <a:solidFill>
                  <a:srgbClr val="0000cc"/>
                </a:solidFill>
                <a:latin typeface="Franklin Gothic Medium"/>
              </a:rPr>
              <a:t>Click to edit Master title style</a:t>
            </a:r>
            <a:endParaRPr b="0" lang="en-US" sz="3200" spc="-1" strike="noStrike">
              <a:solidFill>
                <a:srgbClr val="000000"/>
              </a:solidFill>
              <a:latin typeface="Franklin Gothic Book"/>
            </a:endParaRPr>
          </a:p>
        </p:txBody>
      </p:sp>
      <p:sp>
        <p:nvSpPr>
          <p:cNvPr id="4" name="PlaceHolder 5"/>
          <p:cNvSpPr>
            <a:spLocks noGrp="1"/>
          </p:cNvSpPr>
          <p:nvPr>
            <p:ph type="body"/>
          </p:nvPr>
        </p:nvSpPr>
        <p:spPr>
          <a:xfrm>
            <a:off x="457200" y="1519920"/>
            <a:ext cx="8229240" cy="5279040"/>
          </a:xfrm>
          <a:prstGeom prst="rect">
            <a:avLst/>
          </a:prstGeom>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Click to edit Master text styles</a:t>
            </a:r>
            <a:endParaRPr b="0" lang="en-US" sz="32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Second level</a:t>
            </a:r>
            <a:endParaRPr b="0" lang="en-US" sz="3000" spc="-1" strike="noStrike">
              <a:solidFill>
                <a:srgbClr val="000000"/>
              </a:solidFill>
              <a:latin typeface="Franklin Gothic Book"/>
            </a:endParaRPr>
          </a:p>
          <a:p>
            <a:pPr lvl="2" marL="1143000" indent="-228240">
              <a:lnSpc>
                <a:spcPct val="100000"/>
              </a:lnSpc>
              <a:spcBef>
                <a:spcPts val="561"/>
              </a:spcBef>
              <a:buClr>
                <a:srgbClr val="000000"/>
              </a:buClr>
              <a:buFont typeface="Symbol" charset="2"/>
              <a:buChar char=""/>
            </a:pPr>
            <a:r>
              <a:rPr b="0" lang="en-US" sz="2800" spc="-1" strike="noStrike">
                <a:solidFill>
                  <a:srgbClr val="000000"/>
                </a:solidFill>
                <a:latin typeface="Franklin Gothic Book"/>
              </a:rPr>
              <a:t>Third level</a:t>
            </a:r>
            <a:endParaRPr b="1" lang="en-US" sz="2800" spc="-1" strike="noStrike">
              <a:solidFill>
                <a:srgbClr val="000000"/>
              </a:solidFill>
              <a:latin typeface="Franklin Gothic Book"/>
            </a:endParaRPr>
          </a:p>
          <a:p>
            <a:pPr lvl="3" marL="1600200" indent="-228240">
              <a:lnSpc>
                <a:spcPct val="100000"/>
              </a:lnSpc>
              <a:spcBef>
                <a:spcPts val="400"/>
              </a:spcBef>
              <a:buClr>
                <a:srgbClr val="000000"/>
              </a:buClr>
              <a:buFont typeface="Symbol" charset="2"/>
              <a:buChar char=""/>
            </a:pPr>
            <a:r>
              <a:rPr b="1" lang="en-US" sz="2000" spc="-1" strike="noStrike">
                <a:solidFill>
                  <a:srgbClr val="000000"/>
                </a:solidFill>
                <a:latin typeface="Franklin Gothic Book"/>
              </a:rPr>
              <a:t>Fourth level</a:t>
            </a:r>
            <a:endParaRPr b="1" lang="en-US" sz="2000" spc="-1" strike="noStrike">
              <a:solidFill>
                <a:srgbClr val="000000"/>
              </a:solidFill>
              <a:latin typeface="Franklin Gothic Book"/>
            </a:endParaRPr>
          </a:p>
          <a:p>
            <a:pPr lvl="4" marL="2057400" indent="-228240">
              <a:lnSpc>
                <a:spcPct val="100000"/>
              </a:lnSpc>
              <a:spcBef>
                <a:spcPts val="400"/>
              </a:spcBef>
              <a:buClr>
                <a:srgbClr val="000000"/>
              </a:buClr>
              <a:buFont typeface="StarSymbol"/>
              <a:buChar char="»"/>
            </a:pPr>
            <a:r>
              <a:rPr b="1" lang="en-US" sz="2000" spc="-1" strike="noStrike">
                <a:solidFill>
                  <a:srgbClr val="000000"/>
                </a:solidFill>
                <a:latin typeface="Franklin Gothic Book"/>
              </a:rPr>
              <a:t>Fifth level</a:t>
            </a:r>
            <a:endParaRPr b="1" lang="en-US" sz="2000" spc="-1" strike="noStrike">
              <a:solidFill>
                <a:srgbClr val="000000"/>
              </a:solidFill>
              <a:latin typeface="Franklin Gothic Book"/>
            </a:endParaRPr>
          </a:p>
        </p:txBody>
      </p:sp>
      <p:sp>
        <p:nvSpPr>
          <p:cNvPr id="5" name="PlaceHolder 6"/>
          <p:cNvSpPr>
            <a:spLocks noGrp="1"/>
          </p:cNvSpPr>
          <p:nvPr>
            <p:ph type="dt"/>
          </p:nvPr>
        </p:nvSpPr>
        <p:spPr>
          <a:xfrm>
            <a:off x="457200" y="6555960"/>
            <a:ext cx="2133360" cy="499680"/>
          </a:xfrm>
          <a:prstGeom prst="rect">
            <a:avLst/>
          </a:prstGeom>
        </p:spPr>
        <p:txBody>
          <a:bodyPr>
            <a:noAutofit/>
          </a:bodyPr>
          <a:p>
            <a:pPr>
              <a:lnSpc>
                <a:spcPct val="100000"/>
              </a:lnSpc>
            </a:pPr>
            <a:fld id="{24C57807-D02A-45FD-A2A7-2F9B002D70C8}" type="datetime">
              <a:rPr b="0" lang="en-US" sz="1400" spc="-1" strike="noStrike">
                <a:solidFill>
                  <a:srgbClr val="000000"/>
                </a:solidFill>
                <a:latin typeface="Franklin Gothic Book"/>
              </a:rPr>
              <a:t>9/20/21</a:t>
            </a:fld>
            <a:endParaRPr b="0" lang="en-ZA" sz="1400" spc="-1" strike="noStrike">
              <a:latin typeface="Times New Roman"/>
            </a:endParaRPr>
          </a:p>
        </p:txBody>
      </p:sp>
      <p:sp>
        <p:nvSpPr>
          <p:cNvPr id="6" name="PlaceHolder 7"/>
          <p:cNvSpPr>
            <a:spLocks noGrp="1"/>
          </p:cNvSpPr>
          <p:nvPr>
            <p:ph type="ftr"/>
          </p:nvPr>
        </p:nvSpPr>
        <p:spPr>
          <a:xfrm>
            <a:off x="3124080" y="6555960"/>
            <a:ext cx="2895120" cy="499680"/>
          </a:xfrm>
          <a:prstGeom prst="rect">
            <a:avLst/>
          </a:prstGeom>
        </p:spPr>
        <p:txBody>
          <a:bodyPr>
            <a:noAutofit/>
          </a:bodyPr>
          <a:p>
            <a:endParaRPr b="0" lang="en-ZA" sz="2400" spc="-1" strike="noStrike">
              <a:latin typeface="Times New Roman"/>
            </a:endParaRPr>
          </a:p>
        </p:txBody>
      </p:sp>
      <p:sp>
        <p:nvSpPr>
          <p:cNvPr id="7" name="PlaceHolder 8"/>
          <p:cNvSpPr>
            <a:spLocks noGrp="1"/>
          </p:cNvSpPr>
          <p:nvPr>
            <p:ph type="sldNum"/>
          </p:nvPr>
        </p:nvSpPr>
        <p:spPr>
          <a:xfrm>
            <a:off x="6553080" y="6555960"/>
            <a:ext cx="2133360" cy="499680"/>
          </a:xfrm>
          <a:prstGeom prst="rect">
            <a:avLst/>
          </a:prstGeom>
        </p:spPr>
        <p:txBody>
          <a:bodyPr>
            <a:noAutofit/>
          </a:bodyPr>
          <a:p>
            <a:pPr>
              <a:lnSpc>
                <a:spcPct val="100000"/>
              </a:lnSpc>
            </a:pPr>
            <a:fld id="{573BFF11-A035-41FD-8CDD-025AB295E0E9}" type="slidenum">
              <a:rPr b="0" lang="en-US" sz="1400" spc="-1" strike="noStrike">
                <a:solidFill>
                  <a:srgbClr val="000000"/>
                </a:solidFill>
                <a:latin typeface="Franklin Gothic Book"/>
              </a:rPr>
              <a:t>1</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cdcb"/>
        </a:solidFill>
      </p:bgPr>
    </p:bg>
    <p:spTree>
      <p:nvGrpSpPr>
        <p:cNvPr id="1" name=""/>
        <p:cNvGrpSpPr/>
        <p:nvPr/>
      </p:nvGrpSpPr>
      <p:grpSpPr>
        <a:xfrm>
          <a:off x="0" y="0"/>
          <a:ext cx="0" cy="0"/>
          <a:chOff x="0" y="0"/>
          <a:chExt cx="0" cy="0"/>
        </a:xfrm>
      </p:grpSpPr>
      <p:sp>
        <p:nvSpPr>
          <p:cNvPr id="44" name="CustomShape 1"/>
          <p:cNvSpPr/>
          <p:nvPr/>
        </p:nvSpPr>
        <p:spPr>
          <a:xfrm>
            <a:off x="304920" y="344880"/>
            <a:ext cx="8532360" cy="6505560"/>
          </a:xfrm>
          <a:prstGeom prst="roundRect">
            <a:avLst>
              <a:gd name="adj" fmla="val 2081"/>
            </a:avLst>
          </a:prstGeom>
          <a:gradFill rotWithShape="0">
            <a:gsLst>
              <a:gs pos="98000">
                <a:srgbClr val="ffffff"/>
              </a:gs>
              <a:gs pos="100000">
                <a:srgbClr val="f7f7f7"/>
              </a:gs>
            </a:gsLst>
            <a:lin ang="5400000"/>
          </a:gradFill>
          <a:ln cap="rnd" w="2160">
            <a:solidFill>
              <a:srgbClr val="a4a4a3"/>
            </a:solidFill>
            <a:round/>
          </a:ln>
          <a:effectLst>
            <a:outerShdw algn="tl" blurRad="76200" dir="5400000" dist="50760" rotWithShape="0">
              <a:srgbClr val="000000">
                <a:alpha val="25000"/>
              </a:srgbClr>
            </a:outerShdw>
          </a:effectLst>
        </p:spPr>
        <p:style>
          <a:lnRef idx="3">
            <a:schemeClr val="lt1"/>
          </a:lnRef>
          <a:fillRef idx="1">
            <a:schemeClr val="accent1"/>
          </a:fillRef>
          <a:effectRef idx="1">
            <a:schemeClr val="accent1"/>
          </a:effectRef>
          <a:fontRef idx="minor"/>
        </p:style>
      </p:sp>
      <p:sp>
        <p:nvSpPr>
          <p:cNvPr id="45" name="CustomShape 2"/>
          <p:cNvSpPr/>
          <p:nvPr/>
        </p:nvSpPr>
        <p:spPr>
          <a:xfrm>
            <a:off x="418680" y="457200"/>
            <a:ext cx="8306280" cy="6333840"/>
          </a:xfrm>
          <a:prstGeom prst="roundRect">
            <a:avLst>
              <a:gd name="adj" fmla="val 2127"/>
            </a:avLst>
          </a:prstGeom>
          <a:gradFill rotWithShape="0">
            <a:gsLst>
              <a:gs pos="0">
                <a:srgbClr val="ffffff"/>
              </a:gs>
              <a:gs pos="100000">
                <a:srgbClr val="a1a1a1"/>
              </a:gs>
            </a:gsLst>
            <a:path path="circle">
              <a:fillToRect l="50000" t="150000" r="50000" b="-50000"/>
            </a:path>
          </a:gradFill>
          <a:ln w="9000">
            <a:noFill/>
          </a:ln>
          <a:effectLst>
            <a:outerShdw blurRad="40000" dir="5400000" dist="20160" rotWithShape="0">
              <a:srgbClr val="000000">
                <a:alpha val="38000"/>
              </a:srgbClr>
            </a:outerShdw>
          </a:effectLst>
        </p:spPr>
        <p:style>
          <a:lnRef idx="3">
            <a:schemeClr val="lt1"/>
          </a:lnRef>
          <a:fillRef idx="1">
            <a:schemeClr val="accent1"/>
          </a:fillRef>
          <a:effectRef idx="1">
            <a:schemeClr val="accent1"/>
          </a:effectRef>
          <a:fontRef idx="minor"/>
        </p:style>
      </p:sp>
      <p:sp>
        <p:nvSpPr>
          <p:cNvPr id="46" name="Line 3"/>
          <p:cNvSpPr/>
          <p:nvPr/>
        </p:nvSpPr>
        <p:spPr>
          <a:xfrm>
            <a:off x="533160" y="1519560"/>
            <a:ext cx="8077320" cy="1800"/>
          </a:xfrm>
          <a:prstGeom prst="line">
            <a:avLst/>
          </a:prstGeom>
          <a:ln w="57240">
            <a:solidFill>
              <a:srgbClr val="000080"/>
            </a:solidFill>
            <a:round/>
          </a:ln>
        </p:spPr>
        <p:style>
          <a:lnRef idx="0"/>
          <a:fillRef idx="0"/>
          <a:effectRef idx="0"/>
          <a:fontRef idx="minor"/>
        </p:style>
      </p:sp>
      <p:sp>
        <p:nvSpPr>
          <p:cNvPr id="47" name="PlaceHolder 4"/>
          <p:cNvSpPr>
            <a:spLocks noGrp="1"/>
          </p:cNvSpPr>
          <p:nvPr>
            <p:ph type="title"/>
          </p:nvPr>
        </p:nvSpPr>
        <p:spPr>
          <a:xfrm>
            <a:off x="457200" y="479880"/>
            <a:ext cx="8229240" cy="959400"/>
          </a:xfrm>
          <a:prstGeom prst="rect">
            <a:avLst/>
          </a:prstGeom>
        </p:spPr>
        <p:txBody>
          <a:bodyPr anchor="b">
            <a:noAutofit/>
          </a:bodyPr>
          <a:p>
            <a:pPr>
              <a:lnSpc>
                <a:spcPct val="100000"/>
              </a:lnSpc>
            </a:pPr>
            <a:r>
              <a:rPr b="0" lang="en-US" sz="3200" spc="-1" strike="noStrike">
                <a:solidFill>
                  <a:srgbClr val="0000cc"/>
                </a:solidFill>
                <a:latin typeface="Franklin Gothic Medium"/>
              </a:rPr>
              <a:t>Click to edit Master title style</a:t>
            </a:r>
            <a:endParaRPr b="0" lang="en-US" sz="3200" spc="-1" strike="noStrike">
              <a:solidFill>
                <a:srgbClr val="000000"/>
              </a:solidFill>
              <a:latin typeface="Franklin Gothic Book"/>
            </a:endParaRPr>
          </a:p>
        </p:txBody>
      </p:sp>
      <p:sp>
        <p:nvSpPr>
          <p:cNvPr id="48" name="PlaceHolder 5"/>
          <p:cNvSpPr>
            <a:spLocks noGrp="1"/>
          </p:cNvSpPr>
          <p:nvPr>
            <p:ph type="body"/>
          </p:nvPr>
        </p:nvSpPr>
        <p:spPr>
          <a:xfrm>
            <a:off x="457200" y="1519920"/>
            <a:ext cx="8229240" cy="5279040"/>
          </a:xfrm>
          <a:prstGeom prst="rect">
            <a:avLst/>
          </a:prstGeom>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Click to edit Master text styles</a:t>
            </a:r>
            <a:endParaRPr b="0" lang="en-US" sz="32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Second level</a:t>
            </a:r>
            <a:endParaRPr b="0" lang="en-US" sz="3000" spc="-1" strike="noStrike">
              <a:solidFill>
                <a:srgbClr val="000000"/>
              </a:solidFill>
              <a:latin typeface="Franklin Gothic Book"/>
            </a:endParaRPr>
          </a:p>
          <a:p>
            <a:pPr lvl="2" marL="1143000" indent="-228240">
              <a:lnSpc>
                <a:spcPct val="100000"/>
              </a:lnSpc>
              <a:spcBef>
                <a:spcPts val="561"/>
              </a:spcBef>
              <a:buClr>
                <a:srgbClr val="000000"/>
              </a:buClr>
              <a:buFont typeface="Symbol" charset="2"/>
              <a:buChar char=""/>
            </a:pPr>
            <a:r>
              <a:rPr b="0" lang="en-US" sz="2800" spc="-1" strike="noStrike">
                <a:solidFill>
                  <a:srgbClr val="000000"/>
                </a:solidFill>
                <a:latin typeface="Franklin Gothic Book"/>
              </a:rPr>
              <a:t>Third level</a:t>
            </a:r>
            <a:endParaRPr b="1" lang="en-US" sz="2800" spc="-1" strike="noStrike">
              <a:solidFill>
                <a:srgbClr val="000000"/>
              </a:solidFill>
              <a:latin typeface="Franklin Gothic Book"/>
            </a:endParaRPr>
          </a:p>
          <a:p>
            <a:pPr lvl="3" marL="1600200" indent="-228240">
              <a:lnSpc>
                <a:spcPct val="100000"/>
              </a:lnSpc>
              <a:spcBef>
                <a:spcPts val="400"/>
              </a:spcBef>
              <a:buClr>
                <a:srgbClr val="000000"/>
              </a:buClr>
              <a:buFont typeface="Symbol" charset="2"/>
              <a:buChar char=""/>
            </a:pPr>
            <a:r>
              <a:rPr b="1" lang="en-US" sz="2000" spc="-1" strike="noStrike">
                <a:solidFill>
                  <a:srgbClr val="000000"/>
                </a:solidFill>
                <a:latin typeface="Franklin Gothic Book"/>
              </a:rPr>
              <a:t>Fourth level</a:t>
            </a:r>
            <a:endParaRPr b="1" lang="en-US" sz="2000" spc="-1" strike="noStrike">
              <a:solidFill>
                <a:srgbClr val="000000"/>
              </a:solidFill>
              <a:latin typeface="Franklin Gothic Book"/>
            </a:endParaRPr>
          </a:p>
          <a:p>
            <a:pPr lvl="4" marL="2057400" indent="-228240">
              <a:lnSpc>
                <a:spcPct val="100000"/>
              </a:lnSpc>
              <a:spcBef>
                <a:spcPts val="400"/>
              </a:spcBef>
              <a:buClr>
                <a:srgbClr val="000000"/>
              </a:buClr>
              <a:buFont typeface="StarSymbol"/>
              <a:buChar char="»"/>
            </a:pPr>
            <a:r>
              <a:rPr b="1" lang="en-US" sz="2000" spc="-1" strike="noStrike">
                <a:solidFill>
                  <a:srgbClr val="000000"/>
                </a:solidFill>
                <a:latin typeface="Franklin Gothic Book"/>
              </a:rPr>
              <a:t>Fifth level</a:t>
            </a:r>
            <a:endParaRPr b="1" lang="en-US" sz="2000" spc="-1" strike="noStrike">
              <a:solidFill>
                <a:srgbClr val="000000"/>
              </a:solidFill>
              <a:latin typeface="Franklin Gothic Book"/>
            </a:endParaRPr>
          </a:p>
        </p:txBody>
      </p:sp>
      <p:sp>
        <p:nvSpPr>
          <p:cNvPr id="49" name="PlaceHolder 6"/>
          <p:cNvSpPr>
            <a:spLocks noGrp="1"/>
          </p:cNvSpPr>
          <p:nvPr>
            <p:ph type="dt"/>
          </p:nvPr>
        </p:nvSpPr>
        <p:spPr>
          <a:xfrm>
            <a:off x="457200" y="6555960"/>
            <a:ext cx="2133360" cy="499680"/>
          </a:xfrm>
          <a:prstGeom prst="rect">
            <a:avLst/>
          </a:prstGeom>
        </p:spPr>
        <p:txBody>
          <a:bodyPr>
            <a:noAutofit/>
          </a:bodyPr>
          <a:p>
            <a:pPr>
              <a:lnSpc>
                <a:spcPct val="100000"/>
              </a:lnSpc>
            </a:pPr>
            <a:fld id="{E5153A34-07C5-4393-8408-CCC5255A5B4A}" type="datetime">
              <a:rPr b="0" lang="en-US" sz="1400" spc="-1" strike="noStrike">
                <a:solidFill>
                  <a:srgbClr val="000000"/>
                </a:solidFill>
                <a:latin typeface="Franklin Gothic Book"/>
              </a:rPr>
              <a:t>9/20/21</a:t>
            </a:fld>
            <a:endParaRPr b="0" lang="en-ZA" sz="1400" spc="-1" strike="noStrike">
              <a:latin typeface="Times New Roman"/>
            </a:endParaRPr>
          </a:p>
        </p:txBody>
      </p:sp>
      <p:sp>
        <p:nvSpPr>
          <p:cNvPr id="50" name="PlaceHolder 7"/>
          <p:cNvSpPr>
            <a:spLocks noGrp="1"/>
          </p:cNvSpPr>
          <p:nvPr>
            <p:ph type="ftr"/>
          </p:nvPr>
        </p:nvSpPr>
        <p:spPr>
          <a:xfrm>
            <a:off x="3124080" y="6555960"/>
            <a:ext cx="2895120" cy="499680"/>
          </a:xfrm>
          <a:prstGeom prst="rect">
            <a:avLst/>
          </a:prstGeom>
        </p:spPr>
        <p:txBody>
          <a:bodyPr>
            <a:noAutofit/>
          </a:bodyPr>
          <a:p>
            <a:pPr algn="ctr">
              <a:lnSpc>
                <a:spcPct val="100000"/>
              </a:lnSpc>
            </a:pPr>
            <a:r>
              <a:rPr b="0" lang="en-US" sz="1400" spc="-1" strike="noStrike">
                <a:solidFill>
                  <a:srgbClr val="000000"/>
                </a:solidFill>
                <a:latin typeface="Franklin Gothic Book"/>
              </a:rPr>
              <a:t>Introduction to Systems Development</a:t>
            </a:r>
            <a:endParaRPr b="0" lang="en-ZA" sz="1400" spc="-1" strike="noStrike">
              <a:latin typeface="Times New Roman"/>
            </a:endParaRPr>
          </a:p>
        </p:txBody>
      </p:sp>
      <p:sp>
        <p:nvSpPr>
          <p:cNvPr id="51" name="PlaceHolder 8"/>
          <p:cNvSpPr>
            <a:spLocks noGrp="1"/>
          </p:cNvSpPr>
          <p:nvPr>
            <p:ph type="sldNum"/>
          </p:nvPr>
        </p:nvSpPr>
        <p:spPr>
          <a:xfrm>
            <a:off x="6553080" y="6555960"/>
            <a:ext cx="2133360" cy="499680"/>
          </a:xfrm>
          <a:prstGeom prst="rect">
            <a:avLst/>
          </a:prstGeom>
        </p:spPr>
        <p:txBody>
          <a:bodyPr>
            <a:noAutofit/>
          </a:bodyPr>
          <a:p>
            <a:pPr>
              <a:lnSpc>
                <a:spcPct val="100000"/>
              </a:lnSpc>
            </a:pPr>
            <a:fld id="{62EBADE5-E723-4BA8-9DEB-572F469C63AB}" type="slidenum">
              <a:rPr b="0" lang="en-US" sz="1400" spc="-1" strike="noStrike">
                <a:solidFill>
                  <a:srgbClr val="000000"/>
                </a:solidFill>
                <a:latin typeface="Franklin Gothic Book"/>
              </a:rPr>
              <a:t>&lt;number&gt;</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cdcb"/>
        </a:solidFill>
      </p:bgPr>
    </p:bg>
    <p:spTree>
      <p:nvGrpSpPr>
        <p:cNvPr id="1" name=""/>
        <p:cNvGrpSpPr/>
        <p:nvPr/>
      </p:nvGrpSpPr>
      <p:grpSpPr>
        <a:xfrm>
          <a:off x="0" y="0"/>
          <a:ext cx="0" cy="0"/>
          <a:chOff x="0" y="0"/>
          <a:chExt cx="0" cy="0"/>
        </a:xfrm>
      </p:grpSpPr>
      <p:sp>
        <p:nvSpPr>
          <p:cNvPr id="88" name="CustomShape 1"/>
          <p:cNvSpPr/>
          <p:nvPr/>
        </p:nvSpPr>
        <p:spPr>
          <a:xfrm>
            <a:off x="304920" y="344880"/>
            <a:ext cx="8532360" cy="6505560"/>
          </a:xfrm>
          <a:prstGeom prst="roundRect">
            <a:avLst>
              <a:gd name="adj" fmla="val 2081"/>
            </a:avLst>
          </a:prstGeom>
          <a:gradFill rotWithShape="0">
            <a:gsLst>
              <a:gs pos="98000">
                <a:srgbClr val="ffffff"/>
              </a:gs>
              <a:gs pos="100000">
                <a:srgbClr val="f7f7f7"/>
              </a:gs>
            </a:gsLst>
            <a:lin ang="5400000"/>
          </a:gradFill>
          <a:ln cap="rnd" w="2160">
            <a:solidFill>
              <a:srgbClr val="a4a4a3"/>
            </a:solidFill>
            <a:round/>
          </a:ln>
          <a:effectLst>
            <a:outerShdw algn="tl" blurRad="76200" dir="5400000" dist="50760" rotWithShape="0">
              <a:srgbClr val="000000">
                <a:alpha val="25000"/>
              </a:srgbClr>
            </a:outerShdw>
          </a:effectLst>
        </p:spPr>
        <p:style>
          <a:lnRef idx="3">
            <a:schemeClr val="lt1"/>
          </a:lnRef>
          <a:fillRef idx="1">
            <a:schemeClr val="accent1"/>
          </a:fillRef>
          <a:effectRef idx="1">
            <a:schemeClr val="accent1"/>
          </a:effectRef>
          <a:fontRef idx="minor"/>
        </p:style>
      </p:sp>
      <p:sp>
        <p:nvSpPr>
          <p:cNvPr id="89" name="CustomShape 2"/>
          <p:cNvSpPr/>
          <p:nvPr/>
        </p:nvSpPr>
        <p:spPr>
          <a:xfrm>
            <a:off x="418680" y="457200"/>
            <a:ext cx="8306280" cy="6333840"/>
          </a:xfrm>
          <a:prstGeom prst="roundRect">
            <a:avLst>
              <a:gd name="adj" fmla="val 2127"/>
            </a:avLst>
          </a:prstGeom>
          <a:gradFill rotWithShape="0">
            <a:gsLst>
              <a:gs pos="0">
                <a:srgbClr val="ffffff"/>
              </a:gs>
              <a:gs pos="100000">
                <a:srgbClr val="a1a1a1"/>
              </a:gs>
            </a:gsLst>
            <a:path path="circle">
              <a:fillToRect l="50000" t="150000" r="50000" b="-50000"/>
            </a:path>
          </a:gradFill>
          <a:ln w="9000">
            <a:noFill/>
          </a:ln>
          <a:effectLst>
            <a:outerShdw blurRad="40000" dir="5400000" dist="20160" rotWithShape="0">
              <a:srgbClr val="000000">
                <a:alpha val="38000"/>
              </a:srgbClr>
            </a:outerShdw>
          </a:effectLst>
        </p:spPr>
        <p:style>
          <a:lnRef idx="3">
            <a:schemeClr val="lt1"/>
          </a:lnRef>
          <a:fillRef idx="1">
            <a:schemeClr val="accent1"/>
          </a:fillRef>
          <a:effectRef idx="1">
            <a:schemeClr val="accent1"/>
          </a:effectRef>
          <a:fontRef idx="minor"/>
        </p:style>
      </p:sp>
      <p:sp>
        <p:nvSpPr>
          <p:cNvPr id="90" name="Line 3"/>
          <p:cNvSpPr/>
          <p:nvPr/>
        </p:nvSpPr>
        <p:spPr>
          <a:xfrm>
            <a:off x="533160" y="1519560"/>
            <a:ext cx="8077320" cy="1800"/>
          </a:xfrm>
          <a:prstGeom prst="line">
            <a:avLst/>
          </a:prstGeom>
          <a:ln w="57240">
            <a:solidFill>
              <a:srgbClr val="000080"/>
            </a:solidFill>
            <a:round/>
          </a:ln>
        </p:spPr>
        <p:style>
          <a:lnRef idx="0"/>
          <a:fillRef idx="0"/>
          <a:effectRef idx="0"/>
          <a:fontRef idx="minor"/>
        </p:style>
      </p:sp>
      <p:sp>
        <p:nvSpPr>
          <p:cNvPr id="91" name="PlaceHolder 4"/>
          <p:cNvSpPr>
            <a:spLocks noGrp="1"/>
          </p:cNvSpPr>
          <p:nvPr>
            <p:ph type="title"/>
          </p:nvPr>
        </p:nvSpPr>
        <p:spPr>
          <a:xfrm>
            <a:off x="685800" y="2236320"/>
            <a:ext cx="7772040" cy="1542960"/>
          </a:xfrm>
          <a:prstGeom prst="rect">
            <a:avLst/>
          </a:prstGeom>
        </p:spPr>
        <p:txBody>
          <a:bodyPr anchor="b">
            <a:noAutofit/>
          </a:bodyPr>
          <a:p>
            <a:pPr>
              <a:lnSpc>
                <a:spcPct val="100000"/>
              </a:lnSpc>
            </a:pPr>
            <a:r>
              <a:rPr b="0" lang="en-US" sz="3200" spc="-1" strike="noStrike">
                <a:solidFill>
                  <a:srgbClr val="0000cc"/>
                </a:solidFill>
                <a:latin typeface="Franklin Gothic Medium"/>
              </a:rPr>
              <a:t>Click to edit Master title style</a:t>
            </a:r>
            <a:endParaRPr b="0" lang="en-US" sz="3200" spc="-1" strike="noStrike">
              <a:solidFill>
                <a:srgbClr val="000000"/>
              </a:solidFill>
              <a:latin typeface="Franklin Gothic Book"/>
            </a:endParaRPr>
          </a:p>
        </p:txBody>
      </p:sp>
      <p:sp>
        <p:nvSpPr>
          <p:cNvPr id="92" name="PlaceHolder 5"/>
          <p:cNvSpPr>
            <a:spLocks noGrp="1"/>
          </p:cNvSpPr>
          <p:nvPr>
            <p:ph type="dt"/>
          </p:nvPr>
        </p:nvSpPr>
        <p:spPr>
          <a:xfrm>
            <a:off x="457200" y="6555960"/>
            <a:ext cx="2133360" cy="499680"/>
          </a:xfrm>
          <a:prstGeom prst="rect">
            <a:avLst/>
          </a:prstGeom>
        </p:spPr>
        <p:txBody>
          <a:bodyPr>
            <a:noAutofit/>
          </a:bodyPr>
          <a:p>
            <a:pPr>
              <a:lnSpc>
                <a:spcPct val="100000"/>
              </a:lnSpc>
            </a:pPr>
            <a:fld id="{6EA85492-751B-4C0F-9342-DCF533DBF39D}" type="datetime">
              <a:rPr b="0" lang="en-US" sz="1400" spc="-1" strike="noStrike">
                <a:solidFill>
                  <a:srgbClr val="000000"/>
                </a:solidFill>
                <a:latin typeface="Franklin Gothic Book"/>
              </a:rPr>
              <a:t>9/20/21</a:t>
            </a:fld>
            <a:endParaRPr b="0" lang="en-ZA" sz="1400" spc="-1" strike="noStrike">
              <a:latin typeface="Times New Roman"/>
            </a:endParaRPr>
          </a:p>
        </p:txBody>
      </p:sp>
      <p:sp>
        <p:nvSpPr>
          <p:cNvPr id="93" name="PlaceHolder 6"/>
          <p:cNvSpPr>
            <a:spLocks noGrp="1"/>
          </p:cNvSpPr>
          <p:nvPr>
            <p:ph type="ftr"/>
          </p:nvPr>
        </p:nvSpPr>
        <p:spPr>
          <a:xfrm>
            <a:off x="3124080" y="6555960"/>
            <a:ext cx="2895120" cy="499680"/>
          </a:xfrm>
          <a:prstGeom prst="rect">
            <a:avLst/>
          </a:prstGeom>
        </p:spPr>
        <p:txBody>
          <a:bodyPr>
            <a:noAutofit/>
          </a:bodyPr>
          <a:p>
            <a:endParaRPr b="0" lang="en-ZA" sz="2400" spc="-1" strike="noStrike">
              <a:latin typeface="Times New Roman"/>
            </a:endParaRPr>
          </a:p>
        </p:txBody>
      </p:sp>
      <p:sp>
        <p:nvSpPr>
          <p:cNvPr id="94" name="PlaceHolder 7"/>
          <p:cNvSpPr>
            <a:spLocks noGrp="1"/>
          </p:cNvSpPr>
          <p:nvPr>
            <p:ph type="sldNum"/>
          </p:nvPr>
        </p:nvSpPr>
        <p:spPr>
          <a:xfrm>
            <a:off x="6553080" y="6555960"/>
            <a:ext cx="2133360" cy="499680"/>
          </a:xfrm>
          <a:prstGeom prst="rect">
            <a:avLst/>
          </a:prstGeom>
        </p:spPr>
        <p:txBody>
          <a:bodyPr>
            <a:noAutofit/>
          </a:bodyPr>
          <a:p>
            <a:pPr>
              <a:lnSpc>
                <a:spcPct val="100000"/>
              </a:lnSpc>
            </a:pPr>
            <a:fld id="{7F64464D-D7A7-4BBA-B815-B58039C7D0BD}" type="slidenum">
              <a:rPr b="0" lang="en-US" sz="1400" spc="-1" strike="noStrike">
                <a:solidFill>
                  <a:srgbClr val="000000"/>
                </a:solidFill>
                <a:latin typeface="Franklin Gothic Book"/>
              </a:rPr>
              <a:t>&lt;number&gt;</a:t>
            </a:fld>
            <a:endParaRPr b="0" lang="en-ZA" sz="1400" spc="-1" strike="noStrike">
              <a:latin typeface="Times New Roman"/>
            </a:endParaRPr>
          </a:p>
        </p:txBody>
      </p:sp>
      <p:sp>
        <p:nvSpPr>
          <p:cNvPr id="95" name="PlaceHolder 8"/>
          <p:cNvSpPr>
            <a:spLocks noGrp="1"/>
          </p:cNvSpPr>
          <p:nvPr>
            <p:ph type="body"/>
          </p:nvPr>
        </p:nvSpPr>
        <p:spPr>
          <a:xfrm>
            <a:off x="457200" y="1684440"/>
            <a:ext cx="8229240" cy="417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Franklin Gothic Book"/>
              </a:rPr>
              <a:t>Click to edit the outline text format</a:t>
            </a:r>
            <a:endParaRPr b="0" lang="en-US" sz="3200" spc="-1" strike="noStrike">
              <a:solidFill>
                <a:srgbClr val="000000"/>
              </a:solidFill>
              <a:latin typeface="Franklin Gothic Book"/>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Franklin Gothic Book"/>
              </a:rPr>
              <a:t>Second Outline Level</a:t>
            </a:r>
            <a:endParaRPr b="0" lang="en-US" sz="2800" spc="-1" strike="noStrike">
              <a:solidFill>
                <a:srgbClr val="000000"/>
              </a:solidFill>
              <a:latin typeface="Franklin Gothic Book"/>
            </a:endParaRPr>
          </a:p>
          <a:p>
            <a:pPr lvl="2" marL="1296000" indent="-288000">
              <a:spcBef>
                <a:spcPts val="850"/>
              </a:spcBef>
              <a:buClr>
                <a:srgbClr val="000000"/>
              </a:buClr>
              <a:buSzPct val="45000"/>
              <a:buFont typeface="Wingdings" charset="2"/>
              <a:buChar char=""/>
            </a:pPr>
            <a:r>
              <a:rPr b="1" lang="en-US" sz="2000" spc="-1" strike="noStrike">
                <a:solidFill>
                  <a:srgbClr val="000000"/>
                </a:solidFill>
                <a:latin typeface="Franklin Gothic Book"/>
              </a:rPr>
              <a:t>Third Outline Level</a:t>
            </a:r>
            <a:endParaRPr b="1" lang="en-US" sz="2000" spc="-1" strike="noStrike">
              <a:solidFill>
                <a:srgbClr val="000000"/>
              </a:solidFill>
              <a:latin typeface="Franklin Gothic Book"/>
            </a:endParaRPr>
          </a:p>
          <a:p>
            <a:pPr lvl="3" marL="1728000" indent="-216000">
              <a:spcBef>
                <a:spcPts val="567"/>
              </a:spcBef>
              <a:buClr>
                <a:srgbClr val="000000"/>
              </a:buClr>
              <a:buSzPct val="75000"/>
              <a:buFont typeface="Symbol" charset="2"/>
              <a:buChar char=""/>
            </a:pPr>
            <a:r>
              <a:rPr b="1" lang="en-US" sz="2000" spc="-1" strike="noStrike">
                <a:solidFill>
                  <a:srgbClr val="000000"/>
                </a:solidFill>
                <a:latin typeface="Franklin Gothic Book"/>
              </a:rPr>
              <a:t>Fourth Outline Level</a:t>
            </a:r>
            <a:endParaRPr b="1" lang="en-US" sz="2000" spc="-1" strike="noStrike">
              <a:solidFill>
                <a:srgbClr val="000000"/>
              </a:solidFill>
              <a:latin typeface="Franklin Gothic Book"/>
            </a:endParaRPr>
          </a:p>
          <a:p>
            <a:pPr lvl="4" marL="2160000" indent="-216000">
              <a:spcBef>
                <a:spcPts val="283"/>
              </a:spcBef>
              <a:buClr>
                <a:srgbClr val="000000"/>
              </a:buClr>
              <a:buSzPct val="45000"/>
              <a:buFont typeface="Wingdings" charset="2"/>
              <a:buChar char=""/>
            </a:pPr>
            <a:r>
              <a:rPr b="1" lang="en-US" sz="2000" spc="-1" strike="noStrike">
                <a:solidFill>
                  <a:srgbClr val="000000"/>
                </a:solidFill>
                <a:latin typeface="Franklin Gothic Book"/>
              </a:rPr>
              <a:t>Fifth Outline Level</a:t>
            </a:r>
            <a:endParaRPr b="1" lang="en-US" sz="2000" spc="-1" strike="noStrike">
              <a:solidFill>
                <a:srgbClr val="000000"/>
              </a:solidFill>
              <a:latin typeface="Franklin Gothic Book"/>
            </a:endParaRPr>
          </a:p>
          <a:p>
            <a:pPr lvl="5" marL="2592000" indent="-216000">
              <a:spcBef>
                <a:spcPts val="283"/>
              </a:spcBef>
              <a:buClr>
                <a:srgbClr val="000000"/>
              </a:buClr>
              <a:buSzPct val="45000"/>
              <a:buFont typeface="Wingdings" charset="2"/>
              <a:buChar char=""/>
            </a:pPr>
            <a:r>
              <a:rPr b="1" lang="en-US" sz="2000" spc="-1" strike="noStrike">
                <a:solidFill>
                  <a:srgbClr val="000000"/>
                </a:solidFill>
                <a:latin typeface="Franklin Gothic Book"/>
              </a:rPr>
              <a:t>Sixth Outline Level</a:t>
            </a:r>
            <a:endParaRPr b="1" lang="en-US" sz="2000" spc="-1" strike="noStrike">
              <a:solidFill>
                <a:srgbClr val="000000"/>
              </a:solidFill>
              <a:latin typeface="Franklin Gothic Book"/>
            </a:endParaRPr>
          </a:p>
          <a:p>
            <a:pPr lvl="6" marL="3024000" indent="-216000">
              <a:spcBef>
                <a:spcPts val="283"/>
              </a:spcBef>
              <a:buClr>
                <a:srgbClr val="000000"/>
              </a:buClr>
              <a:buSzPct val="45000"/>
              <a:buFont typeface="Wingdings" charset="2"/>
              <a:buChar char=""/>
            </a:pPr>
            <a:r>
              <a:rPr b="1" lang="en-US" sz="2000" spc="-1" strike="noStrike">
                <a:solidFill>
                  <a:srgbClr val="000000"/>
                </a:solidFill>
                <a:latin typeface="Franklin Gothic Book"/>
              </a:rPr>
              <a:t>Seventh Outline Level</a:t>
            </a:r>
            <a:endParaRPr b="1" lang="en-US" sz="2000" spc="-1" strike="noStrike">
              <a:solidFill>
                <a:srgbClr val="00000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08080"/>
        </a:solidFill>
      </p:bgPr>
    </p:bg>
    <p:spTree>
      <p:nvGrpSpPr>
        <p:cNvPr id="1" name=""/>
        <p:cNvGrpSpPr/>
        <p:nvPr/>
      </p:nvGrpSpPr>
      <p:grpSpPr>
        <a:xfrm>
          <a:off x="0" y="0"/>
          <a:ext cx="0" cy="0"/>
          <a:chOff x="0" y="0"/>
          <a:chExt cx="0" cy="0"/>
        </a:xfrm>
      </p:grpSpPr>
      <p:sp>
        <p:nvSpPr>
          <p:cNvPr id="132" name="CustomShape 1"/>
          <p:cNvSpPr/>
          <p:nvPr/>
        </p:nvSpPr>
        <p:spPr>
          <a:xfrm>
            <a:off x="304920" y="344880"/>
            <a:ext cx="8532360" cy="6505560"/>
          </a:xfrm>
          <a:prstGeom prst="roundRect">
            <a:avLst>
              <a:gd name="adj" fmla="val 2081"/>
            </a:avLst>
          </a:prstGeom>
          <a:gradFill rotWithShape="0">
            <a:gsLst>
              <a:gs pos="98000">
                <a:srgbClr val="ffffff"/>
              </a:gs>
              <a:gs pos="100000">
                <a:srgbClr val="f7f7f7"/>
              </a:gs>
            </a:gsLst>
            <a:lin ang="5400000"/>
          </a:gradFill>
          <a:ln cap="rnd" w="2160">
            <a:solidFill>
              <a:srgbClr val="a4a4a3"/>
            </a:solidFill>
            <a:round/>
          </a:ln>
          <a:effectLst>
            <a:outerShdw algn="tl" blurRad="76200" dir="5400000" dist="50760" rotWithShape="0">
              <a:srgbClr val="000000">
                <a:alpha val="25000"/>
              </a:srgbClr>
            </a:outerShdw>
          </a:effectLst>
        </p:spPr>
        <p:style>
          <a:lnRef idx="3">
            <a:schemeClr val="lt1"/>
          </a:lnRef>
          <a:fillRef idx="1">
            <a:schemeClr val="accent1"/>
          </a:fillRef>
          <a:effectRef idx="1">
            <a:schemeClr val="accent1"/>
          </a:effectRef>
          <a:fontRef idx="minor"/>
        </p:style>
      </p:sp>
      <p:sp>
        <p:nvSpPr>
          <p:cNvPr id="133" name="CustomShape 2"/>
          <p:cNvSpPr/>
          <p:nvPr/>
        </p:nvSpPr>
        <p:spPr>
          <a:xfrm>
            <a:off x="418680" y="457200"/>
            <a:ext cx="8306280" cy="6333840"/>
          </a:xfrm>
          <a:prstGeom prst="roundRect">
            <a:avLst>
              <a:gd name="adj" fmla="val 2127"/>
            </a:avLst>
          </a:prstGeom>
          <a:gradFill rotWithShape="0">
            <a:gsLst>
              <a:gs pos="0">
                <a:srgbClr val="ffffff"/>
              </a:gs>
              <a:gs pos="100000">
                <a:srgbClr val="a1a1a1"/>
              </a:gs>
            </a:gsLst>
            <a:path path="circle">
              <a:fillToRect l="50000" t="150000" r="50000" b="-50000"/>
            </a:path>
          </a:gradFill>
          <a:ln w="9000">
            <a:noFill/>
          </a:ln>
          <a:effectLst>
            <a:outerShdw blurRad="40000" dir="5400000" dist="20160" rotWithShape="0">
              <a:srgbClr val="000000">
                <a:alpha val="38000"/>
              </a:srgbClr>
            </a:outerShdw>
          </a:effectLst>
        </p:spPr>
        <p:style>
          <a:lnRef idx="3">
            <a:schemeClr val="lt1"/>
          </a:lnRef>
          <a:fillRef idx="1">
            <a:schemeClr val="accent1"/>
          </a:fillRef>
          <a:effectRef idx="1">
            <a:schemeClr val="accent1"/>
          </a:effectRef>
          <a:fontRef idx="minor"/>
        </p:style>
      </p:sp>
      <p:sp>
        <p:nvSpPr>
          <p:cNvPr id="134" name="Line 3"/>
          <p:cNvSpPr/>
          <p:nvPr/>
        </p:nvSpPr>
        <p:spPr>
          <a:xfrm>
            <a:off x="533160" y="1519560"/>
            <a:ext cx="8077320" cy="1800"/>
          </a:xfrm>
          <a:prstGeom prst="line">
            <a:avLst/>
          </a:prstGeom>
          <a:ln w="57240">
            <a:solidFill>
              <a:srgbClr val="000080"/>
            </a:solidFill>
            <a:round/>
          </a:ln>
        </p:spPr>
        <p:style>
          <a:lnRef idx="0"/>
          <a:fillRef idx="0"/>
          <a:effectRef idx="0"/>
          <a:fontRef idx="minor"/>
        </p:style>
      </p:sp>
      <p:sp>
        <p:nvSpPr>
          <p:cNvPr id="135" name="PlaceHolder 4"/>
          <p:cNvSpPr>
            <a:spLocks noGrp="1"/>
          </p:cNvSpPr>
          <p:nvPr>
            <p:ph type="title"/>
          </p:nvPr>
        </p:nvSpPr>
        <p:spPr>
          <a:xfrm>
            <a:off x="457200" y="479880"/>
            <a:ext cx="8229240" cy="959400"/>
          </a:xfrm>
          <a:prstGeom prst="rect">
            <a:avLst/>
          </a:prstGeom>
        </p:spPr>
        <p:txBody>
          <a:bodyPr anchor="b">
            <a:noAutofit/>
          </a:bodyPr>
          <a:p>
            <a:pPr>
              <a:lnSpc>
                <a:spcPct val="100000"/>
              </a:lnSpc>
            </a:pPr>
            <a:r>
              <a:rPr b="0" lang="en-US" sz="3200" spc="-1" strike="noStrike">
                <a:solidFill>
                  <a:srgbClr val="0000cc"/>
                </a:solidFill>
                <a:latin typeface="Franklin Gothic Medium"/>
              </a:rPr>
              <a:t>Click to edit Master title style</a:t>
            </a:r>
            <a:endParaRPr b="0" lang="en-US" sz="3200" spc="-1" strike="noStrike">
              <a:solidFill>
                <a:srgbClr val="000000"/>
              </a:solidFill>
              <a:latin typeface="Franklin Gothic Book"/>
            </a:endParaRPr>
          </a:p>
        </p:txBody>
      </p:sp>
      <p:sp>
        <p:nvSpPr>
          <p:cNvPr id="136" name="PlaceHolder 5"/>
          <p:cNvSpPr>
            <a:spLocks noGrp="1"/>
          </p:cNvSpPr>
          <p:nvPr>
            <p:ph type="body"/>
          </p:nvPr>
        </p:nvSpPr>
        <p:spPr>
          <a:xfrm>
            <a:off x="457200" y="1519920"/>
            <a:ext cx="8229240" cy="5279040"/>
          </a:xfrm>
          <a:prstGeom prst="rect">
            <a:avLst/>
          </a:prstGeom>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Click to edit Master text styles</a:t>
            </a:r>
            <a:endParaRPr b="0" lang="en-US" sz="32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Second level</a:t>
            </a:r>
            <a:endParaRPr b="0" lang="en-US" sz="3000" spc="-1" strike="noStrike">
              <a:solidFill>
                <a:srgbClr val="000000"/>
              </a:solidFill>
              <a:latin typeface="Franklin Gothic Book"/>
            </a:endParaRPr>
          </a:p>
          <a:p>
            <a:pPr lvl="2" marL="1143000" indent="-228240">
              <a:lnSpc>
                <a:spcPct val="100000"/>
              </a:lnSpc>
              <a:spcBef>
                <a:spcPts val="561"/>
              </a:spcBef>
              <a:buClr>
                <a:srgbClr val="000000"/>
              </a:buClr>
              <a:buFont typeface="Symbol" charset="2"/>
              <a:buChar char=""/>
            </a:pPr>
            <a:r>
              <a:rPr b="0" lang="en-US" sz="2800" spc="-1" strike="noStrike">
                <a:solidFill>
                  <a:srgbClr val="000000"/>
                </a:solidFill>
                <a:latin typeface="Franklin Gothic Book"/>
              </a:rPr>
              <a:t>Third level</a:t>
            </a:r>
            <a:endParaRPr b="1" lang="en-US" sz="2800" spc="-1" strike="noStrike">
              <a:solidFill>
                <a:srgbClr val="000000"/>
              </a:solidFill>
              <a:latin typeface="Franklin Gothic Book"/>
            </a:endParaRPr>
          </a:p>
          <a:p>
            <a:pPr lvl="3" marL="1600200" indent="-228240">
              <a:lnSpc>
                <a:spcPct val="100000"/>
              </a:lnSpc>
              <a:spcBef>
                <a:spcPts val="400"/>
              </a:spcBef>
              <a:buClr>
                <a:srgbClr val="000000"/>
              </a:buClr>
              <a:buFont typeface="Symbol" charset="2"/>
              <a:buChar char=""/>
            </a:pPr>
            <a:r>
              <a:rPr b="1" lang="en-US" sz="2000" spc="-1" strike="noStrike">
                <a:solidFill>
                  <a:srgbClr val="000000"/>
                </a:solidFill>
                <a:latin typeface="Franklin Gothic Book"/>
              </a:rPr>
              <a:t>Fourth level</a:t>
            </a:r>
            <a:endParaRPr b="1" lang="en-US" sz="2000" spc="-1" strike="noStrike">
              <a:solidFill>
                <a:srgbClr val="000000"/>
              </a:solidFill>
              <a:latin typeface="Franklin Gothic Book"/>
            </a:endParaRPr>
          </a:p>
          <a:p>
            <a:pPr lvl="4" marL="2057400" indent="-228240">
              <a:lnSpc>
                <a:spcPct val="100000"/>
              </a:lnSpc>
              <a:spcBef>
                <a:spcPts val="400"/>
              </a:spcBef>
              <a:buClr>
                <a:srgbClr val="000000"/>
              </a:buClr>
              <a:buFont typeface="StarSymbol"/>
              <a:buChar char="»"/>
            </a:pPr>
            <a:r>
              <a:rPr b="1" lang="en-US" sz="2000" spc="-1" strike="noStrike">
                <a:solidFill>
                  <a:srgbClr val="000000"/>
                </a:solidFill>
                <a:latin typeface="Franklin Gothic Book"/>
              </a:rPr>
              <a:t>Fifth level</a:t>
            </a:r>
            <a:endParaRPr b="1" lang="en-US" sz="2000" spc="-1" strike="noStrike">
              <a:solidFill>
                <a:srgbClr val="000000"/>
              </a:solidFill>
              <a:latin typeface="Franklin Gothic Book"/>
            </a:endParaRPr>
          </a:p>
        </p:txBody>
      </p:sp>
      <p:sp>
        <p:nvSpPr>
          <p:cNvPr id="137" name="PlaceHolder 6"/>
          <p:cNvSpPr>
            <a:spLocks noGrp="1"/>
          </p:cNvSpPr>
          <p:nvPr>
            <p:ph type="dt"/>
          </p:nvPr>
        </p:nvSpPr>
        <p:spPr>
          <a:xfrm>
            <a:off x="457200" y="6555960"/>
            <a:ext cx="2133360" cy="499680"/>
          </a:xfrm>
          <a:prstGeom prst="rect">
            <a:avLst/>
          </a:prstGeom>
        </p:spPr>
        <p:txBody>
          <a:bodyPr>
            <a:noAutofit/>
          </a:bodyPr>
          <a:p>
            <a:endParaRPr b="0" lang="en-ZA" sz="2400" spc="-1" strike="noStrike">
              <a:latin typeface="Times New Roman"/>
            </a:endParaRPr>
          </a:p>
        </p:txBody>
      </p:sp>
      <p:sp>
        <p:nvSpPr>
          <p:cNvPr id="138" name="PlaceHolder 7"/>
          <p:cNvSpPr>
            <a:spLocks noGrp="1"/>
          </p:cNvSpPr>
          <p:nvPr>
            <p:ph type="ftr"/>
          </p:nvPr>
        </p:nvSpPr>
        <p:spPr>
          <a:xfrm>
            <a:off x="3124080" y="6555960"/>
            <a:ext cx="2895120" cy="499680"/>
          </a:xfrm>
          <a:prstGeom prst="rect">
            <a:avLst/>
          </a:prstGeom>
        </p:spPr>
        <p:txBody>
          <a:bodyPr>
            <a:noAutofit/>
          </a:bodyPr>
          <a:p>
            <a:pPr algn="ctr">
              <a:lnSpc>
                <a:spcPct val="100000"/>
              </a:lnSpc>
            </a:pPr>
            <a:r>
              <a:rPr b="0" lang="en-US" sz="1400" spc="-1" strike="noStrike">
                <a:solidFill>
                  <a:srgbClr val="000000"/>
                </a:solidFill>
                <a:latin typeface="Franklin Gothic Book"/>
              </a:rPr>
              <a:t>Programming with Microsoft Visual Basic 2005, Third Edition</a:t>
            </a:r>
            <a:endParaRPr b="0" lang="en-ZA" sz="1400" spc="-1" strike="noStrike">
              <a:latin typeface="Times New Roman"/>
            </a:endParaRPr>
          </a:p>
        </p:txBody>
      </p:sp>
      <p:sp>
        <p:nvSpPr>
          <p:cNvPr id="139" name="PlaceHolder 8"/>
          <p:cNvSpPr>
            <a:spLocks noGrp="1"/>
          </p:cNvSpPr>
          <p:nvPr>
            <p:ph type="sldNum"/>
          </p:nvPr>
        </p:nvSpPr>
        <p:spPr>
          <a:xfrm>
            <a:off x="6553080" y="6555960"/>
            <a:ext cx="2133360" cy="499680"/>
          </a:xfrm>
          <a:prstGeom prst="rect">
            <a:avLst/>
          </a:prstGeom>
        </p:spPr>
        <p:txBody>
          <a:bodyPr>
            <a:noAutofit/>
          </a:bodyPr>
          <a:p>
            <a:pPr>
              <a:lnSpc>
                <a:spcPct val="100000"/>
              </a:lnSpc>
            </a:pPr>
            <a:fld id="{C4ED671F-21D2-4C8C-8576-CFD49199FDEC}" type="slidenum">
              <a:rPr b="0" lang="en-US" sz="1400" spc="-1" strike="noStrike">
                <a:solidFill>
                  <a:srgbClr val="000000"/>
                </a:solidFill>
                <a:latin typeface="Franklin Gothic Book"/>
              </a:rPr>
              <a:t>&lt;number&gt;</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6.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hyperlink" Target="https://repl.it/languages/python3" TargetMode="External"/><Relationship Id="rId2" Type="http://schemas.openxmlformats.org/officeDocument/2006/relationships/hyperlink" Target="https://repl.it/languages/python3" TargetMode="External"/><Relationship Id="rId3" Type="http://schemas.openxmlformats.org/officeDocument/2006/relationships/hyperlink" Target="https://www.onlinegdb.com/online_python_interpreter" TargetMode="External"/><Relationship Id="rId4" Type="http://schemas.openxmlformats.org/officeDocument/2006/relationships/slideLayout" Target="../slideLayouts/slideLayout13.xml"/><Relationship Id="rId5"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04920" y="1623240"/>
            <a:ext cx="8532360" cy="3042720"/>
          </a:xfrm>
          <a:prstGeom prst="roundRect">
            <a:avLst>
              <a:gd name="adj" fmla="val 2081"/>
            </a:avLst>
          </a:prstGeom>
          <a:gradFill rotWithShape="0">
            <a:gsLst>
              <a:gs pos="98000">
                <a:srgbClr val="ffffff"/>
              </a:gs>
              <a:gs pos="100000">
                <a:srgbClr val="f7f7f7"/>
              </a:gs>
            </a:gsLst>
            <a:lin ang="5400000"/>
          </a:gradFill>
          <a:ln cap="rnd" w="2160">
            <a:solidFill>
              <a:srgbClr val="a4a4a3"/>
            </a:solidFill>
            <a:round/>
          </a:ln>
          <a:effectLst>
            <a:outerShdw algn="tl" blurRad="76200" dir="5400000" dist="50760" rotWithShape="0">
              <a:srgbClr val="000000">
                <a:alpha val="25000"/>
              </a:srgbClr>
            </a:outerShdw>
          </a:effectLst>
        </p:spPr>
        <p:style>
          <a:lnRef idx="3">
            <a:schemeClr val="lt1"/>
          </a:lnRef>
          <a:fillRef idx="1">
            <a:schemeClr val="accent1"/>
          </a:fillRef>
          <a:effectRef idx="1">
            <a:schemeClr val="accent1"/>
          </a:effectRef>
          <a:fontRef idx="minor"/>
        </p:style>
      </p:sp>
      <p:sp>
        <p:nvSpPr>
          <p:cNvPr id="183" name="CustomShape 2"/>
          <p:cNvSpPr/>
          <p:nvPr/>
        </p:nvSpPr>
        <p:spPr>
          <a:xfrm>
            <a:off x="418680" y="1698840"/>
            <a:ext cx="8306280" cy="2889000"/>
          </a:xfrm>
          <a:prstGeom prst="roundRect">
            <a:avLst>
              <a:gd name="adj" fmla="val 2127"/>
            </a:avLst>
          </a:prstGeom>
          <a:gradFill rotWithShape="0">
            <a:gsLst>
              <a:gs pos="0">
                <a:srgbClr val="ffffff"/>
              </a:gs>
              <a:gs pos="100000">
                <a:srgbClr val="a1a1a1"/>
              </a:gs>
            </a:gsLst>
            <a:path path="circle">
              <a:fillToRect l="50000" t="150000" r="50000" b="-50000"/>
            </a:path>
          </a:gradFill>
          <a:ln w="9000">
            <a:noFill/>
          </a:ln>
          <a:effectLst>
            <a:outerShdw blurRad="40000" dir="5400000" dist="20160" rotWithShape="0">
              <a:srgbClr val="000000">
                <a:alpha val="38000"/>
              </a:srgbClr>
            </a:outerShdw>
          </a:effectLst>
        </p:spPr>
        <p:style>
          <a:lnRef idx="3">
            <a:schemeClr val="lt1"/>
          </a:lnRef>
          <a:fillRef idx="1">
            <a:schemeClr val="accent1"/>
          </a:fillRef>
          <a:effectRef idx="1">
            <a:schemeClr val="accent1"/>
          </a:effectRef>
          <a:fontRef idx="minor"/>
        </p:style>
      </p:sp>
      <p:sp>
        <p:nvSpPr>
          <p:cNvPr id="184" name="TextShape 3"/>
          <p:cNvSpPr txBox="1"/>
          <p:nvPr/>
        </p:nvSpPr>
        <p:spPr>
          <a:xfrm>
            <a:off x="304920" y="1964880"/>
            <a:ext cx="8534160" cy="1560240"/>
          </a:xfrm>
          <a:prstGeom prst="rect">
            <a:avLst/>
          </a:prstGeom>
          <a:noFill/>
          <a:ln w="9360">
            <a:noFill/>
          </a:ln>
        </p:spPr>
        <p:txBody>
          <a:bodyPr lIns="45720" rIns="45720" anchor="b">
            <a:normAutofit fontScale="69000"/>
          </a:bodyPr>
          <a:p>
            <a:pPr algn="ctr">
              <a:lnSpc>
                <a:spcPct val="100000"/>
              </a:lnSpc>
            </a:pPr>
            <a:r>
              <a:rPr b="0" lang="en-US" sz="4200" spc="-1" strike="noStrike">
                <a:solidFill>
                  <a:srgbClr val="0000cc"/>
                </a:solidFill>
                <a:latin typeface="Franklin Gothic Medium"/>
              </a:rPr>
              <a:t>Software Development </a:t>
            </a:r>
            <a:br/>
            <a:r>
              <a:rPr b="0" lang="en-US" sz="4200" spc="-1" strike="noStrike">
                <a:solidFill>
                  <a:srgbClr val="0000cc"/>
                </a:solidFill>
                <a:latin typeface="Franklin Gothic Medium"/>
              </a:rPr>
              <a:t>&amp; </a:t>
            </a:r>
            <a:br/>
            <a:r>
              <a:rPr b="0" lang="en-US" sz="4200" spc="-1" strike="noStrike">
                <a:solidFill>
                  <a:srgbClr val="0000cc"/>
                </a:solidFill>
                <a:latin typeface="Franklin Gothic Medium"/>
              </a:rPr>
              <a:t>Programming languages</a:t>
            </a:r>
            <a:endParaRPr b="0" lang="en-US" sz="4200" spc="-1" strike="noStrike">
              <a:solidFill>
                <a:srgbClr val="000000"/>
              </a:solidFill>
              <a:latin typeface="Franklin Gothic Book"/>
            </a:endParaRPr>
          </a:p>
        </p:txBody>
      </p:sp>
      <p:sp>
        <p:nvSpPr>
          <p:cNvPr id="185" name="TextShape 4"/>
          <p:cNvSpPr txBox="1"/>
          <p:nvPr/>
        </p:nvSpPr>
        <p:spPr>
          <a:xfrm>
            <a:off x="304920" y="3751920"/>
            <a:ext cx="8183160" cy="609120"/>
          </a:xfrm>
          <a:prstGeom prst="rect">
            <a:avLst/>
          </a:prstGeom>
          <a:noFill/>
          <a:ln>
            <a:noFill/>
          </a:ln>
        </p:spPr>
        <p:txBody>
          <a:bodyPr lIns="182880" tIns="0">
            <a:noAutofit/>
          </a:bodyPr>
          <a:p>
            <a:pPr marL="36360" algn="r">
              <a:lnSpc>
                <a:spcPct val="100000"/>
              </a:lnSpc>
              <a:tabLst>
                <a:tab algn="l" pos="0"/>
              </a:tabLst>
            </a:pPr>
            <a:r>
              <a:rPr b="0" lang="en-US" sz="2800" spc="-1" strike="noStrike">
                <a:solidFill>
                  <a:srgbClr val="000000"/>
                </a:solidFill>
                <a:latin typeface="Franklin Gothic Book"/>
              </a:rPr>
              <a:t> </a:t>
            </a:r>
            <a:r>
              <a:rPr b="0" lang="en-US" sz="2800" spc="-1" strike="noStrike">
                <a:solidFill>
                  <a:srgbClr val="000000"/>
                </a:solidFill>
                <a:latin typeface="Franklin Gothic Book"/>
              </a:rPr>
              <a:t>Module 1 Day 4</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533520" y="475560"/>
            <a:ext cx="7772040" cy="780840"/>
          </a:xfrm>
          <a:prstGeom prst="rect">
            <a:avLst/>
          </a:prstGeom>
          <a:noFill/>
          <a:ln w="9360">
            <a:noFill/>
          </a:ln>
        </p:spPr>
        <p:txBody>
          <a:bodyPr anchor="b">
            <a:normAutofit/>
          </a:bodyPr>
          <a:p>
            <a:pPr algn="ctr">
              <a:lnSpc>
                <a:spcPct val="100000"/>
              </a:lnSpc>
            </a:pPr>
            <a:r>
              <a:rPr b="0" lang="en-US" sz="3200" spc="-1" strike="noStrike" cap="all">
                <a:solidFill>
                  <a:srgbClr val="0000cc"/>
                </a:solidFill>
                <a:latin typeface="Franklin Gothic Medium"/>
              </a:rPr>
              <a:t>Introduction to programming</a:t>
            </a:r>
            <a:endParaRPr b="0" lang="en-US" sz="3200" spc="-1" strike="noStrike">
              <a:solidFill>
                <a:srgbClr val="000000"/>
              </a:solidFill>
              <a:latin typeface="Franklin Gothic Book"/>
            </a:endParaRPr>
          </a:p>
        </p:txBody>
      </p:sp>
      <p:pic>
        <p:nvPicPr>
          <p:cNvPr id="203" name="Picture 2" descr=""/>
          <p:cNvPicPr/>
          <p:nvPr/>
        </p:nvPicPr>
        <p:blipFill>
          <a:blip r:embed="rId1"/>
          <a:stretch/>
        </p:blipFill>
        <p:spPr>
          <a:xfrm>
            <a:off x="711000" y="1618560"/>
            <a:ext cx="7578000" cy="50763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57200" y="479880"/>
            <a:ext cx="8229240" cy="959400"/>
          </a:xfrm>
          <a:prstGeom prst="rect">
            <a:avLst/>
          </a:prstGeom>
          <a:noFill/>
          <a:ln w="9360">
            <a:noFill/>
          </a:ln>
        </p:spPr>
        <p:txBody>
          <a:bodyPr anchor="b">
            <a:normAutofit/>
          </a:bodyPr>
          <a:p>
            <a:pPr>
              <a:lnSpc>
                <a:spcPct val="100000"/>
              </a:lnSpc>
            </a:pPr>
            <a:r>
              <a:rPr b="0" lang="en-US" sz="3200" spc="-1" strike="noStrike">
                <a:solidFill>
                  <a:srgbClr val="0000cc"/>
                </a:solidFill>
                <a:latin typeface="Franklin Gothic Medium"/>
              </a:rPr>
              <a:t>Variables</a:t>
            </a:r>
            <a:endParaRPr b="0" lang="en-US" sz="3200" spc="-1" strike="noStrike">
              <a:solidFill>
                <a:srgbClr val="000000"/>
              </a:solidFill>
              <a:latin typeface="Franklin Gothic Book"/>
            </a:endParaRPr>
          </a:p>
        </p:txBody>
      </p:sp>
      <p:sp>
        <p:nvSpPr>
          <p:cNvPr id="205" name="TextShape 2"/>
          <p:cNvSpPr txBox="1"/>
          <p:nvPr/>
        </p:nvSpPr>
        <p:spPr>
          <a:xfrm>
            <a:off x="762120" y="1618560"/>
            <a:ext cx="7772040" cy="5181120"/>
          </a:xfrm>
          <a:prstGeom prst="rect">
            <a:avLst/>
          </a:prstGeom>
          <a:noFill/>
          <a:ln>
            <a:noFill/>
          </a:ln>
        </p:spPr>
        <p:txBody>
          <a:bodyPr>
            <a:noAutofit/>
          </a:bodyPr>
          <a:p>
            <a:pPr marL="272880" indent="-272520">
              <a:lnSpc>
                <a:spcPct val="100000"/>
              </a:lnSpc>
              <a:buClr>
                <a:srgbClr val="0000cc"/>
              </a:buClr>
              <a:buFont typeface="Wingdings 2" charset="2"/>
              <a:buChar char=""/>
            </a:pPr>
            <a:r>
              <a:rPr b="0" lang="en-US" sz="3500" spc="-1" strike="noStrike">
                <a:solidFill>
                  <a:srgbClr val="000000"/>
                </a:solidFill>
                <a:latin typeface="Franklin Gothic Book"/>
              </a:rPr>
              <a:t>A storage location in memory (RAM)</a:t>
            </a:r>
            <a:endParaRPr b="0" lang="en-US" sz="3500" spc="-1" strike="noStrike">
              <a:solidFill>
                <a:srgbClr val="000000"/>
              </a:solidFill>
              <a:latin typeface="Franklin Gothic Book"/>
            </a:endParaRPr>
          </a:p>
          <a:p>
            <a:pPr lvl="1" marL="639720" indent="-245880">
              <a:lnSpc>
                <a:spcPct val="100000"/>
              </a:lnSpc>
              <a:spcBef>
                <a:spcPts val="601"/>
              </a:spcBef>
              <a:buClr>
                <a:srgbClr val="0000cc"/>
              </a:buClr>
              <a:buFont typeface="Wingdings" charset="2"/>
              <a:buChar char=""/>
            </a:pPr>
            <a:r>
              <a:rPr b="0" lang="en-US" sz="3000" spc="-1" strike="noStrike">
                <a:solidFill>
                  <a:srgbClr val="000000"/>
                </a:solidFill>
                <a:latin typeface="Franklin Gothic Book"/>
              </a:rPr>
              <a:t>Holds data/information while the program is running</a:t>
            </a:r>
            <a:endParaRPr b="0" lang="en-US" sz="3000" spc="-1" strike="noStrike">
              <a:solidFill>
                <a:srgbClr val="000000"/>
              </a:solidFill>
              <a:latin typeface="Franklin Gothic Book"/>
            </a:endParaRPr>
          </a:p>
          <a:p>
            <a:pPr marL="347040" indent="-245880">
              <a:lnSpc>
                <a:spcPct val="100000"/>
              </a:lnSpc>
              <a:buClr>
                <a:srgbClr val="0000cc"/>
              </a:buClr>
              <a:buFont typeface="Wingdings 2" charset="2"/>
              <a:buChar char=""/>
            </a:pPr>
            <a:r>
              <a:rPr b="0" lang="en-US" sz="3500" spc="-1" strike="noStrike">
                <a:solidFill>
                  <a:srgbClr val="000000"/>
                </a:solidFill>
                <a:latin typeface="Franklin Gothic Book"/>
              </a:rPr>
              <a:t>Every variable has three properties: </a:t>
            </a:r>
            <a:endParaRPr b="0" lang="en-US" sz="3500" spc="-1" strike="noStrike">
              <a:solidFill>
                <a:srgbClr val="000000"/>
              </a:solidFill>
              <a:latin typeface="Franklin Gothic Book"/>
            </a:endParaRPr>
          </a:p>
          <a:p>
            <a:pPr lvl="1" marL="639720" indent="-245880">
              <a:lnSpc>
                <a:spcPct val="100000"/>
              </a:lnSpc>
              <a:spcBef>
                <a:spcPts val="601"/>
              </a:spcBef>
              <a:buClr>
                <a:srgbClr val="0000cc"/>
              </a:buClr>
              <a:buFont typeface="Wingdings" charset="2"/>
              <a:buChar char=""/>
            </a:pPr>
            <a:r>
              <a:rPr b="1" lang="en-US" sz="3000" spc="-1" strike="noStrike">
                <a:solidFill>
                  <a:srgbClr val="000000"/>
                </a:solidFill>
                <a:latin typeface="Franklin Gothic Book"/>
              </a:rPr>
              <a:t>Name</a:t>
            </a:r>
            <a:r>
              <a:rPr b="0" lang="en-US" sz="3000" spc="-1" strike="noStrike">
                <a:solidFill>
                  <a:srgbClr val="000000"/>
                </a:solidFill>
                <a:latin typeface="Franklin Gothic Book"/>
              </a:rPr>
              <a:t> </a:t>
            </a:r>
            <a:endParaRPr b="0" lang="en-US" sz="3000" spc="-1" strike="noStrike">
              <a:solidFill>
                <a:srgbClr val="000000"/>
              </a:solidFill>
              <a:latin typeface="Franklin Gothic Book"/>
            </a:endParaRPr>
          </a:p>
          <a:p>
            <a:pPr lvl="1" marL="639720" indent="-245880">
              <a:lnSpc>
                <a:spcPct val="100000"/>
              </a:lnSpc>
              <a:spcBef>
                <a:spcPts val="601"/>
              </a:spcBef>
              <a:buClr>
                <a:srgbClr val="0000cc"/>
              </a:buClr>
              <a:buFont typeface="Wingdings" charset="2"/>
              <a:buChar char=""/>
            </a:pPr>
            <a:r>
              <a:rPr b="1" lang="en-US" sz="3000" spc="-1" strike="noStrike">
                <a:solidFill>
                  <a:srgbClr val="000000"/>
                </a:solidFill>
                <a:latin typeface="Franklin Gothic Book"/>
              </a:rPr>
              <a:t>Value</a:t>
            </a:r>
            <a:r>
              <a:rPr b="0" lang="en-US" sz="3000" spc="-1" strike="noStrike">
                <a:solidFill>
                  <a:srgbClr val="000000"/>
                </a:solidFill>
                <a:latin typeface="Franklin Gothic Book"/>
              </a:rPr>
              <a:t> </a:t>
            </a:r>
            <a:endParaRPr b="0" lang="en-US" sz="3000" spc="-1" strike="noStrike">
              <a:solidFill>
                <a:srgbClr val="000000"/>
              </a:solidFill>
              <a:latin typeface="Franklin Gothic Book"/>
            </a:endParaRPr>
          </a:p>
          <a:p>
            <a:pPr lvl="1" marL="639720" indent="-245880">
              <a:lnSpc>
                <a:spcPct val="100000"/>
              </a:lnSpc>
              <a:spcBef>
                <a:spcPts val="601"/>
              </a:spcBef>
              <a:buClr>
                <a:srgbClr val="0000cc"/>
              </a:buClr>
              <a:buFont typeface="Wingdings" charset="2"/>
              <a:buChar char=""/>
            </a:pPr>
            <a:r>
              <a:rPr b="1" lang="en-US" sz="3000" spc="-1" strike="noStrike">
                <a:solidFill>
                  <a:srgbClr val="000000"/>
                </a:solidFill>
                <a:latin typeface="Franklin Gothic Book"/>
              </a:rPr>
              <a:t>Data Type</a:t>
            </a:r>
            <a:endParaRPr b="0" lang="en-US" sz="3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How to Think About Variables</a:t>
            </a:r>
            <a:endParaRPr b="0" lang="en-US" sz="3200" spc="-1" strike="noStrike">
              <a:solidFill>
                <a:srgbClr val="000000"/>
              </a:solidFill>
              <a:latin typeface="Franklin Gothic Book"/>
            </a:endParaRPr>
          </a:p>
        </p:txBody>
      </p:sp>
      <p:sp>
        <p:nvSpPr>
          <p:cNvPr id="207"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You are the programmer make up a name for the variable</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The programming language associates that name with a location in the computer's RAM</a:t>
            </a:r>
            <a:endParaRPr b="0" lang="en-US" sz="32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Usage of Variables</a:t>
            </a:r>
            <a:endParaRPr b="0" lang="en-US" sz="3200" spc="-1" strike="noStrike">
              <a:solidFill>
                <a:srgbClr val="000000"/>
              </a:solidFill>
              <a:latin typeface="Franklin Gothic Book"/>
            </a:endParaRPr>
          </a:p>
        </p:txBody>
      </p:sp>
      <p:sp>
        <p:nvSpPr>
          <p:cNvPr id="209" name="TextShape 2"/>
          <p:cNvSpPr txBox="1"/>
          <p:nvPr/>
        </p:nvSpPr>
        <p:spPr>
          <a:xfrm>
            <a:off x="457200" y="1519920"/>
            <a:ext cx="8229240" cy="5279040"/>
          </a:xfrm>
          <a:prstGeom prst="rect">
            <a:avLst/>
          </a:prstGeom>
          <a:noFill/>
          <a:ln>
            <a:noFill/>
          </a:ln>
        </p:spPr>
        <p:txBody>
          <a:bodyPr>
            <a:noAutofit/>
          </a:bodyPr>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Copy and store values entered by the user</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Perform arithmetic manipulation on values</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Test values to see if they meet a criteria</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Temporarily hold and manipulate the value of a control property</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Hold data/information so that it can be recalled for use at a later point in the code</a:t>
            </a:r>
            <a:endParaRPr b="0" lang="en-US" sz="32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Choosing Data Type</a:t>
            </a:r>
            <a:endParaRPr b="0" lang="en-US" sz="3200" spc="-1" strike="noStrike">
              <a:solidFill>
                <a:srgbClr val="000000"/>
              </a:solidFill>
              <a:latin typeface="Franklin Gothic Book"/>
            </a:endParaRPr>
          </a:p>
        </p:txBody>
      </p:sp>
      <p:sp>
        <p:nvSpPr>
          <p:cNvPr id="211" name="TextShape 2"/>
          <p:cNvSpPr txBox="1"/>
          <p:nvPr/>
        </p:nvSpPr>
        <p:spPr>
          <a:xfrm>
            <a:off x="609480" y="1716840"/>
            <a:ext cx="8381520" cy="4625640"/>
          </a:xfrm>
          <a:prstGeom prst="rect">
            <a:avLst/>
          </a:prstGeom>
          <a:noFill/>
          <a:ln>
            <a:noFill/>
          </a:ln>
        </p:spPr>
        <p:txBody>
          <a:bodyPr>
            <a:normAutofit fontScale="64000"/>
          </a:bodyPr>
          <a:p>
            <a:pPr marL="343080" indent="-342720">
              <a:lnSpc>
                <a:spcPct val="100000"/>
              </a:lnSpc>
              <a:spcBef>
                <a:spcPts val="641"/>
              </a:spcBef>
              <a:tabLst>
                <a:tab algn="l" pos="0"/>
              </a:tabLst>
            </a:pPr>
            <a:r>
              <a:rPr b="0" lang="en-US" sz="3200" spc="-1" strike="noStrike">
                <a:solidFill>
                  <a:srgbClr val="000000"/>
                </a:solidFill>
                <a:latin typeface="Franklin Gothic Book"/>
              </a:rPr>
              <a:t>Data type - Specifies type of data variable can store</a:t>
            </a:r>
            <a:endParaRPr b="0" lang="en-US" sz="32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tabLst>
                <a:tab algn="l" pos="0"/>
              </a:tabLst>
            </a:pPr>
            <a:r>
              <a:rPr b="0" lang="en-US" sz="2800" spc="-1" strike="noStrike">
                <a:solidFill>
                  <a:srgbClr val="000000"/>
                </a:solidFill>
                <a:latin typeface="Franklin Gothic Book"/>
              </a:rPr>
              <a:t>Integer variables: Long, Integer, Short, Byte   </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tabLst>
                <a:tab algn="l" pos="0"/>
              </a:tabLst>
            </a:pPr>
            <a:r>
              <a:rPr b="0" lang="en-US" sz="2800" spc="-1" strike="noStrike">
                <a:solidFill>
                  <a:srgbClr val="000000"/>
                </a:solidFill>
                <a:latin typeface="Franklin Gothic Book"/>
              </a:rPr>
              <a:t>Floating-point variables: Single, Double</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tabLst>
                <a:tab algn="l" pos="0"/>
              </a:tabLst>
            </a:pPr>
            <a:r>
              <a:rPr b="0" lang="en-US" sz="2800" spc="-1" strike="noStrike">
                <a:solidFill>
                  <a:srgbClr val="000000"/>
                </a:solidFill>
                <a:latin typeface="Franklin Gothic Book"/>
              </a:rPr>
              <a:t>Fixed decimal point variable: Decimal</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tabLst>
                <a:tab algn="l" pos="0"/>
              </a:tabLst>
            </a:pPr>
            <a:r>
              <a:rPr b="0" lang="en-US" sz="2800" spc="-1" strike="noStrike">
                <a:solidFill>
                  <a:srgbClr val="000000"/>
                </a:solidFill>
                <a:latin typeface="Franklin Gothic Book"/>
              </a:rPr>
              <a:t>Boolean variables: True, False</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tabLst>
                <a:tab algn="l" pos="0"/>
              </a:tabLst>
            </a:pPr>
            <a:r>
              <a:rPr b="0" lang="en-US" sz="2800" spc="-1" strike="noStrike">
                <a:solidFill>
                  <a:srgbClr val="000000"/>
                </a:solidFill>
                <a:latin typeface="Franklin Gothic Book"/>
              </a:rPr>
              <a:t>Character variable: Char</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tabLst>
                <a:tab algn="l" pos="0"/>
              </a:tabLst>
            </a:pPr>
            <a:r>
              <a:rPr b="0" lang="en-US" sz="2800" spc="-1" strike="noStrike">
                <a:solidFill>
                  <a:srgbClr val="000000"/>
                </a:solidFill>
                <a:latin typeface="Franklin Gothic Book"/>
              </a:rPr>
              <a:t>Text variable: String</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tabLst>
                <a:tab algn="l" pos="0"/>
              </a:tabLst>
            </a:pPr>
            <a:r>
              <a:rPr b="0" lang="en-US" sz="2800" spc="-1" strike="noStrike">
                <a:solidFill>
                  <a:srgbClr val="000000"/>
                </a:solidFill>
                <a:latin typeface="Franklin Gothic Book"/>
              </a:rPr>
              <a:t>The Object variable</a:t>
            </a:r>
            <a:endParaRPr b="0" lang="en-US" sz="28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tabLst>
                <a:tab algn="l" pos="0"/>
              </a:tabLst>
            </a:pPr>
            <a:r>
              <a:rPr b="0" lang="en-US" sz="2400" spc="-1" strike="noStrike">
                <a:solidFill>
                  <a:srgbClr val="000000"/>
                </a:solidFill>
                <a:latin typeface="Franklin Gothic Book"/>
              </a:rPr>
              <a:t>Default data type assigned by Visual Basic</a:t>
            </a:r>
            <a:endParaRPr b="0" lang="en-US" sz="24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tabLst>
                <a:tab algn="l" pos="0"/>
              </a:tabLst>
            </a:pPr>
            <a:r>
              <a:rPr b="0" lang="en-US" sz="2400" spc="-1" strike="noStrike">
                <a:solidFill>
                  <a:srgbClr val="000000"/>
                </a:solidFill>
                <a:latin typeface="Franklin Gothic Book"/>
              </a:rPr>
              <a:t>Can store many different types of data</a:t>
            </a:r>
            <a:endParaRPr b="0" lang="en-US" sz="24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tabLst>
                <a:tab algn="l" pos="0"/>
              </a:tabLst>
            </a:pPr>
            <a:r>
              <a:rPr b="0" lang="en-US" sz="2400" spc="-1" strike="noStrike">
                <a:solidFill>
                  <a:srgbClr val="000000"/>
                </a:solidFill>
                <a:latin typeface="Franklin Gothic Book"/>
              </a:rPr>
              <a:t>Less efficient than other data types </a:t>
            </a:r>
            <a:endParaRPr b="0" lang="en-US" sz="2400" spc="-1" strike="noStrike">
              <a:solidFill>
                <a:srgbClr val="000000"/>
              </a:solidFill>
              <a:latin typeface="Franklin Gothic Book"/>
            </a:endParaRPr>
          </a:p>
          <a:p>
            <a:pPr>
              <a:lnSpc>
                <a:spcPct val="100000"/>
              </a:lnSpc>
              <a:spcBef>
                <a:spcPts val="641"/>
              </a:spcBef>
              <a:tabLst>
                <a:tab algn="l" pos="0"/>
              </a:tabLst>
            </a:pPr>
            <a:endParaRPr b="0" lang="en-US" sz="24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479880"/>
            <a:ext cx="8229240" cy="959400"/>
          </a:xfrm>
          <a:prstGeom prst="rect">
            <a:avLst/>
          </a:prstGeom>
          <a:noFill/>
          <a:ln w="9360">
            <a:noFill/>
          </a:ln>
        </p:spPr>
        <p:txBody>
          <a:bodyPr anchor="b">
            <a:normAutofit/>
          </a:bodyPr>
          <a:p>
            <a:pPr>
              <a:lnSpc>
                <a:spcPct val="100000"/>
              </a:lnSpc>
            </a:pPr>
            <a:r>
              <a:rPr b="1" lang="en-US" sz="3200" spc="-1" strike="noStrike" u="sng">
                <a:solidFill>
                  <a:srgbClr val="0000cc"/>
                </a:solidFill>
                <a:uFillTx/>
                <a:latin typeface="Franklin Gothic Medium"/>
              </a:rPr>
              <a:t> </a:t>
            </a:r>
            <a:r>
              <a:rPr b="1" lang="en-US" sz="3200" spc="-1" strike="noStrike" u="sng">
                <a:solidFill>
                  <a:srgbClr val="0000cc"/>
                </a:solidFill>
                <a:uFillTx/>
                <a:latin typeface="Franklin Gothic Medium"/>
              </a:rPr>
              <a:t>Data Types</a:t>
            </a:r>
            <a:endParaRPr b="0" lang="en-US" sz="3200" spc="-1" strike="noStrike">
              <a:solidFill>
                <a:srgbClr val="000000"/>
              </a:solidFill>
              <a:latin typeface="Franklin Gothic Book"/>
            </a:endParaRPr>
          </a:p>
        </p:txBody>
      </p:sp>
      <p:sp>
        <p:nvSpPr>
          <p:cNvPr id="213" name="TextShape 2"/>
          <p:cNvSpPr txBox="1"/>
          <p:nvPr/>
        </p:nvSpPr>
        <p:spPr>
          <a:xfrm>
            <a:off x="457200" y="1770840"/>
            <a:ext cx="8610120" cy="5333760"/>
          </a:xfrm>
          <a:prstGeom prst="rect">
            <a:avLst/>
          </a:prstGeom>
          <a:noFill/>
          <a:ln>
            <a:noFill/>
          </a:ln>
        </p:spPr>
        <p:txBody>
          <a:bodyPr>
            <a:normAutofit fontScale="23000"/>
          </a:bodyPr>
          <a:p>
            <a:pPr marL="438840" indent="-319680">
              <a:lnSpc>
                <a:spcPct val="100000"/>
              </a:lnSpc>
              <a:tabLst>
                <a:tab algn="l" pos="0"/>
              </a:tabLst>
            </a:pPr>
            <a:r>
              <a:rPr b="1" lang="en-US" sz="3800" spc="-1" strike="noStrike">
                <a:solidFill>
                  <a:srgbClr val="000000"/>
                </a:solidFill>
                <a:latin typeface="Franklin Gothic Book"/>
              </a:rPr>
              <a:t>Data type</a:t>
            </a:r>
            <a:r>
              <a:rPr b="1" lang="en-US" sz="3800" spc="-1" strike="noStrike">
                <a:solidFill>
                  <a:srgbClr val="000000"/>
                </a:solidFill>
                <a:latin typeface="Franklin Gothic Book"/>
              </a:rPr>
              <a:t>	</a:t>
            </a:r>
            <a:r>
              <a:rPr b="1" lang="en-US" sz="3800" spc="-1" strike="noStrike">
                <a:solidFill>
                  <a:srgbClr val="000000"/>
                </a:solidFill>
                <a:latin typeface="Franklin Gothic Book"/>
              </a:rPr>
              <a:t>Prefix</a:t>
            </a:r>
            <a:r>
              <a:rPr b="1" lang="en-US" sz="3800" spc="-1" strike="noStrike">
                <a:solidFill>
                  <a:srgbClr val="000000"/>
                </a:solidFill>
                <a:latin typeface="Franklin Gothic Book"/>
              </a:rPr>
              <a:t>	</a:t>
            </a:r>
            <a:r>
              <a:rPr b="1" lang="en-US" sz="3800" spc="-1" strike="noStrike">
                <a:solidFill>
                  <a:srgbClr val="000000"/>
                </a:solidFill>
                <a:latin typeface="Franklin Gothic Book"/>
              </a:rPr>
              <a:t>Size</a:t>
            </a:r>
            <a:r>
              <a:rPr b="1" lang="en-US" sz="3800" spc="-1" strike="noStrike">
                <a:solidFill>
                  <a:srgbClr val="000000"/>
                </a:solidFill>
                <a:latin typeface="Franklin Gothic Book"/>
              </a:rPr>
              <a:t>	</a:t>
            </a:r>
            <a:r>
              <a:rPr b="1" lang="en-US" sz="3800" spc="-1" strike="noStrike">
                <a:solidFill>
                  <a:srgbClr val="000000"/>
                </a:solidFill>
                <a:latin typeface="Franklin Gothic Book"/>
              </a:rPr>
              <a:t>Values</a:t>
            </a:r>
            <a:endParaRPr b="0" lang="en-US" sz="3800" spc="-1" strike="noStrike">
              <a:solidFill>
                <a:srgbClr val="000000"/>
              </a:solidFill>
              <a:latin typeface="Franklin Gothic Book"/>
            </a:endParaRPr>
          </a:p>
          <a:p>
            <a:pPr marL="438840" indent="-319680">
              <a:lnSpc>
                <a:spcPct val="100000"/>
              </a:lnSpc>
              <a:tabLst>
                <a:tab algn="l" pos="0"/>
              </a:tabLst>
            </a:pPr>
            <a:endParaRPr b="0" lang="en-US" sz="38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Byte</a:t>
            </a:r>
            <a:r>
              <a:rPr b="0" lang="en-US" sz="3500" spc="-1" strike="noStrike">
                <a:solidFill>
                  <a:srgbClr val="000000"/>
                </a:solidFill>
                <a:latin typeface="Franklin Gothic Book"/>
              </a:rPr>
              <a:t>	</a:t>
            </a:r>
            <a:r>
              <a:rPr b="0" lang="en-US" sz="3500" spc="-1" strike="noStrike">
                <a:solidFill>
                  <a:srgbClr val="000000"/>
                </a:solidFill>
                <a:latin typeface="Franklin Gothic Book"/>
              </a:rPr>
              <a:t>	</a:t>
            </a:r>
            <a:r>
              <a:rPr b="0" lang="en-US" sz="3500" spc="-1" strike="noStrike">
                <a:solidFill>
                  <a:srgbClr val="000000"/>
                </a:solidFill>
                <a:latin typeface="Franklin Gothic Book"/>
              </a:rPr>
              <a:t>byt</a:t>
            </a:r>
            <a:r>
              <a:rPr b="0" lang="en-US" sz="3500" spc="-1" strike="noStrike">
                <a:solidFill>
                  <a:srgbClr val="000000"/>
                </a:solidFill>
                <a:latin typeface="Franklin Gothic Book"/>
              </a:rPr>
              <a:t>	</a:t>
            </a:r>
            <a:r>
              <a:rPr b="0" lang="en-US" sz="3500" spc="-1" strike="noStrike">
                <a:solidFill>
                  <a:srgbClr val="000000"/>
                </a:solidFill>
                <a:latin typeface="Franklin Gothic Book"/>
              </a:rPr>
              <a:t>1 byte</a:t>
            </a:r>
            <a:r>
              <a:rPr b="0" lang="en-US" sz="3500" spc="-1" strike="noStrike">
                <a:solidFill>
                  <a:srgbClr val="000000"/>
                </a:solidFill>
                <a:latin typeface="Franklin Gothic Book"/>
              </a:rPr>
              <a:t>	</a:t>
            </a:r>
            <a:r>
              <a:rPr b="0" lang="en-US" sz="3500" spc="-1" strike="noStrike">
                <a:solidFill>
                  <a:srgbClr val="000000"/>
                </a:solidFill>
                <a:latin typeface="Franklin Gothic Book"/>
              </a:rPr>
              <a:t>positive integer value from 0 to 255</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Short</a:t>
            </a:r>
            <a:r>
              <a:rPr b="0" lang="en-US" sz="3500" spc="-1" strike="noStrike">
                <a:solidFill>
                  <a:srgbClr val="000000"/>
                </a:solidFill>
                <a:latin typeface="Franklin Gothic Book"/>
              </a:rPr>
              <a:t>	</a:t>
            </a:r>
            <a:r>
              <a:rPr b="0" lang="en-US" sz="3500" spc="-1" strike="noStrike">
                <a:solidFill>
                  <a:srgbClr val="000000"/>
                </a:solidFill>
                <a:latin typeface="Franklin Gothic Book"/>
              </a:rPr>
              <a:t>shr</a:t>
            </a:r>
            <a:r>
              <a:rPr b="0" lang="en-US" sz="3500" spc="-1" strike="noStrike">
                <a:solidFill>
                  <a:srgbClr val="000000"/>
                </a:solidFill>
                <a:latin typeface="Franklin Gothic Book"/>
              </a:rPr>
              <a:t>	</a:t>
            </a:r>
            <a:r>
              <a:rPr b="0" lang="en-US" sz="3500" spc="-1" strike="noStrike">
                <a:solidFill>
                  <a:srgbClr val="000000"/>
                </a:solidFill>
                <a:latin typeface="Franklin Gothic Book"/>
              </a:rPr>
              <a:t>2 byte</a:t>
            </a:r>
            <a:r>
              <a:rPr b="0" lang="en-US" sz="3500" spc="-1" strike="noStrike">
                <a:solidFill>
                  <a:srgbClr val="000000"/>
                </a:solidFill>
                <a:latin typeface="Franklin Gothic Book"/>
              </a:rPr>
              <a:t>	</a:t>
            </a:r>
            <a:r>
              <a:rPr b="0" lang="en-US" sz="3500" spc="-1" strike="noStrike">
                <a:solidFill>
                  <a:srgbClr val="000000"/>
                </a:solidFill>
                <a:latin typeface="Franklin Gothic Book"/>
              </a:rPr>
              <a:t>integer from –32,768 to +32,767</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Integer</a:t>
            </a:r>
            <a:r>
              <a:rPr b="0" lang="en-US" sz="3500" spc="-1" strike="noStrike">
                <a:solidFill>
                  <a:srgbClr val="000000"/>
                </a:solidFill>
                <a:latin typeface="Franklin Gothic Book"/>
              </a:rPr>
              <a:t>	</a:t>
            </a:r>
            <a:r>
              <a:rPr b="0" lang="en-US" sz="3500" spc="-1" strike="noStrike">
                <a:solidFill>
                  <a:srgbClr val="000000"/>
                </a:solidFill>
                <a:latin typeface="Franklin Gothic Book"/>
              </a:rPr>
              <a:t>int</a:t>
            </a:r>
            <a:r>
              <a:rPr b="0" lang="en-US" sz="3500" spc="-1" strike="noStrike">
                <a:solidFill>
                  <a:srgbClr val="000000"/>
                </a:solidFill>
                <a:latin typeface="Franklin Gothic Book"/>
              </a:rPr>
              <a:t>	</a:t>
            </a:r>
            <a:r>
              <a:rPr b="0" lang="en-US" sz="3500" spc="-1" strike="noStrike">
                <a:solidFill>
                  <a:srgbClr val="000000"/>
                </a:solidFill>
                <a:latin typeface="Franklin Gothic Book"/>
              </a:rPr>
              <a:t>4 byte</a:t>
            </a:r>
            <a:r>
              <a:rPr b="0" lang="en-US" sz="3500" spc="-1" strike="noStrike">
                <a:solidFill>
                  <a:srgbClr val="000000"/>
                </a:solidFill>
                <a:latin typeface="Franklin Gothic Book"/>
              </a:rPr>
              <a:t>	</a:t>
            </a:r>
            <a:r>
              <a:rPr b="0" lang="en-US" sz="3500" spc="-1" strike="noStrike">
                <a:solidFill>
                  <a:srgbClr val="000000"/>
                </a:solidFill>
                <a:latin typeface="Franklin Gothic Book"/>
              </a:rPr>
              <a:t>integer from +/- 2,147,483,647</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Long</a:t>
            </a:r>
            <a:r>
              <a:rPr b="0" lang="en-US" sz="3500" spc="-1" strike="noStrike">
                <a:solidFill>
                  <a:srgbClr val="000000"/>
                </a:solidFill>
                <a:latin typeface="Franklin Gothic Book"/>
              </a:rPr>
              <a:t>	</a:t>
            </a:r>
            <a:r>
              <a:rPr b="0" lang="en-US" sz="3500" spc="-1" strike="noStrike">
                <a:solidFill>
                  <a:srgbClr val="000000"/>
                </a:solidFill>
                <a:latin typeface="Franklin Gothic Book"/>
              </a:rPr>
              <a:t>	</a:t>
            </a:r>
            <a:r>
              <a:rPr b="0" lang="en-US" sz="3500" spc="-1" strike="noStrike">
                <a:solidFill>
                  <a:srgbClr val="000000"/>
                </a:solidFill>
                <a:latin typeface="Franklin Gothic Book"/>
              </a:rPr>
              <a:t>lng</a:t>
            </a:r>
            <a:r>
              <a:rPr b="0" lang="en-US" sz="3500" spc="-1" strike="noStrike">
                <a:solidFill>
                  <a:srgbClr val="000000"/>
                </a:solidFill>
                <a:latin typeface="Franklin Gothic Book"/>
              </a:rPr>
              <a:t>	</a:t>
            </a:r>
            <a:r>
              <a:rPr b="0" lang="en-US" sz="3500" spc="-1" strike="noStrike">
                <a:solidFill>
                  <a:srgbClr val="000000"/>
                </a:solidFill>
                <a:latin typeface="Franklin Gothic Book"/>
              </a:rPr>
              <a:t>8 byte</a:t>
            </a:r>
            <a:r>
              <a:rPr b="0" lang="en-US" sz="3500" spc="-1" strike="noStrike">
                <a:solidFill>
                  <a:srgbClr val="000000"/>
                </a:solidFill>
                <a:latin typeface="Franklin Gothic Book"/>
              </a:rPr>
              <a:t>	</a:t>
            </a:r>
            <a:r>
              <a:rPr b="0" lang="en-US" sz="3500" spc="-1" strike="noStrike">
                <a:solidFill>
                  <a:srgbClr val="000000"/>
                </a:solidFill>
                <a:latin typeface="Franklin Gothic Book"/>
              </a:rPr>
              <a:t>integer from +/- </a:t>
            </a:r>
            <a:r>
              <a:rPr b="0" lang="en-US" sz="3500" spc="-1" strike="noStrike">
                <a:solidFill>
                  <a:srgbClr val="000000"/>
                </a:solidFill>
                <a:latin typeface="Franklin Gothic Book"/>
              </a:rPr>
              <a:t>	</a:t>
            </a:r>
            <a:r>
              <a:rPr b="0" lang="en-US" sz="3500" spc="-1" strike="noStrike">
                <a:solidFill>
                  <a:srgbClr val="000000"/>
                </a:solidFill>
                <a:latin typeface="Franklin Gothic Book"/>
              </a:rPr>
              <a:t>	</a:t>
            </a:r>
            <a:r>
              <a:rPr b="0" lang="en-US" sz="3500" spc="-1" strike="noStrike">
                <a:solidFill>
                  <a:srgbClr val="000000"/>
                </a:solidFill>
                <a:latin typeface="Franklin Gothic Book"/>
              </a:rPr>
              <a:t>	</a:t>
            </a:r>
            <a:r>
              <a:rPr b="0" lang="en-US" sz="3500" spc="-1" strike="noStrike">
                <a:solidFill>
                  <a:srgbClr val="000000"/>
                </a:solidFill>
                <a:latin typeface="Franklin Gothic Book"/>
              </a:rPr>
              <a:t>	</a:t>
            </a:r>
            <a:r>
              <a:rPr b="0" lang="en-US" sz="3500" spc="-1" strike="noStrike">
                <a:solidFill>
                  <a:srgbClr val="000000"/>
                </a:solidFill>
                <a:latin typeface="Franklin Gothic Book"/>
              </a:rPr>
              <a:t>	</a:t>
            </a:r>
            <a:r>
              <a:rPr b="0" lang="en-US" sz="3500" spc="-1" strike="noStrike">
                <a:solidFill>
                  <a:srgbClr val="000000"/>
                </a:solidFill>
                <a:latin typeface="Franklin Gothic Book"/>
              </a:rPr>
              <a:t>	</a:t>
            </a:r>
            <a:r>
              <a:rPr b="0" lang="en-US" sz="3500" spc="-1" strike="noStrike">
                <a:solidFill>
                  <a:srgbClr val="000000"/>
                </a:solidFill>
                <a:latin typeface="Franklin Gothic Book"/>
              </a:rPr>
              <a:t>	</a:t>
            </a:r>
            <a:r>
              <a:rPr b="0" lang="en-US" sz="3500" spc="-1" strike="noStrike">
                <a:solidFill>
                  <a:srgbClr val="000000"/>
                </a:solidFill>
                <a:latin typeface="Franklin Gothic Book"/>
              </a:rPr>
              <a:t>9,223,372,036,854,775,807</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endParaRPr b="0" lang="en-US" sz="35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Double</a:t>
            </a:r>
            <a:r>
              <a:rPr b="0" lang="en-US" sz="3500" spc="-1" strike="noStrike">
                <a:solidFill>
                  <a:srgbClr val="000000"/>
                </a:solidFill>
                <a:latin typeface="Franklin Gothic Book"/>
              </a:rPr>
              <a:t>	</a:t>
            </a:r>
            <a:r>
              <a:rPr b="0" lang="en-US" sz="3500" spc="-1" strike="noStrike">
                <a:solidFill>
                  <a:srgbClr val="000000"/>
                </a:solidFill>
                <a:latin typeface="Franklin Gothic Book"/>
              </a:rPr>
              <a:t>dbl</a:t>
            </a:r>
            <a:r>
              <a:rPr b="0" lang="en-US" sz="3500" spc="-1" strike="noStrike">
                <a:solidFill>
                  <a:srgbClr val="000000"/>
                </a:solidFill>
                <a:latin typeface="Franklin Gothic Book"/>
              </a:rPr>
              <a:t>	</a:t>
            </a:r>
            <a:r>
              <a:rPr b="0" lang="en-US" sz="3500" spc="-1" strike="noStrike">
                <a:solidFill>
                  <a:srgbClr val="000000"/>
                </a:solidFill>
                <a:latin typeface="Franklin Gothic Book"/>
              </a:rPr>
              <a:t>8 byte </a:t>
            </a:r>
            <a:r>
              <a:rPr b="0" lang="en-US" sz="3500" spc="-1" strike="noStrike">
                <a:solidFill>
                  <a:srgbClr val="000000"/>
                </a:solidFill>
                <a:latin typeface="Franklin Gothic Book"/>
              </a:rPr>
              <a:t>	</a:t>
            </a:r>
            <a:r>
              <a:rPr b="0" lang="en-US" sz="3500" spc="-1" strike="noStrike">
                <a:solidFill>
                  <a:srgbClr val="000000"/>
                </a:solidFill>
                <a:latin typeface="Franklin Gothic Book"/>
              </a:rPr>
              <a:t>double-precision, floating-point number </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Decimal</a:t>
            </a:r>
            <a:r>
              <a:rPr b="0" lang="en-US" sz="3500" spc="-1" strike="noStrike">
                <a:solidFill>
                  <a:srgbClr val="000000"/>
                </a:solidFill>
                <a:latin typeface="Franklin Gothic Book"/>
              </a:rPr>
              <a:t>	</a:t>
            </a:r>
            <a:r>
              <a:rPr b="0" lang="en-US" sz="3500" spc="-1" strike="noStrike">
                <a:solidFill>
                  <a:srgbClr val="000000"/>
                </a:solidFill>
                <a:latin typeface="Franklin Gothic Book"/>
              </a:rPr>
              <a:t>dec</a:t>
            </a:r>
            <a:r>
              <a:rPr b="0" lang="en-US" sz="3500" spc="-1" strike="noStrike">
                <a:solidFill>
                  <a:srgbClr val="000000"/>
                </a:solidFill>
                <a:latin typeface="Franklin Gothic Book"/>
              </a:rPr>
              <a:t>	</a:t>
            </a:r>
            <a:r>
              <a:rPr b="0" lang="en-US" sz="3500" spc="-1" strike="noStrike">
                <a:solidFill>
                  <a:srgbClr val="000000"/>
                </a:solidFill>
                <a:latin typeface="Franklin Gothic Book"/>
              </a:rPr>
              <a:t>16 byte</a:t>
            </a:r>
            <a:r>
              <a:rPr b="0" lang="en-US" sz="3500" spc="-1" strike="noStrike">
                <a:solidFill>
                  <a:srgbClr val="000000"/>
                </a:solidFill>
                <a:latin typeface="Franklin Gothic Book"/>
              </a:rPr>
              <a:t>	</a:t>
            </a:r>
            <a:r>
              <a:rPr b="0" lang="en-US" sz="3500" spc="-1" strike="noStrike">
                <a:solidFill>
                  <a:srgbClr val="000000"/>
                </a:solidFill>
                <a:latin typeface="Franklin Gothic Book"/>
              </a:rPr>
              <a:t>number with up to 28 significant digits</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endParaRPr b="0" lang="en-US" sz="35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Char</a:t>
            </a:r>
            <a:r>
              <a:rPr b="0" lang="en-US" sz="3500" spc="-1" strike="noStrike">
                <a:solidFill>
                  <a:srgbClr val="000000"/>
                </a:solidFill>
                <a:latin typeface="Franklin Gothic Book"/>
              </a:rPr>
              <a:t>	</a:t>
            </a:r>
            <a:r>
              <a:rPr b="0" lang="en-US" sz="3500" spc="-1" strike="noStrike">
                <a:solidFill>
                  <a:srgbClr val="000000"/>
                </a:solidFill>
                <a:latin typeface="Franklin Gothic Book"/>
              </a:rPr>
              <a:t>	</a:t>
            </a:r>
            <a:r>
              <a:rPr b="0" lang="en-US" sz="3500" spc="-1" strike="noStrike">
                <a:solidFill>
                  <a:srgbClr val="000000"/>
                </a:solidFill>
                <a:latin typeface="Franklin Gothic Book"/>
              </a:rPr>
              <a:t>chr</a:t>
            </a:r>
            <a:r>
              <a:rPr b="0" lang="en-US" sz="3500" spc="-1" strike="noStrike">
                <a:solidFill>
                  <a:srgbClr val="000000"/>
                </a:solidFill>
                <a:latin typeface="Franklin Gothic Book"/>
              </a:rPr>
              <a:t>	</a:t>
            </a:r>
            <a:r>
              <a:rPr b="0" lang="en-US" sz="3500" spc="-1" strike="noStrike">
                <a:solidFill>
                  <a:srgbClr val="000000"/>
                </a:solidFill>
                <a:latin typeface="Franklin Gothic Book"/>
              </a:rPr>
              <a:t>2 byte </a:t>
            </a:r>
            <a:r>
              <a:rPr b="0" lang="en-US" sz="3500" spc="-1" strike="noStrike">
                <a:solidFill>
                  <a:srgbClr val="000000"/>
                </a:solidFill>
                <a:latin typeface="Franklin Gothic Book"/>
              </a:rPr>
              <a:t>	</a:t>
            </a:r>
            <a:r>
              <a:rPr b="0" lang="en-US" sz="3500" spc="-1" strike="noStrike">
                <a:solidFill>
                  <a:srgbClr val="000000"/>
                </a:solidFill>
                <a:latin typeface="Franklin Gothic Book"/>
              </a:rPr>
              <a:t>Any single character</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Boolean</a:t>
            </a:r>
            <a:r>
              <a:rPr b="0" lang="en-US" sz="3500" spc="-1" strike="noStrike">
                <a:solidFill>
                  <a:srgbClr val="000000"/>
                </a:solidFill>
                <a:latin typeface="Franklin Gothic Book"/>
              </a:rPr>
              <a:t>	</a:t>
            </a:r>
            <a:r>
              <a:rPr b="0" lang="en-US" sz="3500" spc="-1" strike="noStrike">
                <a:solidFill>
                  <a:srgbClr val="000000"/>
                </a:solidFill>
                <a:latin typeface="Franklin Gothic Book"/>
              </a:rPr>
              <a:t>bln</a:t>
            </a:r>
            <a:r>
              <a:rPr b="0" lang="en-US" sz="3500" spc="-1" strike="noStrike">
                <a:solidFill>
                  <a:srgbClr val="000000"/>
                </a:solidFill>
                <a:latin typeface="Franklin Gothic Book"/>
              </a:rPr>
              <a:t>	</a:t>
            </a:r>
            <a:r>
              <a:rPr b="0" lang="en-US" sz="3500" spc="-1" strike="noStrike">
                <a:solidFill>
                  <a:srgbClr val="000000"/>
                </a:solidFill>
                <a:latin typeface="Franklin Gothic Book"/>
              </a:rPr>
              <a:t>2 byte </a:t>
            </a:r>
            <a:r>
              <a:rPr b="0" lang="en-US" sz="3500" spc="-1" strike="noStrike">
                <a:solidFill>
                  <a:srgbClr val="000000"/>
                </a:solidFill>
                <a:latin typeface="Franklin Gothic Book"/>
              </a:rPr>
              <a:t>	</a:t>
            </a:r>
            <a:r>
              <a:rPr b="0" lang="en-US" sz="3500" spc="-1" strike="noStrike">
                <a:solidFill>
                  <a:srgbClr val="000000"/>
                </a:solidFill>
                <a:latin typeface="Franklin Gothic Book"/>
              </a:rPr>
              <a:t>True or False</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endParaRPr b="0" lang="en-US" sz="35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String</a:t>
            </a:r>
            <a:r>
              <a:rPr b="0" lang="en-US" sz="3500" spc="-1" strike="noStrike">
                <a:solidFill>
                  <a:srgbClr val="000000"/>
                </a:solidFill>
                <a:latin typeface="Franklin Gothic Book"/>
              </a:rPr>
              <a:t>	</a:t>
            </a:r>
            <a:r>
              <a:rPr b="0" lang="en-US" sz="3500" spc="-1" strike="noStrike">
                <a:solidFill>
                  <a:srgbClr val="000000"/>
                </a:solidFill>
                <a:latin typeface="Franklin Gothic Book"/>
              </a:rPr>
              <a:t>str</a:t>
            </a:r>
            <a:r>
              <a:rPr b="0" lang="en-US" sz="3500" spc="-1" strike="noStrike">
                <a:solidFill>
                  <a:srgbClr val="000000"/>
                </a:solidFill>
                <a:latin typeface="Franklin Gothic Book"/>
              </a:rPr>
              <a:t>	</a:t>
            </a:r>
            <a:r>
              <a:rPr b="0" lang="en-US" sz="3500" spc="-1" strike="noStrike">
                <a:solidFill>
                  <a:srgbClr val="000000"/>
                </a:solidFill>
                <a:latin typeface="Franklin Gothic Book"/>
              </a:rPr>
              <a:t>(4 byte)</a:t>
            </a:r>
            <a:r>
              <a:rPr b="0" lang="en-US" sz="3500" spc="-1" strike="noStrike">
                <a:solidFill>
                  <a:srgbClr val="000000"/>
                </a:solidFill>
                <a:latin typeface="Franklin Gothic Book"/>
              </a:rPr>
              <a:t>	</a:t>
            </a:r>
            <a:r>
              <a:rPr b="0" lang="en-US" sz="3500" spc="-1" strike="noStrike">
                <a:solidFill>
                  <a:srgbClr val="000000"/>
                </a:solidFill>
                <a:latin typeface="Franklin Gothic Book"/>
              </a:rPr>
              <a:t>Text - Any number/combination of characters</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Date</a:t>
            </a:r>
            <a:r>
              <a:rPr b="0" lang="en-US" sz="3500" spc="-1" strike="noStrike">
                <a:solidFill>
                  <a:srgbClr val="000000"/>
                </a:solidFill>
                <a:latin typeface="Franklin Gothic Book"/>
              </a:rPr>
              <a:t>	</a:t>
            </a:r>
            <a:r>
              <a:rPr b="0" lang="en-US" sz="3500" spc="-1" strike="noStrike">
                <a:solidFill>
                  <a:srgbClr val="000000"/>
                </a:solidFill>
                <a:latin typeface="Franklin Gothic Book"/>
              </a:rPr>
              <a:t>	</a:t>
            </a:r>
            <a:r>
              <a:rPr b="0" lang="en-US" sz="3500" spc="-1" strike="noStrike">
                <a:solidFill>
                  <a:srgbClr val="000000"/>
                </a:solidFill>
                <a:latin typeface="Franklin Gothic Book"/>
              </a:rPr>
              <a:t>dtm</a:t>
            </a:r>
            <a:r>
              <a:rPr b="0" lang="en-US" sz="3500" spc="-1" strike="noStrike">
                <a:solidFill>
                  <a:srgbClr val="000000"/>
                </a:solidFill>
                <a:latin typeface="Franklin Gothic Book"/>
              </a:rPr>
              <a:t>	</a:t>
            </a:r>
            <a:r>
              <a:rPr b="0" lang="en-US" sz="3500" spc="-1" strike="noStrike">
                <a:solidFill>
                  <a:srgbClr val="000000"/>
                </a:solidFill>
                <a:latin typeface="Franklin Gothic Book"/>
              </a:rPr>
              <a:t>8 byte </a:t>
            </a:r>
            <a:r>
              <a:rPr b="0" lang="en-US" sz="3500" spc="-1" strike="noStrike">
                <a:solidFill>
                  <a:srgbClr val="000000"/>
                </a:solidFill>
                <a:latin typeface="Franklin Gothic Book"/>
              </a:rPr>
              <a:t>	</a:t>
            </a:r>
            <a:r>
              <a:rPr b="0" lang="en-US" sz="3500" spc="-1" strike="noStrike">
                <a:solidFill>
                  <a:srgbClr val="000000"/>
                </a:solidFill>
                <a:latin typeface="Franklin Gothic Book"/>
              </a:rPr>
              <a:t>8 character date:  #dd/mm/yyyy#</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r>
              <a:rPr b="0" lang="en-US" sz="3500" spc="-1" strike="noStrike">
                <a:solidFill>
                  <a:srgbClr val="000000"/>
                </a:solidFill>
                <a:latin typeface="Franklin Gothic Book"/>
              </a:rPr>
              <a:t>Object</a:t>
            </a:r>
            <a:r>
              <a:rPr b="0" lang="en-US" sz="3500" spc="-1" strike="noStrike">
                <a:solidFill>
                  <a:srgbClr val="000000"/>
                </a:solidFill>
                <a:latin typeface="Franklin Gothic Book"/>
              </a:rPr>
              <a:t>	</a:t>
            </a:r>
            <a:r>
              <a:rPr b="0" lang="en-US" sz="3500" spc="-1" strike="noStrike">
                <a:solidFill>
                  <a:srgbClr val="000000"/>
                </a:solidFill>
                <a:latin typeface="Franklin Gothic Book"/>
              </a:rPr>
              <a:t>obj</a:t>
            </a:r>
            <a:r>
              <a:rPr b="0" lang="en-US" sz="3500" spc="-1" strike="noStrike">
                <a:solidFill>
                  <a:srgbClr val="000000"/>
                </a:solidFill>
                <a:latin typeface="Franklin Gothic Book"/>
              </a:rPr>
              <a:t>	</a:t>
            </a:r>
            <a:r>
              <a:rPr b="0" lang="en-US" sz="3500" spc="-1" strike="noStrike">
                <a:solidFill>
                  <a:srgbClr val="000000"/>
                </a:solidFill>
                <a:latin typeface="Franklin Gothic Book"/>
              </a:rPr>
              <a:t>(4 byte)</a:t>
            </a:r>
            <a:r>
              <a:rPr b="0" lang="en-US" sz="3500" spc="-1" strike="noStrike">
                <a:solidFill>
                  <a:srgbClr val="000000"/>
                </a:solidFill>
                <a:latin typeface="Franklin Gothic Book"/>
              </a:rPr>
              <a:t>	</a:t>
            </a:r>
            <a:r>
              <a:rPr b="0" lang="en-US" sz="3500" spc="-1" strike="noStrike">
                <a:solidFill>
                  <a:srgbClr val="000000"/>
                </a:solidFill>
                <a:latin typeface="Franklin Gothic Book"/>
              </a:rPr>
              <a:t>An address that refers to an object</a:t>
            </a:r>
            <a:endParaRPr b="0" lang="en-US" sz="3500" spc="-1" strike="noStrike">
              <a:solidFill>
                <a:srgbClr val="000000"/>
              </a:solidFill>
              <a:latin typeface="Franklin Gothic Book"/>
            </a:endParaRPr>
          </a:p>
          <a:p>
            <a:pPr marL="438840" indent="-319680">
              <a:lnSpc>
                <a:spcPct val="100000"/>
              </a:lnSpc>
              <a:spcAft>
                <a:spcPts val="300"/>
              </a:spcAft>
              <a:tabLst>
                <a:tab algn="l" pos="0"/>
              </a:tabLst>
            </a:pPr>
            <a:endParaRPr b="0" lang="en-US" sz="3500" spc="-1" strike="noStrike">
              <a:solidFill>
                <a:srgbClr val="000000"/>
              </a:solidFill>
              <a:latin typeface="Franklin Gothic Book"/>
            </a:endParaRPr>
          </a:p>
          <a:p>
            <a:pPr marL="438840" indent="-319680">
              <a:lnSpc>
                <a:spcPct val="100000"/>
              </a:lnSpc>
              <a:spcAft>
                <a:spcPts val="300"/>
              </a:spcAft>
              <a:tabLst>
                <a:tab algn="l" pos="0"/>
              </a:tabLst>
            </a:pPr>
            <a:endParaRPr b="0" lang="en-US" sz="35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Default Values for Data Types</a:t>
            </a:r>
            <a:endParaRPr b="0" lang="en-US" sz="3200" spc="-1" strike="noStrike">
              <a:solidFill>
                <a:srgbClr val="000000"/>
              </a:solidFill>
              <a:latin typeface="Franklin Gothic Book"/>
            </a:endParaRPr>
          </a:p>
        </p:txBody>
      </p:sp>
      <p:sp>
        <p:nvSpPr>
          <p:cNvPr id="215"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41"/>
              </a:spcBef>
              <a:tabLst>
                <a:tab algn="l" pos="0"/>
              </a:tabLst>
            </a:pPr>
            <a:r>
              <a:rPr b="1" lang="en-US" sz="3200" spc="-1" strike="noStrike">
                <a:solidFill>
                  <a:srgbClr val="000000"/>
                </a:solidFill>
                <a:latin typeface="Franklin Gothic Book"/>
              </a:rPr>
              <a:t>Data type</a:t>
            </a:r>
            <a:r>
              <a:rPr b="1" lang="en-US" sz="3200" spc="-1" strike="noStrike">
                <a:solidFill>
                  <a:srgbClr val="000000"/>
                </a:solidFill>
                <a:latin typeface="Franklin Gothic Book"/>
              </a:rPr>
              <a:t>	</a:t>
            </a:r>
            <a:r>
              <a:rPr b="1" lang="en-US" sz="3200" spc="-1" strike="noStrike">
                <a:solidFill>
                  <a:srgbClr val="000000"/>
                </a:solidFill>
                <a:latin typeface="Franklin Gothic Book"/>
              </a:rPr>
              <a:t>	</a:t>
            </a:r>
            <a:r>
              <a:rPr b="1" lang="en-US" sz="3200" spc="-1" strike="noStrike">
                <a:solidFill>
                  <a:srgbClr val="000000"/>
                </a:solidFill>
                <a:latin typeface="Franklin Gothic Book"/>
              </a:rPr>
              <a:t>Default (Initial) value</a:t>
            </a:r>
            <a:endParaRPr b="0" lang="en-US" sz="3200" spc="-1" strike="noStrike">
              <a:solidFill>
                <a:srgbClr val="000000"/>
              </a:solidFill>
              <a:latin typeface="Franklin Gothic Book"/>
            </a:endParaRPr>
          </a:p>
          <a:p>
            <a:pPr marL="343080" indent="-342720">
              <a:lnSpc>
                <a:spcPct val="100000"/>
              </a:lnSpc>
              <a:spcBef>
                <a:spcPts val="201"/>
              </a:spcBef>
              <a:tabLst>
                <a:tab algn="l" pos="0"/>
              </a:tabLst>
            </a:pPr>
            <a:endParaRPr b="0" lang="en-US" sz="3200" spc="-1" strike="noStrike">
              <a:solidFill>
                <a:srgbClr val="000000"/>
              </a:solidFill>
              <a:latin typeface="Franklin Gothic Book"/>
            </a:endParaRPr>
          </a:p>
          <a:p>
            <a:pPr marL="343080" indent="-342720">
              <a:lnSpc>
                <a:spcPct val="100000"/>
              </a:lnSpc>
              <a:spcBef>
                <a:spcPts val="561"/>
              </a:spcBef>
              <a:tabLst>
                <a:tab algn="l" pos="0"/>
              </a:tabLst>
            </a:pPr>
            <a:r>
              <a:rPr b="0" lang="en-US" sz="2800" spc="-1" strike="noStrike">
                <a:solidFill>
                  <a:srgbClr val="000000"/>
                </a:solidFill>
                <a:latin typeface="Franklin Gothic Book"/>
              </a:rPr>
              <a:t>All numeric types</a:t>
            </a:r>
            <a:r>
              <a:rPr b="0" lang="en-US" sz="2800" spc="-1" strike="noStrike">
                <a:solidFill>
                  <a:srgbClr val="000000"/>
                </a:solidFill>
                <a:latin typeface="Franklin Gothic Book"/>
              </a:rPr>
              <a:t>	</a:t>
            </a:r>
            <a:r>
              <a:rPr b="0" lang="en-US" sz="2800" spc="-1" strike="noStrike">
                <a:solidFill>
                  <a:srgbClr val="000000"/>
                </a:solidFill>
                <a:latin typeface="Franklin Gothic Book"/>
              </a:rPr>
              <a:t>	</a:t>
            </a:r>
            <a:r>
              <a:rPr b="0" lang="en-US" sz="2800" spc="-1" strike="noStrike">
                <a:solidFill>
                  <a:srgbClr val="000000"/>
                </a:solidFill>
                <a:latin typeface="Franklin Gothic Book"/>
              </a:rPr>
              <a:t>Zero (0)</a:t>
            </a:r>
            <a:endParaRPr b="0" lang="en-US" sz="2800" spc="-1" strike="noStrike">
              <a:solidFill>
                <a:srgbClr val="000000"/>
              </a:solidFill>
              <a:latin typeface="Franklin Gothic Book"/>
            </a:endParaRPr>
          </a:p>
          <a:p>
            <a:pPr marL="343080" indent="-342720">
              <a:lnSpc>
                <a:spcPct val="100000"/>
              </a:lnSpc>
              <a:spcBef>
                <a:spcPts val="561"/>
              </a:spcBef>
              <a:tabLst>
                <a:tab algn="l" pos="0"/>
              </a:tabLst>
            </a:pPr>
            <a:r>
              <a:rPr b="0" lang="en-US" sz="2800" spc="-1" strike="noStrike">
                <a:solidFill>
                  <a:srgbClr val="000000"/>
                </a:solidFill>
                <a:latin typeface="Franklin Gothic Book"/>
              </a:rPr>
              <a:t>Boolean</a:t>
            </a:r>
            <a:r>
              <a:rPr b="0" lang="en-US" sz="2800" spc="-1" strike="noStrike">
                <a:solidFill>
                  <a:srgbClr val="000000"/>
                </a:solidFill>
                <a:latin typeface="Franklin Gothic Book"/>
              </a:rPr>
              <a:t>	</a:t>
            </a:r>
            <a:r>
              <a:rPr b="0" lang="en-US" sz="2800" spc="-1" strike="noStrike">
                <a:solidFill>
                  <a:srgbClr val="000000"/>
                </a:solidFill>
                <a:latin typeface="Franklin Gothic Book"/>
              </a:rPr>
              <a:t>	</a:t>
            </a:r>
            <a:r>
              <a:rPr b="0" lang="en-US" sz="2800" spc="-1" strike="noStrike">
                <a:solidFill>
                  <a:srgbClr val="000000"/>
                </a:solidFill>
                <a:latin typeface="Franklin Gothic Book"/>
              </a:rPr>
              <a:t>	</a:t>
            </a:r>
            <a:r>
              <a:rPr b="0" lang="en-US" sz="2800" spc="-1" strike="noStrike">
                <a:solidFill>
                  <a:srgbClr val="000000"/>
                </a:solidFill>
                <a:latin typeface="Franklin Gothic Book"/>
              </a:rPr>
              <a:t>False</a:t>
            </a:r>
            <a:endParaRPr b="0" lang="en-US" sz="2800" spc="-1" strike="noStrike">
              <a:solidFill>
                <a:srgbClr val="000000"/>
              </a:solidFill>
              <a:latin typeface="Franklin Gothic Book"/>
            </a:endParaRPr>
          </a:p>
          <a:p>
            <a:pPr marL="343080" indent="-342720">
              <a:lnSpc>
                <a:spcPct val="100000"/>
              </a:lnSpc>
              <a:spcBef>
                <a:spcPts val="561"/>
              </a:spcBef>
              <a:tabLst>
                <a:tab algn="l" pos="0"/>
              </a:tabLst>
            </a:pPr>
            <a:r>
              <a:rPr b="0" lang="en-US" sz="2800" spc="-1" strike="noStrike">
                <a:solidFill>
                  <a:srgbClr val="000000"/>
                </a:solidFill>
                <a:latin typeface="Franklin Gothic Book"/>
              </a:rPr>
              <a:t>Char</a:t>
            </a:r>
            <a:r>
              <a:rPr b="0" lang="en-US" sz="2800" spc="-1" strike="noStrike">
                <a:solidFill>
                  <a:srgbClr val="000000"/>
                </a:solidFill>
                <a:latin typeface="Franklin Gothic Book"/>
              </a:rPr>
              <a:t>	</a:t>
            </a:r>
            <a:r>
              <a:rPr b="0" lang="en-US" sz="2800" spc="-1" strike="noStrike">
                <a:solidFill>
                  <a:srgbClr val="000000"/>
                </a:solidFill>
                <a:latin typeface="Franklin Gothic Book"/>
              </a:rPr>
              <a:t>	</a:t>
            </a:r>
            <a:r>
              <a:rPr b="0" lang="en-US" sz="2800" spc="-1" strike="noStrike">
                <a:solidFill>
                  <a:srgbClr val="000000"/>
                </a:solidFill>
                <a:latin typeface="Franklin Gothic Book"/>
              </a:rPr>
              <a:t>	</a:t>
            </a:r>
            <a:r>
              <a:rPr b="0" lang="en-US" sz="2800" spc="-1" strike="noStrike">
                <a:solidFill>
                  <a:srgbClr val="000000"/>
                </a:solidFill>
                <a:latin typeface="Franklin Gothic Book"/>
              </a:rPr>
              <a:t>	</a:t>
            </a:r>
            <a:r>
              <a:rPr b="0" lang="en-US" sz="2800" spc="-1" strike="noStrike">
                <a:solidFill>
                  <a:srgbClr val="000000"/>
                </a:solidFill>
                <a:latin typeface="Franklin Gothic Book"/>
              </a:rPr>
              <a:t>Binary 0</a:t>
            </a:r>
            <a:endParaRPr b="0" lang="en-US" sz="2800" spc="-1" strike="noStrike">
              <a:solidFill>
                <a:srgbClr val="000000"/>
              </a:solidFill>
              <a:latin typeface="Franklin Gothic Book"/>
            </a:endParaRPr>
          </a:p>
          <a:p>
            <a:pPr marL="343080" indent="-342720">
              <a:lnSpc>
                <a:spcPct val="100000"/>
              </a:lnSpc>
              <a:spcBef>
                <a:spcPts val="561"/>
              </a:spcBef>
              <a:tabLst>
                <a:tab algn="l" pos="0"/>
              </a:tabLst>
            </a:pPr>
            <a:r>
              <a:rPr b="0" lang="en-US" sz="2800" spc="-1" strike="noStrike">
                <a:solidFill>
                  <a:srgbClr val="000000"/>
                </a:solidFill>
                <a:latin typeface="Franklin Gothic Book"/>
              </a:rPr>
              <a:t>String or Object</a:t>
            </a:r>
            <a:r>
              <a:rPr b="0" lang="en-US" sz="2800" spc="-1" strike="noStrike">
                <a:solidFill>
                  <a:srgbClr val="000000"/>
                </a:solidFill>
                <a:latin typeface="Franklin Gothic Book"/>
              </a:rPr>
              <a:t>	</a:t>
            </a:r>
            <a:r>
              <a:rPr b="0" lang="en-US" sz="2800" spc="-1" strike="noStrike">
                <a:solidFill>
                  <a:srgbClr val="000000"/>
                </a:solidFill>
                <a:latin typeface="Franklin Gothic Book"/>
              </a:rPr>
              <a:t>	</a:t>
            </a:r>
            <a:r>
              <a:rPr b="0" lang="en-US" sz="2800" spc="-1" strike="noStrike">
                <a:solidFill>
                  <a:srgbClr val="000000"/>
                </a:solidFill>
                <a:latin typeface="Franklin Gothic Book"/>
              </a:rPr>
              <a:t>Empty</a:t>
            </a:r>
            <a:endParaRPr b="0" lang="en-US" sz="2800" spc="-1" strike="noStrike">
              <a:solidFill>
                <a:srgbClr val="000000"/>
              </a:solidFill>
              <a:latin typeface="Franklin Gothic Book"/>
            </a:endParaRPr>
          </a:p>
          <a:p>
            <a:pPr marL="343080" indent="-342720">
              <a:lnSpc>
                <a:spcPct val="100000"/>
              </a:lnSpc>
              <a:spcBef>
                <a:spcPts val="561"/>
              </a:spcBef>
              <a:tabLst>
                <a:tab algn="l" pos="0"/>
              </a:tabLst>
            </a:pPr>
            <a:r>
              <a:rPr b="0" lang="en-US" sz="2800" spc="-1" strike="noStrike">
                <a:solidFill>
                  <a:srgbClr val="000000"/>
                </a:solidFill>
                <a:latin typeface="Franklin Gothic Book"/>
              </a:rPr>
              <a:t>Date</a:t>
            </a:r>
            <a:r>
              <a:rPr b="0" lang="en-US" sz="2800" spc="-1" strike="noStrike">
                <a:solidFill>
                  <a:srgbClr val="000000"/>
                </a:solidFill>
                <a:latin typeface="Franklin Gothic Book"/>
              </a:rPr>
              <a:t>	</a:t>
            </a:r>
            <a:r>
              <a:rPr b="0" lang="en-US" sz="2800" spc="-1" strike="noStrike">
                <a:solidFill>
                  <a:srgbClr val="000000"/>
                </a:solidFill>
                <a:latin typeface="Franklin Gothic Book"/>
              </a:rPr>
              <a:t>	</a:t>
            </a:r>
            <a:r>
              <a:rPr b="0" lang="en-US" sz="2800" spc="-1" strike="noStrike">
                <a:solidFill>
                  <a:srgbClr val="000000"/>
                </a:solidFill>
                <a:latin typeface="Franklin Gothic Book"/>
              </a:rPr>
              <a:t>	</a:t>
            </a:r>
            <a:r>
              <a:rPr b="0" lang="en-US" sz="2800" spc="-1" strike="noStrike">
                <a:solidFill>
                  <a:srgbClr val="000000"/>
                </a:solidFill>
                <a:latin typeface="Franklin Gothic Book"/>
              </a:rPr>
              <a:t>	</a:t>
            </a:r>
            <a:r>
              <a:rPr b="0" lang="en-US" sz="2800" spc="-1" strike="noStrike">
                <a:solidFill>
                  <a:srgbClr val="000000"/>
                </a:solidFill>
                <a:latin typeface="Franklin Gothic Book"/>
              </a:rPr>
              <a:t>12:00 a.m. on January 1, 0001</a:t>
            </a:r>
            <a:endParaRPr b="0" lang="en-US" sz="2800" spc="-1" strike="noStrike">
              <a:solidFill>
                <a:srgbClr val="000000"/>
              </a:solidFill>
              <a:latin typeface="Franklin Gothic Book"/>
            </a:endParaRPr>
          </a:p>
          <a:p>
            <a:pPr>
              <a:lnSpc>
                <a:spcPct val="100000"/>
              </a:lnSpc>
              <a:spcBef>
                <a:spcPts val="641"/>
              </a:spcBef>
              <a:tabLst>
                <a:tab algn="l" pos="0"/>
              </a:tabLst>
            </a:pP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Variable Names</a:t>
            </a:r>
            <a:endParaRPr b="0" lang="en-US" sz="3200" spc="-1" strike="noStrike">
              <a:solidFill>
                <a:srgbClr val="000000"/>
              </a:solidFill>
              <a:latin typeface="Franklin Gothic Book"/>
            </a:endParaRPr>
          </a:p>
        </p:txBody>
      </p:sp>
      <p:sp>
        <p:nvSpPr>
          <p:cNvPr id="217" name="TextShape 2"/>
          <p:cNvSpPr txBox="1"/>
          <p:nvPr/>
        </p:nvSpPr>
        <p:spPr>
          <a:xfrm>
            <a:off x="457200" y="1770840"/>
            <a:ext cx="8229240" cy="5105160"/>
          </a:xfrm>
          <a:prstGeom prst="rect">
            <a:avLst/>
          </a:prstGeom>
          <a:noFill/>
          <a:ln>
            <a:noFill/>
          </a:ln>
        </p:spPr>
        <p:txBody>
          <a:bodyPr>
            <a:noAutofit/>
          </a:bodyPr>
          <a:p>
            <a:pPr marL="272880" indent="-272520">
              <a:lnSpc>
                <a:spcPct val="100000"/>
              </a:lnSpc>
              <a:buClr>
                <a:srgbClr val="0000cc"/>
              </a:buClr>
              <a:buFont typeface="Wingdings 2" charset="2"/>
              <a:buChar char=""/>
            </a:pPr>
            <a:r>
              <a:rPr b="0" lang="en-US" sz="2400" spc="-1" strike="noStrike">
                <a:solidFill>
                  <a:srgbClr val="000000"/>
                </a:solidFill>
                <a:latin typeface="Franklin Gothic Book"/>
              </a:rPr>
              <a:t>First character must be a letter or underscore</a:t>
            </a:r>
            <a:endParaRPr b="0" lang="en-US" sz="2400" spc="-1" strike="noStrike">
              <a:solidFill>
                <a:srgbClr val="000000"/>
              </a:solidFill>
              <a:latin typeface="Franklin Gothic Book"/>
            </a:endParaRPr>
          </a:p>
          <a:p>
            <a:pPr marL="272880" indent="-272520">
              <a:lnSpc>
                <a:spcPct val="100000"/>
              </a:lnSpc>
              <a:buClr>
                <a:srgbClr val="0000cc"/>
              </a:buClr>
              <a:buFont typeface="Wingdings 2" charset="2"/>
              <a:buChar char=""/>
            </a:pPr>
            <a:r>
              <a:rPr b="0" lang="en-US" sz="2400" spc="-1" strike="noStrike">
                <a:solidFill>
                  <a:srgbClr val="000000"/>
                </a:solidFill>
                <a:latin typeface="Franklin Gothic Book"/>
              </a:rPr>
              <a:t>Must contain only letters, numbers,  and underscores (no spaces, periods, etc.)</a:t>
            </a:r>
            <a:endParaRPr b="0" lang="en-US" sz="2400" spc="-1" strike="noStrike">
              <a:solidFill>
                <a:srgbClr val="000000"/>
              </a:solidFill>
              <a:latin typeface="Franklin Gothic Book"/>
            </a:endParaRPr>
          </a:p>
          <a:p>
            <a:pPr marL="272880" indent="-272520">
              <a:lnSpc>
                <a:spcPct val="100000"/>
              </a:lnSpc>
              <a:buClr>
                <a:srgbClr val="0000cc"/>
              </a:buClr>
              <a:buFont typeface="Wingdings 2" charset="2"/>
              <a:buChar char=""/>
            </a:pPr>
            <a:r>
              <a:rPr b="0" lang="en-US" sz="2400" spc="-1" strike="noStrike">
                <a:solidFill>
                  <a:srgbClr val="000000"/>
                </a:solidFill>
                <a:latin typeface="Franklin Gothic Book"/>
              </a:rPr>
              <a:t>Can have up to 255 characters</a:t>
            </a:r>
            <a:endParaRPr b="0" lang="en-US" sz="2400" spc="-1" strike="noStrike">
              <a:solidFill>
                <a:srgbClr val="000000"/>
              </a:solidFill>
              <a:latin typeface="Franklin Gothic Book"/>
            </a:endParaRPr>
          </a:p>
          <a:p>
            <a:pPr marL="272880" indent="-272520">
              <a:lnSpc>
                <a:spcPct val="100000"/>
              </a:lnSpc>
              <a:buClr>
                <a:srgbClr val="0000cc"/>
              </a:buClr>
              <a:buFont typeface="Wingdings 2" charset="2"/>
              <a:buChar char=""/>
            </a:pPr>
            <a:r>
              <a:rPr b="0" lang="en-US" sz="2400" spc="-1" strike="noStrike">
                <a:solidFill>
                  <a:srgbClr val="000000"/>
                </a:solidFill>
                <a:latin typeface="Franklin Gothic Book"/>
              </a:rPr>
              <a:t>Cannot be a language keyword</a:t>
            </a:r>
            <a:endParaRPr b="0" lang="en-US" sz="2400" spc="-1" strike="noStrike">
              <a:solidFill>
                <a:srgbClr val="000000"/>
              </a:solidFill>
              <a:latin typeface="Franklin Gothic Book"/>
            </a:endParaRPr>
          </a:p>
          <a:p>
            <a:pPr marL="272880" indent="-272520">
              <a:lnSpc>
                <a:spcPct val="100000"/>
              </a:lnSpc>
              <a:buClr>
                <a:srgbClr val="0000cc"/>
              </a:buClr>
              <a:buFont typeface="Wingdings 2" charset="2"/>
              <a:buChar char=""/>
            </a:pPr>
            <a:r>
              <a:rPr b="0" lang="en-US" sz="2400" spc="-1" strike="noStrike">
                <a:solidFill>
                  <a:srgbClr val="000000"/>
                </a:solidFill>
                <a:latin typeface="Franklin Gothic Book"/>
              </a:rPr>
              <a:t>Naming Conventions</a:t>
            </a:r>
            <a:endParaRPr b="0" lang="en-US" sz="2400" spc="-1" strike="noStrike">
              <a:solidFill>
                <a:srgbClr val="000000"/>
              </a:solidFill>
              <a:latin typeface="Franklin Gothic Book"/>
            </a:endParaRPr>
          </a:p>
          <a:p>
            <a:pPr lvl="1" marL="565200" indent="-285480">
              <a:lnSpc>
                <a:spcPct val="100000"/>
              </a:lnSpc>
              <a:spcBef>
                <a:spcPts val="601"/>
              </a:spcBef>
              <a:buClr>
                <a:srgbClr val="0000cc"/>
              </a:buClr>
              <a:buFont typeface="Wingdings" charset="2"/>
              <a:buChar char=""/>
            </a:pPr>
            <a:r>
              <a:rPr b="0" lang="en-US" sz="2400" spc="-1" strike="noStrike">
                <a:solidFill>
                  <a:srgbClr val="000000"/>
                </a:solidFill>
                <a:latin typeface="Franklin Gothic Book"/>
              </a:rPr>
              <a:t>Should be meaningful</a:t>
            </a:r>
            <a:endParaRPr b="0" lang="en-US" sz="2400" spc="-1" strike="noStrike">
              <a:solidFill>
                <a:srgbClr val="000000"/>
              </a:solidFill>
              <a:latin typeface="Franklin Gothic Book"/>
            </a:endParaRPr>
          </a:p>
          <a:p>
            <a:pPr lvl="1" marL="565200" indent="-285480">
              <a:lnSpc>
                <a:spcPct val="100000"/>
              </a:lnSpc>
              <a:spcBef>
                <a:spcPts val="601"/>
              </a:spcBef>
              <a:buClr>
                <a:srgbClr val="0000cc"/>
              </a:buClr>
              <a:buFont typeface="Wingdings" charset="2"/>
              <a:buChar char=""/>
            </a:pPr>
            <a:r>
              <a:rPr b="0" lang="en-US" sz="2400" spc="-1" strike="noStrike">
                <a:solidFill>
                  <a:srgbClr val="000000"/>
                </a:solidFill>
                <a:latin typeface="Franklin Gothic Book"/>
              </a:rPr>
              <a:t>Follow 3 char prefix style - 1st 3 letters in lowercase to indicate the data type</a:t>
            </a:r>
            <a:endParaRPr b="0" lang="en-US" sz="2400" spc="-1" strike="noStrike">
              <a:solidFill>
                <a:srgbClr val="000000"/>
              </a:solidFill>
              <a:latin typeface="Franklin Gothic Book"/>
            </a:endParaRPr>
          </a:p>
          <a:p>
            <a:pPr lvl="1" marL="565200" indent="-285480">
              <a:lnSpc>
                <a:spcPct val="100000"/>
              </a:lnSpc>
              <a:spcBef>
                <a:spcPts val="601"/>
              </a:spcBef>
              <a:buClr>
                <a:srgbClr val="0000cc"/>
              </a:buClr>
              <a:buFont typeface="Wingdings" charset="2"/>
              <a:buChar char=""/>
            </a:pPr>
            <a:r>
              <a:rPr b="0" lang="en-US" sz="2400" spc="-1" strike="noStrike">
                <a:solidFill>
                  <a:srgbClr val="000000"/>
                </a:solidFill>
                <a:latin typeface="Franklin Gothic Book"/>
              </a:rPr>
              <a:t>After that, capitalize the first letter of each word</a:t>
            </a:r>
            <a:endParaRPr b="0" lang="en-US" sz="2400" spc="-1" strike="noStrike">
              <a:solidFill>
                <a:srgbClr val="000000"/>
              </a:solidFill>
              <a:latin typeface="Franklin Gothic Book"/>
            </a:endParaRPr>
          </a:p>
          <a:p>
            <a:pPr lvl="1" marL="565200" indent="-285480">
              <a:lnSpc>
                <a:spcPct val="100000"/>
              </a:lnSpc>
              <a:spcBef>
                <a:spcPts val="601"/>
              </a:spcBef>
              <a:buClr>
                <a:srgbClr val="0000cc"/>
              </a:buClr>
              <a:buFont typeface="Wingdings" charset="2"/>
              <a:buChar char=""/>
            </a:pPr>
            <a:r>
              <a:rPr b="0" lang="en-US" sz="2400" spc="-1" strike="noStrike">
                <a:solidFill>
                  <a:srgbClr val="000000"/>
                </a:solidFill>
                <a:latin typeface="Franklin Gothic Book"/>
              </a:rPr>
              <a:t>Example:  intTestScore</a:t>
            </a:r>
            <a:endParaRPr b="0" lang="en-US" sz="24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 </a:t>
            </a:r>
            <a:r>
              <a:rPr b="1" lang="en-US" sz="3200" spc="-1" strike="noStrike" u="sng">
                <a:solidFill>
                  <a:srgbClr val="0000cc"/>
                </a:solidFill>
                <a:uFillTx/>
                <a:latin typeface="Franklin Gothic Medium"/>
              </a:rPr>
              <a:t>Variables</a:t>
            </a:r>
            <a:endParaRPr b="0" lang="en-US" sz="3200" spc="-1" strike="noStrike">
              <a:solidFill>
                <a:srgbClr val="000000"/>
              </a:solidFill>
              <a:latin typeface="Franklin Gothic Book"/>
            </a:endParaRPr>
          </a:p>
        </p:txBody>
      </p:sp>
      <p:sp>
        <p:nvSpPr>
          <p:cNvPr id="219"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41"/>
              </a:spcBef>
              <a:tabLst>
                <a:tab algn="l" pos="0"/>
              </a:tabLst>
            </a:pPr>
            <a:r>
              <a:rPr b="0" lang="en-US" sz="2800" spc="-1" strike="noStrike">
                <a:solidFill>
                  <a:srgbClr val="000000"/>
                </a:solidFill>
                <a:latin typeface="Franklin Gothic Book"/>
              </a:rPr>
              <a:t>A variable is created as soon as we assign a value to it. Some languages also do not require specifying the data type of the variable unlike other programming languages.</a:t>
            </a:r>
            <a:endParaRPr b="0" lang="en-US" sz="2800" spc="-1" strike="noStrike">
              <a:solidFill>
                <a:srgbClr val="000000"/>
              </a:solidFill>
              <a:latin typeface="Franklin Gothic Book"/>
            </a:endParaRPr>
          </a:p>
          <a:p>
            <a:pPr marL="343080" indent="-342720">
              <a:lnSpc>
                <a:spcPct val="100000"/>
              </a:lnSpc>
              <a:spcBef>
                <a:spcPts val="641"/>
              </a:spcBef>
              <a:tabLst>
                <a:tab algn="l" pos="0"/>
              </a:tabLst>
            </a:pPr>
            <a:r>
              <a:rPr b="0" lang="en-US" sz="2800" spc="-1" strike="noStrike">
                <a:solidFill>
                  <a:srgbClr val="000000"/>
                </a:solidFill>
                <a:latin typeface="Franklin Gothic Book"/>
              </a:rPr>
              <a:t>For example, Python is a type inferred language, i.e., it automatically detects the type of the assigned variable</a:t>
            </a:r>
            <a:endParaRPr b="0" lang="en-US" sz="2800" spc="-1" strike="noStrike">
              <a:solidFill>
                <a:srgbClr val="000000"/>
              </a:solidFill>
              <a:latin typeface="Franklin Gothic Book"/>
            </a:endParaRPr>
          </a:p>
          <a:p>
            <a:pPr marL="343080" indent="-342720">
              <a:lnSpc>
                <a:spcPct val="100000"/>
              </a:lnSpc>
              <a:spcBef>
                <a:spcPts val="641"/>
              </a:spcBef>
              <a:tabLst>
                <a:tab algn="l" pos="0"/>
              </a:tabLst>
            </a:pPr>
            <a:r>
              <a:rPr b="0" lang="en-ZA" sz="2800" spc="-1" strike="noStrike">
                <a:solidFill>
                  <a:srgbClr val="000000"/>
                </a:solidFill>
                <a:latin typeface="Franklin Gothic Book"/>
              </a:rPr>
              <a:t>Multiple Variable Assignment</a:t>
            </a:r>
            <a:endParaRPr b="0" lang="en-US" sz="2800" spc="-1" strike="noStrike">
              <a:solidFill>
                <a:srgbClr val="000000"/>
              </a:solidFill>
              <a:latin typeface="Franklin Gothic Book"/>
            </a:endParaRPr>
          </a:p>
          <a:p>
            <a:pPr marL="343080" indent="-342720">
              <a:lnSpc>
                <a:spcPct val="100000"/>
              </a:lnSpc>
              <a:spcBef>
                <a:spcPts val="561"/>
              </a:spcBef>
              <a:tabLst>
                <a:tab algn="l" pos="0"/>
              </a:tabLst>
            </a:pPr>
            <a:endParaRPr b="0" lang="en-US" sz="2800" spc="-1" strike="noStrike">
              <a:solidFill>
                <a:srgbClr val="000000"/>
              </a:solidFill>
              <a:latin typeface="Franklin Gothic Book"/>
            </a:endParaRPr>
          </a:p>
          <a:p>
            <a:pPr>
              <a:lnSpc>
                <a:spcPct val="100000"/>
              </a:lnSpc>
              <a:spcBef>
                <a:spcPts val="641"/>
              </a:spcBef>
              <a:tabLst>
                <a:tab algn="l" pos="0"/>
              </a:tabLst>
            </a:pP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Literal</a:t>
            </a:r>
            <a:endParaRPr b="0" lang="en-US" sz="3200" spc="-1" strike="noStrike">
              <a:solidFill>
                <a:srgbClr val="000000"/>
              </a:solidFill>
              <a:latin typeface="Franklin Gothic Book"/>
            </a:endParaRPr>
          </a:p>
        </p:txBody>
      </p:sp>
      <p:sp>
        <p:nvSpPr>
          <p:cNvPr id="221"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Actual value/data/information</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Similar to a variable, but can NOT change during the execution of a program.</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Examples of Literals:</a:t>
            </a:r>
            <a:endParaRPr b="0" lang="en-US" sz="32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Numeric:  </a:t>
            </a:r>
            <a:r>
              <a:rPr b="0" lang="en-US" sz="2400" spc="-1" strike="noStrike">
                <a:solidFill>
                  <a:srgbClr val="000000"/>
                </a:solidFill>
                <a:latin typeface="Arial"/>
              </a:rPr>
              <a:t>5 ; 157 ; 195.38256</a:t>
            </a:r>
            <a:endParaRPr b="0" lang="en-US" sz="24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String:  “Paul” ; “Hello!!!” ; “Jackson, AL 36545”</a:t>
            </a:r>
            <a:endParaRPr b="0" lang="en-US" sz="30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Char:  ‘a’ ; ‘1’ ; ‘?’ ; ‘@’</a:t>
            </a:r>
            <a:endParaRPr b="0" lang="en-US" sz="30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Boolean:  True ; False</a:t>
            </a:r>
            <a:endParaRPr b="0" lang="en-US" sz="3000" spc="-1" strike="noStrike">
              <a:solidFill>
                <a:srgbClr val="000000"/>
              </a:solidFill>
              <a:latin typeface="Franklin Gothic Book"/>
            </a:endParaRPr>
          </a:p>
          <a:p>
            <a:endParaRPr b="0" lang="en-US" sz="3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479880"/>
            <a:ext cx="8229240" cy="959400"/>
          </a:xfrm>
          <a:prstGeom prst="rect">
            <a:avLst/>
          </a:prstGeom>
          <a:noFill/>
          <a:ln w="9360">
            <a:noFill/>
          </a:ln>
        </p:spPr>
        <p:txBody>
          <a:bodyPr anchor="b">
            <a:noAutofit/>
          </a:bodyPr>
          <a:p>
            <a:pPr>
              <a:lnSpc>
                <a:spcPct val="100000"/>
              </a:lnSpc>
            </a:pPr>
            <a:r>
              <a:rPr b="0" lang="en-ZA" sz="3200" spc="-1" strike="noStrike">
                <a:solidFill>
                  <a:srgbClr val="0000cc"/>
                </a:solidFill>
                <a:latin typeface="Franklin Gothic Medium"/>
              </a:rPr>
              <a:t>Programming Languages</a:t>
            </a:r>
            <a:endParaRPr b="0" lang="en-US" sz="3200" spc="-1" strike="noStrike">
              <a:solidFill>
                <a:srgbClr val="000000"/>
              </a:solidFill>
              <a:latin typeface="Franklin Gothic Book"/>
            </a:endParaRPr>
          </a:p>
        </p:txBody>
      </p:sp>
      <p:sp>
        <p:nvSpPr>
          <p:cNvPr id="187"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By the end of the lesson, students must be able to:</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Define High, low level languages</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pPr>
            <a:r>
              <a:rPr b="0" lang="en-US" sz="2800" spc="-1" strike="noStrike" cap="small">
                <a:solidFill>
                  <a:srgbClr val="000000"/>
                </a:solidFill>
                <a:latin typeface="Franklin Gothic Book"/>
              </a:rPr>
              <a:t>I</a:t>
            </a:r>
            <a:r>
              <a:rPr b="0" lang="en-US" sz="2800" spc="-1" strike="noStrike">
                <a:solidFill>
                  <a:srgbClr val="000000"/>
                </a:solidFill>
                <a:latin typeface="Franklin Gothic Book"/>
              </a:rPr>
              <a:t>dentify different programming languages</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Explain the concepts of variables</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Start a hello world in (Python or Javascript) and also making use of variables.</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Named Constants (cont.)</a:t>
            </a:r>
            <a:endParaRPr b="0" lang="en-US" sz="3200" spc="-1" strike="noStrike">
              <a:solidFill>
                <a:srgbClr val="000000"/>
              </a:solidFill>
              <a:latin typeface="Franklin Gothic Book"/>
            </a:endParaRPr>
          </a:p>
        </p:txBody>
      </p:sp>
      <p:sp>
        <p:nvSpPr>
          <p:cNvPr id="223" name="TextShape 2"/>
          <p:cNvSpPr txBox="1"/>
          <p:nvPr/>
        </p:nvSpPr>
        <p:spPr>
          <a:xfrm>
            <a:off x="554760" y="1710360"/>
            <a:ext cx="8229240" cy="462564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2400" spc="-1" strike="noStrike">
                <a:solidFill>
                  <a:srgbClr val="000000"/>
                </a:solidFill>
                <a:latin typeface="Franklin Gothic Book"/>
              </a:rPr>
              <a:t>Use of </a:t>
            </a:r>
            <a:r>
              <a:rPr b="0" i="1" lang="en-US" sz="2400" spc="-1" strike="noStrike">
                <a:solidFill>
                  <a:srgbClr val="cc6600"/>
                </a:solidFill>
                <a:latin typeface="Franklin Gothic Book"/>
              </a:rPr>
              <a:t>named constants</a:t>
            </a:r>
            <a:r>
              <a:rPr b="0" lang="en-US" sz="2400" spc="-1" strike="noStrike">
                <a:solidFill>
                  <a:srgbClr val="000000"/>
                </a:solidFill>
                <a:latin typeface="Franklin Gothic Book"/>
              </a:rPr>
              <a:t> resolves both these issues</a:t>
            </a:r>
            <a:endParaRPr b="0" lang="en-US" sz="24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2400" spc="-1" strike="noStrike">
                <a:solidFill>
                  <a:srgbClr val="000000"/>
                </a:solidFill>
                <a:latin typeface="Franklin Gothic Book"/>
              </a:rPr>
              <a:t>Can declare a variable whose value is set at declaration and cannot be changed later:</a:t>
            </a:r>
            <a:endParaRPr b="0" lang="en-US" sz="24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2400" spc="-1" strike="noStrike">
                <a:solidFill>
                  <a:srgbClr val="000000"/>
                </a:solidFill>
                <a:latin typeface="Franklin Gothic Book"/>
              </a:rPr>
              <a:t>Syntax:   </a:t>
            </a:r>
            <a:r>
              <a:rPr b="1" lang="en-US" sz="2400" spc="-1" strike="noStrike">
                <a:solidFill>
                  <a:srgbClr val="000000"/>
                </a:solidFill>
                <a:latin typeface="Franklin Gothic Book"/>
              </a:rPr>
              <a:t>Const </a:t>
            </a:r>
            <a:r>
              <a:rPr b="1" i="1" lang="en-US" sz="2400" spc="-1" strike="noStrike">
                <a:solidFill>
                  <a:srgbClr val="000000"/>
                </a:solidFill>
                <a:latin typeface="Franklin Gothic Book"/>
              </a:rPr>
              <a:t>CONST_NAME</a:t>
            </a:r>
            <a:r>
              <a:rPr b="1" lang="en-US" sz="2400" spc="-1" strike="noStrike">
                <a:solidFill>
                  <a:srgbClr val="000000"/>
                </a:solidFill>
                <a:latin typeface="Franklin Gothic Book"/>
              </a:rPr>
              <a:t> As </a:t>
            </a:r>
            <a:r>
              <a:rPr b="1" i="1" lang="en-US" sz="2400" spc="-1" strike="noStrike">
                <a:solidFill>
                  <a:srgbClr val="000000"/>
                </a:solidFill>
                <a:latin typeface="Franklin Gothic Book"/>
              </a:rPr>
              <a:t>DataType</a:t>
            </a:r>
            <a:r>
              <a:rPr b="1" lang="en-US" sz="2400" spc="-1" strike="noStrike">
                <a:solidFill>
                  <a:srgbClr val="000000"/>
                </a:solidFill>
                <a:latin typeface="Franklin Gothic Book"/>
              </a:rPr>
              <a:t> = </a:t>
            </a:r>
            <a:r>
              <a:rPr b="1" i="1" lang="en-US" sz="2400" spc="-1" strike="noStrike">
                <a:solidFill>
                  <a:srgbClr val="000000"/>
                </a:solidFill>
                <a:latin typeface="Franklin Gothic Book"/>
              </a:rPr>
              <a:t>Value</a:t>
            </a:r>
            <a:endParaRPr b="0" lang="en-US" sz="2400" spc="-1" strike="noStrike">
              <a:solidFill>
                <a:srgbClr val="000000"/>
              </a:solidFill>
              <a:latin typeface="Franklin Gothic Book"/>
            </a:endParaRPr>
          </a:p>
          <a:p>
            <a:pPr marL="743040" indent="-285480">
              <a:lnSpc>
                <a:spcPct val="100000"/>
              </a:lnSpc>
              <a:spcBef>
                <a:spcPts val="601"/>
              </a:spcBef>
              <a:tabLst>
                <a:tab algn="l" pos="0"/>
              </a:tabLst>
            </a:pPr>
            <a:r>
              <a:rPr b="0" lang="en-US" sz="2400" spc="-1" strike="noStrike">
                <a:solidFill>
                  <a:srgbClr val="000000"/>
                </a:solidFill>
                <a:latin typeface="Franklin Gothic Book"/>
              </a:rPr>
              <a:t>Looks like a normal declaration except:</a:t>
            </a:r>
            <a:endParaRPr b="0" lang="en-US" sz="2400" spc="-1" strike="noStrike">
              <a:solidFill>
                <a:srgbClr val="000000"/>
              </a:solidFill>
              <a:latin typeface="Franklin Gothic Book"/>
            </a:endParaRPr>
          </a:p>
          <a:p>
            <a:pPr lvl="1" marL="743040" indent="-285480">
              <a:lnSpc>
                <a:spcPct val="100000"/>
              </a:lnSpc>
              <a:spcBef>
                <a:spcPts val="601"/>
              </a:spcBef>
              <a:buClr>
                <a:srgbClr val="0000cc"/>
              </a:buClr>
              <a:buFont typeface="Wingdings" charset="2"/>
              <a:buChar char="–"/>
              <a:tabLst>
                <a:tab algn="l" pos="0"/>
              </a:tabLst>
            </a:pPr>
            <a:r>
              <a:rPr b="0" lang="en-US" sz="2400" spc="-1" strike="noStrike">
                <a:solidFill>
                  <a:srgbClr val="000000"/>
                </a:solidFill>
                <a:latin typeface="Franklin Gothic Book"/>
              </a:rPr>
              <a:t> </a:t>
            </a:r>
            <a:r>
              <a:rPr b="0" lang="en-US" sz="2400" spc="-1" strike="noStrike">
                <a:solidFill>
                  <a:srgbClr val="000000"/>
                </a:solidFill>
                <a:latin typeface="Franklin Gothic Book"/>
              </a:rPr>
              <a:t>Const used instead of Dim</a:t>
            </a:r>
            <a:endParaRPr b="0" lang="en-US" sz="2400" spc="-1" strike="noStrike">
              <a:solidFill>
                <a:srgbClr val="000000"/>
              </a:solidFill>
              <a:latin typeface="Franklin Gothic Book"/>
            </a:endParaRPr>
          </a:p>
          <a:p>
            <a:pPr lvl="1" marL="743040" indent="-285480">
              <a:lnSpc>
                <a:spcPct val="100000"/>
              </a:lnSpc>
              <a:spcBef>
                <a:spcPts val="601"/>
              </a:spcBef>
              <a:buClr>
                <a:srgbClr val="0000cc"/>
              </a:buClr>
              <a:buFont typeface="Wingdings" charset="2"/>
              <a:buChar char="–"/>
              <a:tabLst>
                <a:tab algn="l" pos="0"/>
              </a:tabLst>
            </a:pPr>
            <a:r>
              <a:rPr b="0" lang="en-US" sz="2400" spc="-1" strike="noStrike">
                <a:solidFill>
                  <a:srgbClr val="000000"/>
                </a:solidFill>
                <a:latin typeface="Franklin Gothic Book"/>
              </a:rPr>
              <a:t>An initialization value is required</a:t>
            </a:r>
            <a:endParaRPr b="0" lang="en-US" sz="2400" spc="-1" strike="noStrike">
              <a:solidFill>
                <a:srgbClr val="000000"/>
              </a:solidFill>
              <a:latin typeface="Franklin Gothic Book"/>
            </a:endParaRPr>
          </a:p>
          <a:p>
            <a:pPr lvl="1" marL="743040" indent="-285480">
              <a:lnSpc>
                <a:spcPct val="100000"/>
              </a:lnSpc>
              <a:spcBef>
                <a:spcPts val="601"/>
              </a:spcBef>
              <a:buClr>
                <a:srgbClr val="0000cc"/>
              </a:buClr>
              <a:buFont typeface="Wingdings" charset="2"/>
              <a:buChar char="–"/>
              <a:tabLst>
                <a:tab algn="l" pos="0"/>
              </a:tabLst>
            </a:pPr>
            <a:r>
              <a:rPr b="0" lang="en-US" sz="2400" spc="-1" strike="noStrike">
                <a:solidFill>
                  <a:srgbClr val="000000"/>
                </a:solidFill>
                <a:latin typeface="Franklin Gothic Book"/>
              </a:rPr>
              <a:t>By convention, entire name capitalized with underscore characters to separate words</a:t>
            </a:r>
            <a:endParaRPr b="0" lang="en-US" sz="24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482760" y="19260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Scope of Variables</a:t>
            </a:r>
            <a:endParaRPr b="0" lang="en-US" sz="3200" spc="-1" strike="noStrike">
              <a:solidFill>
                <a:srgbClr val="000000"/>
              </a:solidFill>
              <a:latin typeface="Franklin Gothic Book"/>
            </a:endParaRPr>
          </a:p>
        </p:txBody>
      </p:sp>
      <p:sp>
        <p:nvSpPr>
          <p:cNvPr id="225" name="TextShape 2"/>
          <p:cNvSpPr txBox="1"/>
          <p:nvPr/>
        </p:nvSpPr>
        <p:spPr>
          <a:xfrm>
            <a:off x="228600" y="1512000"/>
            <a:ext cx="8686440" cy="5540040"/>
          </a:xfrm>
          <a:prstGeom prst="rect">
            <a:avLst/>
          </a:prstGeom>
          <a:noFill/>
          <a:ln>
            <a:noFill/>
          </a:ln>
        </p:spPr>
        <p:txBody>
          <a:bodyPr>
            <a:noAutofit/>
          </a:bodyPr>
          <a:p>
            <a:pPr marL="438840" indent="-319680">
              <a:lnSpc>
                <a:spcPct val="100000"/>
              </a:lnSpc>
              <a:buClr>
                <a:srgbClr val="0000cc"/>
              </a:buClr>
              <a:buFont typeface="Wingdings 2" charset="2"/>
              <a:buChar char=""/>
            </a:pPr>
            <a:r>
              <a:rPr b="0" lang="en-US" sz="2200" spc="-1" strike="noStrike">
                <a:solidFill>
                  <a:srgbClr val="000000"/>
                </a:solidFill>
                <a:latin typeface="Franklin Gothic Book"/>
              </a:rPr>
              <a:t>What – Indicates the part of the program where the variable can be used</a:t>
            </a:r>
            <a:endParaRPr b="0" lang="en-US" sz="2200" spc="-1" strike="noStrike">
              <a:solidFill>
                <a:srgbClr val="000000"/>
              </a:solidFill>
              <a:latin typeface="Franklin Gothic Book"/>
            </a:endParaRPr>
          </a:p>
          <a:p>
            <a:pPr marL="438840" indent="-319680">
              <a:lnSpc>
                <a:spcPct val="100000"/>
              </a:lnSpc>
              <a:buClr>
                <a:srgbClr val="0000cc"/>
              </a:buClr>
              <a:buFont typeface="Wingdings 2" charset="2"/>
              <a:buChar char=""/>
            </a:pPr>
            <a:r>
              <a:rPr b="0" lang="en-US" sz="2200" spc="-1" strike="noStrike">
                <a:solidFill>
                  <a:srgbClr val="000000"/>
                </a:solidFill>
                <a:latin typeface="Franklin Gothic Book"/>
              </a:rPr>
              <a:t>When – From the variable declaration until the end of the code block (procedure, method, etc.) where it is declared</a:t>
            </a:r>
            <a:endParaRPr b="0" lang="en-US" sz="2200" spc="-1" strike="noStrike">
              <a:solidFill>
                <a:srgbClr val="000000"/>
              </a:solidFill>
              <a:latin typeface="Franklin Gothic Book"/>
            </a:endParaRPr>
          </a:p>
          <a:p>
            <a:pPr lvl="1" marL="731520" indent="-273960">
              <a:lnSpc>
                <a:spcPct val="100000"/>
              </a:lnSpc>
              <a:spcBef>
                <a:spcPts val="601"/>
              </a:spcBef>
              <a:buClr>
                <a:srgbClr val="0000cc"/>
              </a:buClr>
              <a:buFont typeface="Wingdings" charset="2"/>
              <a:buChar char=""/>
            </a:pPr>
            <a:r>
              <a:rPr b="0" lang="en-US" sz="2000" spc="-1" strike="noStrike">
                <a:solidFill>
                  <a:srgbClr val="000000"/>
                </a:solidFill>
                <a:latin typeface="Franklin Gothic Book"/>
              </a:rPr>
              <a:t>Variable cannot be used before it is declared</a:t>
            </a:r>
            <a:endParaRPr b="0" lang="en-US" sz="2000" spc="-1" strike="noStrike">
              <a:solidFill>
                <a:srgbClr val="000000"/>
              </a:solidFill>
              <a:latin typeface="Franklin Gothic Book"/>
            </a:endParaRPr>
          </a:p>
          <a:p>
            <a:pPr lvl="1" marL="731520" indent="-273960">
              <a:lnSpc>
                <a:spcPct val="100000"/>
              </a:lnSpc>
              <a:spcBef>
                <a:spcPts val="601"/>
              </a:spcBef>
              <a:buClr>
                <a:srgbClr val="0000cc"/>
              </a:buClr>
              <a:buFont typeface="Wingdings" charset="2"/>
              <a:buChar char=""/>
            </a:pPr>
            <a:r>
              <a:rPr b="0" lang="en-US" sz="2000" spc="-1" strike="noStrike">
                <a:solidFill>
                  <a:srgbClr val="000000"/>
                </a:solidFill>
                <a:latin typeface="Franklin Gothic Book"/>
              </a:rPr>
              <a:t>Variable declared within a code block is only visible to statements within that code block</a:t>
            </a:r>
            <a:endParaRPr b="0" lang="en-US" sz="2000" spc="-1" strike="noStrike">
              <a:solidFill>
                <a:srgbClr val="000000"/>
              </a:solidFill>
              <a:latin typeface="Franklin Gothic Book"/>
            </a:endParaRPr>
          </a:p>
          <a:p>
            <a:pPr lvl="2" marL="996840" indent="-228240">
              <a:lnSpc>
                <a:spcPct val="100000"/>
              </a:lnSpc>
              <a:spcBef>
                <a:spcPts val="561"/>
              </a:spcBef>
              <a:buClr>
                <a:srgbClr val="ffffff"/>
              </a:buClr>
              <a:buFont typeface="Arial"/>
              <a:buChar char="▪"/>
            </a:pPr>
            <a:r>
              <a:rPr b="0" lang="en-US" sz="1800" spc="-1" strike="noStrike">
                <a:solidFill>
                  <a:srgbClr val="000000"/>
                </a:solidFill>
                <a:latin typeface="Franklin Gothic Book"/>
              </a:rPr>
              <a:t>Called </a:t>
            </a:r>
            <a:r>
              <a:rPr b="1" lang="en-US" sz="1800" spc="-1" strike="noStrike">
                <a:solidFill>
                  <a:srgbClr val="000000"/>
                </a:solidFill>
                <a:latin typeface="Franklin Gothic Book"/>
              </a:rPr>
              <a:t>Local Variable</a:t>
            </a:r>
            <a:endParaRPr b="1" lang="en-US" sz="1800" spc="-1" strike="noStrike">
              <a:solidFill>
                <a:srgbClr val="000000"/>
              </a:solidFill>
              <a:latin typeface="Franklin Gothic Book"/>
            </a:endParaRPr>
          </a:p>
          <a:p>
            <a:pPr lvl="1" marL="731520" indent="-273960">
              <a:lnSpc>
                <a:spcPct val="100000"/>
              </a:lnSpc>
              <a:spcBef>
                <a:spcPts val="601"/>
              </a:spcBef>
              <a:buClr>
                <a:srgbClr val="0000cc"/>
              </a:buClr>
              <a:buFont typeface="Wingdings" charset="2"/>
              <a:buChar char=""/>
            </a:pPr>
            <a:r>
              <a:rPr b="0" lang="en-US" sz="2000" spc="-1" strike="noStrike">
                <a:solidFill>
                  <a:srgbClr val="000000"/>
                </a:solidFill>
                <a:latin typeface="Franklin Gothic Book"/>
              </a:rPr>
              <a:t>Can be declared at the beginning of the class code window (General Declarations section) and be available to all blocks</a:t>
            </a:r>
            <a:endParaRPr b="0" lang="en-US" sz="2000" spc="-1" strike="noStrike">
              <a:solidFill>
                <a:srgbClr val="000000"/>
              </a:solidFill>
              <a:latin typeface="Franklin Gothic Book"/>
            </a:endParaRPr>
          </a:p>
          <a:p>
            <a:pPr lvl="2" marL="996840" indent="-228240">
              <a:lnSpc>
                <a:spcPct val="100000"/>
              </a:lnSpc>
              <a:spcBef>
                <a:spcPts val="561"/>
              </a:spcBef>
              <a:buClr>
                <a:srgbClr val="ffffff"/>
              </a:buClr>
              <a:buFont typeface="Arial"/>
              <a:buChar char="▪"/>
            </a:pPr>
            <a:r>
              <a:rPr b="0" lang="en-US" sz="1800" spc="-1" strike="noStrike">
                <a:solidFill>
                  <a:srgbClr val="000000"/>
                </a:solidFill>
                <a:latin typeface="Franklin Gothic Book"/>
              </a:rPr>
              <a:t>Called </a:t>
            </a:r>
            <a:r>
              <a:rPr b="1" lang="en-US" sz="1800" spc="-1" strike="noStrike">
                <a:solidFill>
                  <a:srgbClr val="000000"/>
                </a:solidFill>
                <a:latin typeface="Franklin Gothic Book"/>
              </a:rPr>
              <a:t>Form Level Variable</a:t>
            </a:r>
            <a:endParaRPr b="1" lang="en-US" sz="1800" spc="-1" strike="noStrike">
              <a:solidFill>
                <a:srgbClr val="000000"/>
              </a:solidFill>
              <a:latin typeface="Franklin Gothic Book"/>
            </a:endParaRPr>
          </a:p>
          <a:p>
            <a:pPr lvl="1" marL="731520" indent="-273960">
              <a:lnSpc>
                <a:spcPct val="100000"/>
              </a:lnSpc>
              <a:spcBef>
                <a:spcPts val="601"/>
              </a:spcBef>
              <a:buClr>
                <a:srgbClr val="0000cc"/>
              </a:buClr>
              <a:buFont typeface="Wingdings" charset="2"/>
              <a:buChar char=""/>
            </a:pPr>
            <a:r>
              <a:rPr b="0" lang="en-US" sz="2000" spc="-1" strike="noStrike">
                <a:solidFill>
                  <a:srgbClr val="000000"/>
                </a:solidFill>
                <a:latin typeface="Franklin Gothic Book"/>
              </a:rPr>
              <a:t>Variables that share the same scope cannot have the same name (same name ok if different scope)</a:t>
            </a:r>
            <a:endParaRPr b="0" lang="en-US" sz="2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57200" y="479880"/>
            <a:ext cx="8229240" cy="959400"/>
          </a:xfrm>
          <a:prstGeom prst="rect">
            <a:avLst/>
          </a:prstGeom>
          <a:noFill/>
          <a:ln w="9360">
            <a:noFill/>
          </a:ln>
        </p:spPr>
        <p:txBody>
          <a:bodyPr anchor="b">
            <a:normAutofit/>
          </a:bodyPr>
          <a:p>
            <a:pPr>
              <a:lnSpc>
                <a:spcPct val="100000"/>
              </a:lnSpc>
            </a:pPr>
            <a:r>
              <a:rPr b="1" lang="en-US" sz="3200" spc="-1" strike="noStrike" u="sng">
                <a:solidFill>
                  <a:srgbClr val="b1e8ed"/>
                </a:solidFill>
                <a:uFillTx/>
                <a:latin typeface="Franklin Gothic Medium"/>
              </a:rPr>
              <a:t>Lifetime of Variables</a:t>
            </a:r>
            <a:endParaRPr b="0" lang="en-US" sz="3200" spc="-1" strike="noStrike">
              <a:solidFill>
                <a:srgbClr val="000000"/>
              </a:solidFill>
              <a:latin typeface="Franklin Gothic Book"/>
            </a:endParaRPr>
          </a:p>
        </p:txBody>
      </p:sp>
      <p:sp>
        <p:nvSpPr>
          <p:cNvPr id="227" name="TextShape 2"/>
          <p:cNvSpPr txBox="1"/>
          <p:nvPr/>
        </p:nvSpPr>
        <p:spPr>
          <a:xfrm>
            <a:off x="457200" y="1716840"/>
            <a:ext cx="8229240" cy="4625640"/>
          </a:xfrm>
          <a:prstGeom prst="rect">
            <a:avLst/>
          </a:prstGeom>
          <a:noFill/>
          <a:ln>
            <a:noFill/>
          </a:ln>
        </p:spPr>
        <p:txBody>
          <a:bodyPr>
            <a:noAutofit/>
          </a:bodyPr>
          <a:p>
            <a:pPr marL="272880" indent="-2725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What – Indicates the part of the program where the variable exists in memory</a:t>
            </a:r>
            <a:endParaRPr b="0" lang="en-US" sz="2800" spc="-1" strike="noStrike">
              <a:solidFill>
                <a:srgbClr val="000000"/>
              </a:solidFill>
              <a:latin typeface="Franklin Gothic Book"/>
            </a:endParaRPr>
          </a:p>
          <a:p>
            <a:pPr marL="272880" indent="-3427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When – From the beginning of the code block (procedure, method, etc.) where it is declared until the end of that code block</a:t>
            </a:r>
            <a:endParaRPr b="0" lang="en-US" sz="2800" spc="-1" strike="noStrike">
              <a:solidFill>
                <a:srgbClr val="000000"/>
              </a:solidFill>
              <a:latin typeface="Franklin Gothic Book"/>
            </a:endParaRPr>
          </a:p>
          <a:p>
            <a:pPr lvl="1" marL="639720" indent="-245880">
              <a:lnSpc>
                <a:spcPct val="100000"/>
              </a:lnSpc>
              <a:spcBef>
                <a:spcPts val="479"/>
              </a:spcBef>
              <a:buClr>
                <a:srgbClr val="0000cc"/>
              </a:buClr>
              <a:buFont typeface="Symbol" charset="2"/>
              <a:buChar char=""/>
            </a:pPr>
            <a:r>
              <a:rPr b="0" lang="en-US" sz="2400" spc="-1" strike="noStrike">
                <a:solidFill>
                  <a:srgbClr val="000000"/>
                </a:solidFill>
                <a:latin typeface="Franklin Gothic Book"/>
              </a:rPr>
              <a:t>When the code block begins the space is created to hold the local variables</a:t>
            </a:r>
            <a:endParaRPr b="0" lang="en-US" sz="2400" spc="-1" strike="noStrike">
              <a:solidFill>
                <a:srgbClr val="000000"/>
              </a:solidFill>
              <a:latin typeface="Franklin Gothic Book"/>
            </a:endParaRPr>
          </a:p>
          <a:p>
            <a:pPr lvl="2" marL="914400" indent="-245880">
              <a:lnSpc>
                <a:spcPct val="100000"/>
              </a:lnSpc>
              <a:spcBef>
                <a:spcPts val="400"/>
              </a:spcBef>
              <a:buClr>
                <a:srgbClr val="000000"/>
              </a:buClr>
              <a:buFont typeface="Arial"/>
              <a:buChar char="▪"/>
            </a:pPr>
            <a:r>
              <a:rPr b="0" lang="en-US" sz="2000" spc="-1" strike="noStrike">
                <a:solidFill>
                  <a:srgbClr val="000000"/>
                </a:solidFill>
                <a:latin typeface="Franklin Gothic Book"/>
              </a:rPr>
              <a:t>Memory is allocated from the operating system</a:t>
            </a:r>
            <a:endParaRPr b="1" lang="en-US" sz="2000" spc="-1" strike="noStrike">
              <a:solidFill>
                <a:srgbClr val="000000"/>
              </a:solidFill>
              <a:latin typeface="Franklin Gothic Book"/>
            </a:endParaRPr>
          </a:p>
          <a:p>
            <a:pPr lvl="1" marL="639720" indent="-245880">
              <a:lnSpc>
                <a:spcPct val="100000"/>
              </a:lnSpc>
              <a:spcBef>
                <a:spcPts val="479"/>
              </a:spcBef>
              <a:buClr>
                <a:srgbClr val="0000cc"/>
              </a:buClr>
              <a:buFont typeface="Symbol" charset="2"/>
              <a:buChar char=""/>
            </a:pPr>
            <a:r>
              <a:rPr b="0" lang="en-US" sz="2400" spc="-1" strike="noStrike">
                <a:solidFill>
                  <a:srgbClr val="000000"/>
                </a:solidFill>
                <a:latin typeface="Franklin Gothic Book"/>
              </a:rPr>
              <a:t>When the code block ends the local variables are destroyed</a:t>
            </a:r>
            <a:endParaRPr b="0" lang="en-US" sz="2400" spc="-1" strike="noStrike">
              <a:solidFill>
                <a:srgbClr val="000000"/>
              </a:solidFill>
              <a:latin typeface="Franklin Gothic Book"/>
            </a:endParaRPr>
          </a:p>
          <a:p>
            <a:pPr lvl="2" marL="914400" indent="-245880">
              <a:lnSpc>
                <a:spcPct val="100000"/>
              </a:lnSpc>
              <a:spcBef>
                <a:spcPts val="400"/>
              </a:spcBef>
              <a:buClr>
                <a:srgbClr val="000000"/>
              </a:buClr>
              <a:buFont typeface="Arial"/>
              <a:buChar char="▪"/>
            </a:pPr>
            <a:r>
              <a:rPr b="0" lang="en-US" sz="2000" spc="-1" strike="noStrike">
                <a:solidFill>
                  <a:srgbClr val="000000"/>
                </a:solidFill>
                <a:latin typeface="Franklin Gothic Book"/>
              </a:rPr>
              <a:t>Memory is given back to the operating system</a:t>
            </a:r>
            <a:endParaRPr b="1" lang="en-US" sz="2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Assignment Statement </a:t>
            </a:r>
            <a:endParaRPr b="0" lang="en-US" sz="3200" spc="-1" strike="noStrike">
              <a:solidFill>
                <a:srgbClr val="000000"/>
              </a:solidFill>
              <a:latin typeface="Franklin Gothic Book"/>
            </a:endParaRPr>
          </a:p>
        </p:txBody>
      </p:sp>
      <p:sp>
        <p:nvSpPr>
          <p:cNvPr id="229"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Syntax:    </a:t>
            </a:r>
            <a:r>
              <a:rPr b="1" i="1" lang="en-US" sz="3200" spc="-1" strike="noStrike">
                <a:solidFill>
                  <a:srgbClr val="000000"/>
                </a:solidFill>
                <a:latin typeface="Franklin Gothic Book"/>
              </a:rPr>
              <a:t>variablename = expression</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Assigns the value of the expression to the variable. (The variable must be on the left and the expression on the right.)</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Example:   </a:t>
            </a:r>
            <a:endParaRPr b="0" lang="en-US" sz="32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intNumber1 = 4   </a:t>
            </a:r>
            <a:endParaRPr b="0" lang="en-US" sz="30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intNumber2 = 3 * (2 + 2)</a:t>
            </a:r>
            <a:endParaRPr b="0" lang="en-US" sz="30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intNumber3 = intNumber1 </a:t>
            </a:r>
            <a:endParaRPr b="0" lang="en-US" sz="30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IntNumber1 = intNumber1 + 6</a:t>
            </a:r>
            <a:endParaRPr b="0" lang="en-US" sz="3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Performing Calculations with Variables</a:t>
            </a:r>
            <a:endParaRPr b="0" lang="en-US" sz="3200" spc="-1" strike="noStrike">
              <a:solidFill>
                <a:srgbClr val="000000"/>
              </a:solidFill>
              <a:latin typeface="Franklin Gothic Book"/>
            </a:endParaRPr>
          </a:p>
        </p:txBody>
      </p:sp>
      <p:sp>
        <p:nvSpPr>
          <p:cNvPr id="231" name="TextShape 2"/>
          <p:cNvSpPr txBox="1"/>
          <p:nvPr/>
        </p:nvSpPr>
        <p:spPr>
          <a:xfrm>
            <a:off x="457200" y="1519920"/>
            <a:ext cx="8229240" cy="5279040"/>
          </a:xfrm>
          <a:prstGeom prst="rect">
            <a:avLst/>
          </a:prstGeom>
          <a:noFill/>
          <a:ln>
            <a:noFill/>
          </a:ln>
        </p:spPr>
        <p:txBody>
          <a:bodyPr>
            <a:noAutofit/>
          </a:bodyPr>
          <a:p>
            <a:pPr marL="272880" indent="-272520">
              <a:lnSpc>
                <a:spcPct val="100000"/>
              </a:lnSpc>
              <a:buClr>
                <a:srgbClr val="0000cc"/>
              </a:buClr>
              <a:buFont typeface="Wingdings 2" charset="2"/>
              <a:buChar char=""/>
            </a:pPr>
            <a:r>
              <a:rPr b="0" lang="en-US" sz="3200" spc="-1" strike="noStrike">
                <a:solidFill>
                  <a:srgbClr val="000000"/>
                </a:solidFill>
                <a:latin typeface="Franklin Gothic Book"/>
              </a:rPr>
              <a:t>Arithmetic Operators</a:t>
            </a:r>
            <a:endParaRPr b="0" lang="en-US" sz="3200" spc="-1" strike="noStrike">
              <a:solidFill>
                <a:srgbClr val="000000"/>
              </a:solidFill>
              <a:latin typeface="Franklin Gothic Book"/>
            </a:endParaRPr>
          </a:p>
          <a:p>
            <a:pPr marL="639720" indent="-245880">
              <a:lnSpc>
                <a:spcPct val="100000"/>
              </a:lnSpc>
              <a:spcBef>
                <a:spcPts val="601"/>
              </a:spcBef>
              <a:tabLst>
                <a:tab algn="l" pos="0"/>
              </a:tabLst>
            </a:pP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Exponential</a:t>
            </a:r>
            <a:endParaRPr b="0" lang="en-US" sz="3000" spc="-1" strike="noStrike">
              <a:solidFill>
                <a:srgbClr val="000000"/>
              </a:solidFill>
              <a:latin typeface="Franklin Gothic Book"/>
            </a:endParaRPr>
          </a:p>
          <a:p>
            <a:pPr marL="639720" indent="-245880">
              <a:lnSpc>
                <a:spcPct val="100000"/>
              </a:lnSpc>
              <a:spcBef>
                <a:spcPts val="601"/>
              </a:spcBef>
              <a:tabLst>
                <a:tab algn="l" pos="0"/>
              </a:tabLst>
            </a:pP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Multiplication</a:t>
            </a:r>
            <a:endParaRPr b="0" lang="en-US" sz="3000" spc="-1" strike="noStrike">
              <a:solidFill>
                <a:srgbClr val="000000"/>
              </a:solidFill>
              <a:latin typeface="Franklin Gothic Book"/>
            </a:endParaRPr>
          </a:p>
          <a:p>
            <a:pPr marL="639720" indent="-245880">
              <a:lnSpc>
                <a:spcPct val="100000"/>
              </a:lnSpc>
              <a:spcBef>
                <a:spcPts val="601"/>
              </a:spcBef>
              <a:tabLst>
                <a:tab algn="l" pos="0"/>
              </a:tabLst>
            </a:pP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Floating Point Division</a:t>
            </a:r>
            <a:endParaRPr b="0" lang="en-US" sz="3000" spc="-1" strike="noStrike">
              <a:solidFill>
                <a:srgbClr val="000000"/>
              </a:solidFill>
              <a:latin typeface="Franklin Gothic Book"/>
            </a:endParaRPr>
          </a:p>
          <a:p>
            <a:pPr marL="639720" indent="-245880">
              <a:lnSpc>
                <a:spcPct val="100000"/>
              </a:lnSpc>
              <a:spcBef>
                <a:spcPts val="601"/>
              </a:spcBef>
              <a:tabLst>
                <a:tab algn="l" pos="0"/>
              </a:tabLst>
            </a:pP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Integer Division</a:t>
            </a:r>
            <a:endParaRPr b="0" lang="en-US" sz="3000" spc="-1" strike="noStrike">
              <a:solidFill>
                <a:srgbClr val="000000"/>
              </a:solidFill>
              <a:latin typeface="Franklin Gothic Book"/>
            </a:endParaRPr>
          </a:p>
          <a:p>
            <a:pPr marL="639720" indent="-245880">
              <a:lnSpc>
                <a:spcPct val="100000"/>
              </a:lnSpc>
              <a:spcBef>
                <a:spcPts val="601"/>
              </a:spcBef>
              <a:tabLst>
                <a:tab algn="l" pos="0"/>
              </a:tabLst>
            </a:pPr>
            <a:r>
              <a:rPr b="0" lang="en-US" sz="3000" spc="-1" strike="noStrike">
                <a:solidFill>
                  <a:srgbClr val="000000"/>
                </a:solidFill>
                <a:latin typeface="Franklin Gothic Book"/>
              </a:rPr>
              <a:t>MOD</a:t>
            </a:r>
            <a:r>
              <a:rPr b="0" lang="en-US" sz="3000" spc="-1" strike="noStrike">
                <a:solidFill>
                  <a:srgbClr val="000000"/>
                </a:solidFill>
                <a:latin typeface="Franklin Gothic Book"/>
              </a:rPr>
              <a:t>	</a:t>
            </a:r>
            <a:r>
              <a:rPr b="0" lang="en-US" sz="3000" spc="-1" strike="noStrike">
                <a:solidFill>
                  <a:srgbClr val="000000"/>
                </a:solidFill>
                <a:latin typeface="Franklin Gothic Book"/>
              </a:rPr>
              <a:t>Modulus (remainder from division)</a:t>
            </a:r>
            <a:endParaRPr b="0" lang="en-US" sz="3000" spc="-1" strike="noStrike">
              <a:solidFill>
                <a:srgbClr val="000000"/>
              </a:solidFill>
              <a:latin typeface="Franklin Gothic Book"/>
            </a:endParaRPr>
          </a:p>
          <a:p>
            <a:pPr marL="639720" indent="-245880">
              <a:lnSpc>
                <a:spcPct val="100000"/>
              </a:lnSpc>
              <a:spcBef>
                <a:spcPts val="601"/>
              </a:spcBef>
              <a:tabLst>
                <a:tab algn="l" pos="0"/>
              </a:tabLst>
            </a:pPr>
            <a:r>
              <a:rPr b="0" lang="en-US" sz="3000" spc="-1" strike="noStrike">
                <a:solidFill>
                  <a:srgbClr val="000000"/>
                </a:solidFill>
                <a:latin typeface="Franklin Gothic Book"/>
              </a:rPr>
              <a:t>+</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Addition</a:t>
            </a:r>
            <a:endParaRPr b="0" lang="en-US" sz="3000" spc="-1" strike="noStrike">
              <a:solidFill>
                <a:srgbClr val="000000"/>
              </a:solidFill>
              <a:latin typeface="Franklin Gothic Book"/>
            </a:endParaRPr>
          </a:p>
          <a:p>
            <a:pPr marL="639720" indent="-245880">
              <a:lnSpc>
                <a:spcPct val="100000"/>
              </a:lnSpc>
              <a:spcBef>
                <a:spcPts val="601"/>
              </a:spcBef>
              <a:tabLst>
                <a:tab algn="l" pos="0"/>
              </a:tabLst>
            </a:pP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Subtraction</a:t>
            </a:r>
            <a:endParaRPr b="0" lang="en-US" sz="3000" spc="-1" strike="noStrike">
              <a:solidFill>
                <a:srgbClr val="000000"/>
              </a:solidFill>
              <a:latin typeface="Franklin Gothic Book"/>
            </a:endParaRPr>
          </a:p>
          <a:p>
            <a:pPr marL="639720" indent="-245880">
              <a:lnSpc>
                <a:spcPct val="100000"/>
              </a:lnSpc>
              <a:spcBef>
                <a:spcPts val="601"/>
              </a:spcBef>
              <a:tabLst>
                <a:tab algn="l" pos="0"/>
              </a:tabLst>
            </a:pPr>
            <a:r>
              <a:rPr b="0" lang="en-US" sz="3000" spc="-1" strike="noStrike">
                <a:solidFill>
                  <a:srgbClr val="000000"/>
                </a:solidFill>
                <a:latin typeface="Franklin Gothic Book"/>
              </a:rPr>
              <a:t>&amp;</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	</a:t>
            </a:r>
            <a:r>
              <a:rPr b="0" lang="en-US" sz="3000" spc="-1" strike="noStrike">
                <a:solidFill>
                  <a:srgbClr val="000000"/>
                </a:solidFill>
                <a:latin typeface="Franklin Gothic Book"/>
              </a:rPr>
              <a:t>String Concatenation (putting them together)</a:t>
            </a:r>
            <a:endParaRPr b="0" lang="en-US" sz="3000" spc="-1" strike="noStrike">
              <a:solidFill>
                <a:srgbClr val="000000"/>
              </a:solidFill>
              <a:latin typeface="Franklin Gothic Book"/>
            </a:endParaRPr>
          </a:p>
          <a:p>
            <a:pPr marL="639720" indent="-245880">
              <a:lnSpc>
                <a:spcPct val="100000"/>
              </a:lnSpc>
              <a:spcBef>
                <a:spcPts val="601"/>
              </a:spcBef>
              <a:tabLst>
                <a:tab algn="l" pos="0"/>
              </a:tabLst>
            </a:pPr>
            <a:endParaRPr b="0" lang="en-US" sz="3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Common Arithmetic Operators</a:t>
            </a:r>
            <a:endParaRPr b="0" lang="en-US" sz="3200" spc="-1" strike="noStrike">
              <a:solidFill>
                <a:srgbClr val="000000"/>
              </a:solidFill>
              <a:latin typeface="Franklin Gothic Book"/>
            </a:endParaRPr>
          </a:p>
        </p:txBody>
      </p:sp>
      <p:sp>
        <p:nvSpPr>
          <p:cNvPr id="233"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Examples of use:</a:t>
            </a:r>
            <a:endParaRPr b="0" lang="en-US" sz="32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pPr>
            <a:r>
              <a:rPr b="1" lang="en-US" sz="2400" spc="-1" strike="noStrike">
                <a:solidFill>
                  <a:srgbClr val="000000"/>
                </a:solidFill>
                <a:latin typeface="Courier New"/>
              </a:rPr>
              <a:t>decTotal = decPrice + decTax</a:t>
            </a:r>
            <a:endParaRPr b="0" lang="en-US" sz="24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pPr>
            <a:r>
              <a:rPr b="1" lang="en-US" sz="2400" spc="-1" strike="noStrike">
                <a:solidFill>
                  <a:srgbClr val="000000"/>
                </a:solidFill>
                <a:latin typeface="Courier New"/>
              </a:rPr>
              <a:t>decNetPrice = decPrice - decDiscount</a:t>
            </a:r>
            <a:endParaRPr b="0" lang="en-US" sz="24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pPr>
            <a:r>
              <a:rPr b="1" lang="en-US" sz="2400" spc="-1" strike="noStrike">
                <a:solidFill>
                  <a:srgbClr val="000000"/>
                </a:solidFill>
                <a:latin typeface="Courier New"/>
              </a:rPr>
              <a:t>dblArea = dblLength * dblWidth</a:t>
            </a:r>
            <a:endParaRPr b="0" lang="en-US" sz="24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pPr>
            <a:r>
              <a:rPr b="1" lang="en-US" sz="2400" spc="-1" strike="noStrike">
                <a:solidFill>
                  <a:srgbClr val="000000"/>
                </a:solidFill>
                <a:latin typeface="Courier New"/>
              </a:rPr>
              <a:t>sngAverage = sngTotal / intItems</a:t>
            </a:r>
            <a:endParaRPr b="0" lang="en-US" sz="24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pPr>
            <a:r>
              <a:rPr b="1" lang="en-US" sz="2400" spc="-1" strike="noStrike">
                <a:solidFill>
                  <a:srgbClr val="000000"/>
                </a:solidFill>
                <a:latin typeface="Courier New"/>
              </a:rPr>
              <a:t>dblCube = dblSide ^ 3</a:t>
            </a:r>
            <a:endParaRPr b="0" lang="en-US" sz="24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Special Integer Division Operator</a:t>
            </a:r>
            <a:endParaRPr b="0" lang="en-US" sz="3200" spc="-1" strike="noStrike">
              <a:solidFill>
                <a:srgbClr val="000000"/>
              </a:solidFill>
              <a:latin typeface="Franklin Gothic Book"/>
            </a:endParaRPr>
          </a:p>
        </p:txBody>
      </p:sp>
      <p:sp>
        <p:nvSpPr>
          <p:cNvPr id="235" name="TextShape 2"/>
          <p:cNvSpPr txBox="1"/>
          <p:nvPr/>
        </p:nvSpPr>
        <p:spPr>
          <a:xfrm>
            <a:off x="533520" y="1847160"/>
            <a:ext cx="8152920" cy="510516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The backslash (\) is used as an </a:t>
            </a:r>
            <a:r>
              <a:rPr b="0" i="1" lang="en-US" sz="3200" spc="-1" strike="noStrike">
                <a:solidFill>
                  <a:srgbClr val="cc6600"/>
                </a:solidFill>
                <a:latin typeface="Franklin Gothic Book"/>
              </a:rPr>
              <a:t>integer division</a:t>
            </a:r>
            <a:r>
              <a:rPr b="0" lang="en-US" sz="3200" spc="-1" strike="noStrike">
                <a:solidFill>
                  <a:srgbClr val="000000"/>
                </a:solidFill>
                <a:latin typeface="Franklin Gothic Book"/>
              </a:rPr>
              <a:t> operator</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The result is always an integer, created by discarding any remainder from the division</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Example</a:t>
            </a:r>
            <a:endParaRPr b="0" lang="en-US" sz="32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pPr>
            <a:r>
              <a:rPr b="1" lang="en-US" sz="2400" spc="-1" strike="noStrike">
                <a:solidFill>
                  <a:srgbClr val="000000"/>
                </a:solidFill>
                <a:latin typeface="Courier New"/>
              </a:rPr>
              <a:t>intResult = 7 \ 2</a:t>
            </a: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‘result is 3</a:t>
            </a:r>
            <a:endParaRPr b="0" lang="en-US" sz="24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pPr>
            <a:r>
              <a:rPr b="1" lang="en-US" sz="2400" spc="-1" strike="noStrike">
                <a:solidFill>
                  <a:srgbClr val="000000"/>
                </a:solidFill>
                <a:latin typeface="Courier New"/>
              </a:rPr>
              <a:t>shrHundreds = 157 \ 100</a:t>
            </a:r>
            <a:r>
              <a:rPr b="1" lang="en-US" sz="2400" spc="-1" strike="noStrike">
                <a:solidFill>
                  <a:srgbClr val="000000"/>
                </a:solidFill>
                <a:latin typeface="Courier New"/>
              </a:rPr>
              <a:t>	</a:t>
            </a:r>
            <a:r>
              <a:rPr b="1" lang="en-US" sz="2400" spc="-1" strike="noStrike">
                <a:solidFill>
                  <a:srgbClr val="000000"/>
                </a:solidFill>
                <a:latin typeface="Courier New"/>
              </a:rPr>
              <a:t>‘result is 1</a:t>
            </a:r>
            <a:endParaRPr b="0" lang="en-US" sz="24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pPr>
            <a:r>
              <a:rPr b="1" lang="en-US" sz="2400" spc="-1" strike="noStrike">
                <a:solidFill>
                  <a:srgbClr val="000000"/>
                </a:solidFill>
                <a:latin typeface="Courier New"/>
              </a:rPr>
              <a:t>shrTens = (157 - 157 \ 100 * 100) \ 10</a:t>
            </a:r>
            <a:endParaRPr b="0" lang="en-US" sz="2400" spc="-1" strike="noStrike">
              <a:solidFill>
                <a:srgbClr val="000000"/>
              </a:solidFill>
              <a:latin typeface="Franklin Gothic Book"/>
            </a:endParaRPr>
          </a:p>
          <a:p>
            <a:pPr marL="743040" indent="-285480">
              <a:lnSpc>
                <a:spcPct val="100000"/>
              </a:lnSpc>
              <a:spcBef>
                <a:spcPts val="479"/>
              </a:spcBef>
              <a:tabLst>
                <a:tab algn="l" pos="0"/>
              </a:tabLst>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a:t>
            </a:r>
            <a:r>
              <a:rPr b="1" lang="en-US" sz="2400" spc="-1" strike="noStrike">
                <a:solidFill>
                  <a:srgbClr val="000000"/>
                </a:solidFill>
                <a:latin typeface="Courier New"/>
              </a:rPr>
              <a:t>result is ?</a:t>
            </a:r>
            <a:endParaRPr b="0" lang="en-US" sz="24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4400" spc="-1" strike="noStrike" u="sng">
                <a:solidFill>
                  <a:srgbClr val="0000cc"/>
                </a:solidFill>
                <a:uFillTx/>
                <a:latin typeface="Franklin Gothic Medium"/>
              </a:rPr>
              <a:t>Special Modulus Operator</a:t>
            </a:r>
            <a:endParaRPr b="0" lang="en-US" sz="4400" spc="-1" strike="noStrike">
              <a:solidFill>
                <a:srgbClr val="000000"/>
              </a:solidFill>
              <a:latin typeface="Franklin Gothic Book"/>
            </a:endParaRPr>
          </a:p>
        </p:txBody>
      </p:sp>
      <p:sp>
        <p:nvSpPr>
          <p:cNvPr id="237"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This operator can be used in place of the backslash operator to give the remainder of a division operation</a:t>
            </a:r>
            <a:endParaRPr b="0" lang="en-US" sz="3200" spc="-1" strike="noStrike">
              <a:solidFill>
                <a:srgbClr val="000000"/>
              </a:solidFill>
              <a:latin typeface="Franklin Gothic Book"/>
            </a:endParaRPr>
          </a:p>
          <a:p>
            <a:pPr marL="743040" indent="-285480">
              <a:lnSpc>
                <a:spcPct val="100000"/>
              </a:lnSpc>
              <a:spcBef>
                <a:spcPts val="601"/>
              </a:spcBef>
              <a:tabLst>
                <a:tab algn="l" pos="0"/>
              </a:tabLst>
            </a:pPr>
            <a:r>
              <a:rPr b="1" lang="en-US" sz="2400" spc="-1" strike="noStrike">
                <a:solidFill>
                  <a:srgbClr val="000000"/>
                </a:solidFill>
                <a:latin typeface="Courier New"/>
              </a:rPr>
              <a:t>intRemainder = 17 MOD 3</a:t>
            </a:r>
            <a:r>
              <a:rPr b="0" lang="en-US" sz="3000" spc="-1" strike="noStrike">
                <a:solidFill>
                  <a:srgbClr val="000000"/>
                </a:solidFill>
                <a:latin typeface="Franklin Gothic Book"/>
              </a:rPr>
              <a:t>	</a:t>
            </a:r>
            <a:r>
              <a:rPr b="0" lang="en-US" sz="3000" spc="-1" strike="noStrike">
                <a:solidFill>
                  <a:srgbClr val="000000"/>
                </a:solidFill>
                <a:latin typeface="Franklin Gothic Book"/>
              </a:rPr>
              <a:t>‘result is 2</a:t>
            </a:r>
            <a:endParaRPr b="0" lang="en-US" sz="3000" spc="-1" strike="noStrike">
              <a:solidFill>
                <a:srgbClr val="000000"/>
              </a:solidFill>
              <a:latin typeface="Franklin Gothic Book"/>
            </a:endParaRPr>
          </a:p>
          <a:p>
            <a:pPr marL="743040" indent="-285480">
              <a:lnSpc>
                <a:spcPct val="100000"/>
              </a:lnSpc>
              <a:spcBef>
                <a:spcPts val="601"/>
              </a:spcBef>
              <a:tabLst>
                <a:tab algn="l" pos="0"/>
              </a:tabLst>
            </a:pPr>
            <a:r>
              <a:rPr b="1" lang="en-US" sz="2400" spc="-1" strike="noStrike">
                <a:solidFill>
                  <a:srgbClr val="000000"/>
                </a:solidFill>
                <a:latin typeface="Courier New"/>
              </a:rPr>
              <a:t>dblRemainder = 17.5 MOD 3</a:t>
            </a:r>
            <a:r>
              <a:rPr b="0" lang="en-US" sz="3000" spc="-1" strike="noStrike">
                <a:solidFill>
                  <a:srgbClr val="000000"/>
                </a:solidFill>
                <a:latin typeface="Franklin Gothic Book"/>
              </a:rPr>
              <a:t>	</a:t>
            </a:r>
            <a:r>
              <a:rPr b="0" lang="en-US" sz="3000" spc="-1" strike="noStrike">
                <a:solidFill>
                  <a:srgbClr val="000000"/>
                </a:solidFill>
                <a:latin typeface="Franklin Gothic Book"/>
              </a:rPr>
              <a:t>‘result is 2.5</a:t>
            </a:r>
            <a:endParaRPr b="0" lang="en-US" sz="3000" spc="-1" strike="noStrike">
              <a:solidFill>
                <a:srgbClr val="000000"/>
              </a:solidFill>
              <a:latin typeface="Franklin Gothic Book"/>
            </a:endParaRPr>
          </a:p>
          <a:p>
            <a:pPr>
              <a:lnSpc>
                <a:spcPct val="100000"/>
              </a:lnSpc>
              <a:spcBef>
                <a:spcPts val="641"/>
              </a:spcBef>
              <a:tabLst>
                <a:tab algn="l" pos="0"/>
              </a:tabLst>
            </a:pPr>
            <a:endParaRPr b="0" lang="en-US" sz="30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tabLst>
                <a:tab algn="l" pos="0"/>
              </a:tabLst>
            </a:pPr>
            <a:r>
              <a:rPr b="0" lang="en-US" sz="3200" spc="-1" strike="noStrike">
                <a:solidFill>
                  <a:srgbClr val="000000"/>
                </a:solidFill>
                <a:latin typeface="Franklin Gothic Book"/>
              </a:rPr>
              <a:t>Any attempt to use of the \ or MOD operator to perform integer division by zero causes a </a:t>
            </a:r>
            <a:r>
              <a:rPr b="0" i="1" lang="en-US" sz="3200" spc="-1" strike="noStrike">
                <a:solidFill>
                  <a:srgbClr val="cc6600"/>
                </a:solidFill>
                <a:latin typeface="Franklin Gothic Book"/>
              </a:rPr>
              <a:t>DivideByZeroException </a:t>
            </a:r>
            <a:r>
              <a:rPr b="0" lang="en-US" sz="3200" spc="-1" strike="noStrike">
                <a:solidFill>
                  <a:srgbClr val="000000"/>
                </a:solidFill>
                <a:latin typeface="Franklin Gothic Book"/>
              </a:rPr>
              <a:t>runtime error</a:t>
            </a:r>
            <a:endParaRPr b="0" lang="en-US" sz="32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628560" y="535680"/>
            <a:ext cx="7886520" cy="85356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Concatenating Strings</a:t>
            </a:r>
            <a:endParaRPr b="0" lang="en-US" sz="3200" spc="-1" strike="noStrike">
              <a:solidFill>
                <a:srgbClr val="000000"/>
              </a:solidFill>
              <a:latin typeface="Franklin Gothic Book"/>
            </a:endParaRPr>
          </a:p>
        </p:txBody>
      </p:sp>
      <p:sp>
        <p:nvSpPr>
          <p:cNvPr id="239" name="TextShape 2"/>
          <p:cNvSpPr txBox="1"/>
          <p:nvPr/>
        </p:nvSpPr>
        <p:spPr>
          <a:xfrm>
            <a:off x="76320" y="1542240"/>
            <a:ext cx="8991360" cy="5486040"/>
          </a:xfrm>
          <a:prstGeom prst="rect">
            <a:avLst/>
          </a:prstGeom>
          <a:noFill/>
          <a:ln>
            <a:noFill/>
          </a:ln>
        </p:spPr>
        <p:txBody>
          <a:bodyPr>
            <a:noAutofit/>
          </a:bodyPr>
          <a:p>
            <a:pPr marL="343080" indent="-3427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Concatenate: connect strings together</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Concatenation operator: the ampersand (&amp;)</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Include a space before and after the &amp; operator</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Numbers after &amp; operator are converted to strings</a:t>
            </a:r>
            <a:endParaRPr b="0" lang="en-US" sz="2800" spc="-1" strike="noStrike">
              <a:solidFill>
                <a:srgbClr val="000000"/>
              </a:solidFill>
              <a:latin typeface="Franklin Gothic Book"/>
            </a:endParaRPr>
          </a:p>
          <a:p>
            <a:pPr marL="343080" indent="-342720">
              <a:lnSpc>
                <a:spcPct val="100000"/>
              </a:lnSpc>
              <a:spcBef>
                <a:spcPts val="561"/>
              </a:spcBef>
              <a:buClr>
                <a:srgbClr val="0000cc"/>
              </a:buClr>
              <a:buFont typeface="Symbol" charset="2"/>
              <a:buChar char=""/>
            </a:pPr>
            <a:r>
              <a:rPr b="0" lang="en-US" sz="2800" spc="-1" strike="noStrike">
                <a:solidFill>
                  <a:srgbClr val="000000"/>
                </a:solidFill>
                <a:latin typeface="Franklin Gothic Book"/>
              </a:rPr>
              <a:t>How to concatenate character strings</a:t>
            </a:r>
            <a:endParaRPr b="0" lang="en-US" sz="2800" spc="-1" strike="noStrike">
              <a:solidFill>
                <a:srgbClr val="000000"/>
              </a:solidFill>
              <a:latin typeface="Franklin Gothic Book"/>
            </a:endParaRPr>
          </a:p>
          <a:p>
            <a:pPr lvl="1" marL="743040" indent="-285480">
              <a:lnSpc>
                <a:spcPct val="100000"/>
              </a:lnSpc>
              <a:spcBef>
                <a:spcPts val="439"/>
              </a:spcBef>
              <a:buClr>
                <a:srgbClr val="0000cc"/>
              </a:buClr>
              <a:buFont typeface="Symbol" charset="2"/>
              <a:buChar char=""/>
            </a:pPr>
            <a:r>
              <a:rPr b="0" lang="en-US" sz="2200" spc="-1" strike="noStrike">
                <a:solidFill>
                  <a:srgbClr val="000000"/>
                </a:solidFill>
                <a:latin typeface="Franklin Gothic Book"/>
              </a:rPr>
              <a:t>strFName = "Bob"</a:t>
            </a:r>
            <a:endParaRPr b="0" lang="en-US" sz="2200" spc="-1" strike="noStrike">
              <a:solidFill>
                <a:srgbClr val="000000"/>
              </a:solidFill>
              <a:latin typeface="Franklin Gothic Book"/>
            </a:endParaRPr>
          </a:p>
          <a:p>
            <a:pPr lvl="1" marL="743040" indent="-285480">
              <a:lnSpc>
                <a:spcPct val="100000"/>
              </a:lnSpc>
              <a:spcBef>
                <a:spcPts val="439"/>
              </a:spcBef>
              <a:buClr>
                <a:srgbClr val="0000cc"/>
              </a:buClr>
              <a:buFont typeface="Symbol" charset="2"/>
              <a:buChar char=""/>
            </a:pPr>
            <a:r>
              <a:rPr b="0" lang="en-US" sz="2200" spc="-1" strike="noStrike">
                <a:solidFill>
                  <a:srgbClr val="000000"/>
                </a:solidFill>
                <a:latin typeface="Franklin Gothic Book"/>
              </a:rPr>
              <a:t>strLName = "Smith"</a:t>
            </a:r>
            <a:endParaRPr b="0" lang="en-US" sz="22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pPr>
            <a:r>
              <a:rPr b="0" lang="en-US" sz="2200" spc="-1" strike="noStrike">
                <a:solidFill>
                  <a:srgbClr val="000000"/>
                </a:solidFill>
                <a:latin typeface="Franklin Gothic Book"/>
              </a:rPr>
              <a:t>strName = strFName &amp; " “</a:t>
            </a:r>
            <a:r>
              <a:rPr b="0" lang="en-US" sz="2200" spc="-1" strike="noStrike">
                <a:solidFill>
                  <a:srgbClr val="000000"/>
                </a:solidFill>
                <a:latin typeface="Franklin Gothic Book"/>
              </a:rPr>
              <a:t>	</a:t>
            </a:r>
            <a:r>
              <a:rPr b="0" lang="en-US" sz="2200" spc="-1" strike="noStrike">
                <a:solidFill>
                  <a:srgbClr val="000000"/>
                </a:solidFill>
                <a:latin typeface="Franklin Gothic Book"/>
              </a:rPr>
              <a:t>	</a:t>
            </a:r>
            <a:r>
              <a:rPr b="0" lang="en-US" sz="2200" spc="-1" strike="noStrike">
                <a:solidFill>
                  <a:srgbClr val="000000"/>
                </a:solidFill>
                <a:latin typeface="Franklin Gothic Book"/>
              </a:rPr>
              <a:t>	</a:t>
            </a:r>
            <a:r>
              <a:rPr b="0" lang="en-US" sz="2000" spc="-1" strike="noStrike">
                <a:solidFill>
                  <a:srgbClr val="000000"/>
                </a:solidFill>
                <a:latin typeface="Franklin Gothic Book"/>
              </a:rPr>
              <a:t>      </a:t>
            </a:r>
            <a:r>
              <a:rPr b="0" lang="en-US" sz="2000" spc="-1" strike="noStrike">
                <a:solidFill>
                  <a:srgbClr val="000000"/>
                </a:solidFill>
                <a:latin typeface="Wingdings"/>
              </a:rPr>
              <a:t></a:t>
            </a:r>
            <a:r>
              <a:rPr b="0" lang="en-US" sz="2000" spc="-1" strike="noStrike">
                <a:solidFill>
                  <a:srgbClr val="000000"/>
                </a:solidFill>
                <a:latin typeface="Franklin Gothic Book"/>
              </a:rPr>
              <a:t>  </a:t>
            </a:r>
            <a:r>
              <a:rPr b="0" lang="en-US" sz="2400" spc="-1" strike="noStrike">
                <a:solidFill>
                  <a:srgbClr val="000000"/>
                </a:solidFill>
                <a:latin typeface="Franklin Gothic Book"/>
              </a:rPr>
              <a:t>“Bob ”</a:t>
            </a:r>
            <a:endParaRPr b="0" lang="en-US" sz="2400" spc="-1" strike="noStrike">
              <a:solidFill>
                <a:srgbClr val="000000"/>
              </a:solidFill>
              <a:latin typeface="Franklin Gothic Book"/>
            </a:endParaRPr>
          </a:p>
          <a:p>
            <a:pPr lvl="1" marL="743040" indent="-285480">
              <a:lnSpc>
                <a:spcPct val="100000"/>
              </a:lnSpc>
              <a:spcBef>
                <a:spcPts val="479"/>
              </a:spcBef>
              <a:buClr>
                <a:srgbClr val="0000cc"/>
              </a:buClr>
              <a:buFont typeface="Symbol" charset="2"/>
              <a:buChar char=""/>
            </a:pPr>
            <a:r>
              <a:rPr b="0" lang="en-US" sz="2200" spc="-1" strike="noStrike">
                <a:solidFill>
                  <a:srgbClr val="000000"/>
                </a:solidFill>
                <a:latin typeface="Franklin Gothic Book"/>
              </a:rPr>
              <a:t>strName = strName &amp; strLName                                         </a:t>
            </a:r>
            <a:r>
              <a:rPr b="0" lang="en-US" sz="2200" spc="-1" strike="noStrike">
                <a:solidFill>
                  <a:srgbClr val="000000"/>
                </a:solidFill>
                <a:latin typeface="Wingdings"/>
              </a:rPr>
              <a:t></a:t>
            </a:r>
            <a:r>
              <a:rPr b="0" lang="en-US" sz="2200" spc="-1" strike="noStrike">
                <a:solidFill>
                  <a:srgbClr val="000000"/>
                </a:solidFill>
                <a:latin typeface="Franklin Gothic Book"/>
              </a:rPr>
              <a:t> </a:t>
            </a:r>
            <a:r>
              <a:rPr b="0" lang="en-US" sz="2400" spc="-1" strike="noStrike">
                <a:solidFill>
                  <a:srgbClr val="000000"/>
                </a:solidFill>
                <a:latin typeface="Franklin Gothic Book"/>
              </a:rPr>
              <a:t> “Bob Smith”</a:t>
            </a:r>
            <a:endParaRPr b="0" lang="en-US" sz="2400" spc="-1" strike="noStrike">
              <a:solidFill>
                <a:srgbClr val="000000"/>
              </a:solidFill>
              <a:latin typeface="Franklin Gothic Book"/>
            </a:endParaRPr>
          </a:p>
          <a:p>
            <a:pPr marL="743040" indent="-285480">
              <a:lnSpc>
                <a:spcPct val="100000"/>
              </a:lnSpc>
              <a:spcBef>
                <a:spcPts val="201"/>
              </a:spcBef>
              <a:tabLst>
                <a:tab algn="l" pos="0"/>
              </a:tabLst>
            </a:pPr>
            <a:endParaRPr b="0" lang="en-US" sz="2400" spc="-1" strike="noStrike">
              <a:solidFill>
                <a:srgbClr val="000000"/>
              </a:solidFill>
              <a:latin typeface="Franklin Gothic Book"/>
            </a:endParaRPr>
          </a:p>
          <a:p>
            <a:pPr lvl="1" marL="743040" indent="-285480">
              <a:lnSpc>
                <a:spcPct val="100000"/>
              </a:lnSpc>
              <a:spcBef>
                <a:spcPts val="439"/>
              </a:spcBef>
              <a:buClr>
                <a:srgbClr val="0000cc"/>
              </a:buClr>
              <a:buFont typeface="Wingdings" charset="2"/>
              <a:buChar char="–"/>
              <a:tabLst>
                <a:tab algn="l" pos="0"/>
              </a:tabLst>
            </a:pPr>
            <a:r>
              <a:rPr b="0" lang="en-US" sz="2200" spc="-1" strike="noStrike">
                <a:solidFill>
                  <a:srgbClr val="000000"/>
                </a:solidFill>
                <a:latin typeface="Franklin Gothic Book"/>
              </a:rPr>
              <a:t>intX = 1          intY = 2</a:t>
            </a:r>
            <a:endParaRPr b="0" lang="en-US" sz="2200" spc="-1" strike="noStrike">
              <a:solidFill>
                <a:srgbClr val="000000"/>
              </a:solidFill>
              <a:latin typeface="Franklin Gothic Book"/>
            </a:endParaRPr>
          </a:p>
          <a:p>
            <a:pPr lvl="1" marL="743040" indent="-285480">
              <a:lnSpc>
                <a:spcPct val="100000"/>
              </a:lnSpc>
              <a:spcBef>
                <a:spcPts val="439"/>
              </a:spcBef>
              <a:buClr>
                <a:srgbClr val="0000cc"/>
              </a:buClr>
              <a:buFont typeface="Wingdings" charset="2"/>
              <a:buChar char="–"/>
              <a:tabLst>
                <a:tab algn="l" pos="0"/>
              </a:tabLst>
            </a:pPr>
            <a:r>
              <a:rPr b="0" lang="en-US" sz="2200" spc="-1" strike="noStrike">
                <a:solidFill>
                  <a:srgbClr val="000000"/>
                </a:solidFill>
                <a:latin typeface="Franklin Gothic Book"/>
              </a:rPr>
              <a:t>intResult = intX + intY</a:t>
            </a:r>
            <a:endParaRPr b="0" lang="en-US" sz="2200" spc="-1" strike="noStrike">
              <a:solidFill>
                <a:srgbClr val="000000"/>
              </a:solidFill>
              <a:latin typeface="Franklin Gothic Book"/>
            </a:endParaRPr>
          </a:p>
          <a:p>
            <a:pPr lvl="1" marL="743040" indent="-285480">
              <a:lnSpc>
                <a:spcPct val="100000"/>
              </a:lnSpc>
              <a:spcBef>
                <a:spcPts val="439"/>
              </a:spcBef>
              <a:buClr>
                <a:srgbClr val="0000cc"/>
              </a:buClr>
              <a:buFont typeface="Wingdings" charset="2"/>
              <a:buChar char="–"/>
              <a:tabLst>
                <a:tab algn="l" pos="0"/>
              </a:tabLst>
            </a:pPr>
            <a:r>
              <a:rPr b="0" lang="en-US" sz="2200" spc="-1" strike="noStrike">
                <a:solidFill>
                  <a:srgbClr val="000000"/>
                </a:solidFill>
                <a:latin typeface="Franklin Gothic Book"/>
              </a:rPr>
              <a:t>strOutput =  intX &amp; “ + “ &amp; intY &amp; “ = “ &amp; intResult         </a:t>
            </a:r>
            <a:r>
              <a:rPr b="0" lang="en-US" sz="2200" spc="-1" strike="noStrike">
                <a:solidFill>
                  <a:srgbClr val="000000"/>
                </a:solidFill>
                <a:latin typeface="Wingdings"/>
              </a:rPr>
              <a:t></a:t>
            </a:r>
            <a:r>
              <a:rPr b="0" lang="en-US" sz="2200" spc="-1" strike="noStrike">
                <a:solidFill>
                  <a:srgbClr val="000000"/>
                </a:solidFill>
                <a:latin typeface="Franklin Gothic Book"/>
              </a:rPr>
              <a:t>  “</a:t>
            </a:r>
            <a:r>
              <a:rPr b="0" lang="en-US" sz="2200" spc="-1" strike="noStrike">
                <a:solidFill>
                  <a:srgbClr val="000000"/>
                </a:solidFill>
                <a:latin typeface="Arial"/>
              </a:rPr>
              <a:t>1 + 2 = 3</a:t>
            </a:r>
            <a:r>
              <a:rPr b="0" lang="en-US" sz="2200" spc="-1" strike="noStrike">
                <a:solidFill>
                  <a:srgbClr val="000000"/>
                </a:solidFill>
                <a:latin typeface="Franklin Gothic Book"/>
              </a:rPr>
              <a:t>”</a:t>
            </a:r>
            <a:endParaRPr b="0" lang="en-US" sz="22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Combined Assignment Operators</a:t>
            </a:r>
            <a:endParaRPr b="0" lang="en-US" sz="3200" spc="-1" strike="noStrike">
              <a:solidFill>
                <a:srgbClr val="000000"/>
              </a:solidFill>
              <a:latin typeface="Franklin Gothic Book"/>
            </a:endParaRPr>
          </a:p>
        </p:txBody>
      </p:sp>
      <p:sp>
        <p:nvSpPr>
          <p:cNvPr id="241" name="TextShape 2"/>
          <p:cNvSpPr txBox="1"/>
          <p:nvPr/>
        </p:nvSpPr>
        <p:spPr>
          <a:xfrm>
            <a:off x="152280" y="1770840"/>
            <a:ext cx="8991360" cy="495252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Often need to change the value in a variable and assign the result back to that variable</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For example: </a:t>
            </a:r>
            <a:r>
              <a:rPr b="0" lang="en-US" sz="3200" spc="-1" strike="noStrike">
                <a:solidFill>
                  <a:srgbClr val="000000"/>
                </a:solidFill>
                <a:latin typeface="Franklin Gothic Book"/>
              </a:rPr>
              <a:t>	</a:t>
            </a:r>
            <a:r>
              <a:rPr b="0" lang="en-US" sz="3200" spc="-1" strike="noStrike">
                <a:solidFill>
                  <a:srgbClr val="000000"/>
                </a:solidFill>
                <a:latin typeface="Franklin Gothic Book"/>
              </a:rPr>
              <a:t>var = var – 5</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Subtracts 5 from the value stored in var</a:t>
            </a:r>
            <a:endParaRPr b="0" lang="en-US" sz="3200" spc="-1" strike="noStrike">
              <a:solidFill>
                <a:srgbClr val="000000"/>
              </a:solidFill>
              <a:latin typeface="Franklin Gothic Book"/>
            </a:endParaRPr>
          </a:p>
          <a:p>
            <a:pPr>
              <a:lnSpc>
                <a:spcPct val="100000"/>
              </a:lnSpc>
              <a:spcBef>
                <a:spcPts val="241"/>
              </a:spcBef>
            </a:pPr>
            <a:endParaRPr b="0" lang="en-US" sz="3200" spc="-1" strike="noStrike">
              <a:solidFill>
                <a:srgbClr val="000000"/>
              </a:solidFill>
              <a:latin typeface="Franklin Gothic Book"/>
            </a:endParaRPr>
          </a:p>
          <a:p>
            <a:pPr marL="343080" indent="-342720">
              <a:lnSpc>
                <a:spcPct val="100000"/>
              </a:lnSpc>
              <a:spcBef>
                <a:spcPts val="479"/>
              </a:spcBef>
              <a:tabLst>
                <a:tab algn="l" pos="0"/>
              </a:tabLst>
            </a:pPr>
            <a:r>
              <a:rPr b="1" lang="en-US" sz="2400" spc="-1" strike="noStrike" u="sng">
                <a:solidFill>
                  <a:srgbClr val="000000"/>
                </a:solidFill>
                <a:uFillTx/>
                <a:latin typeface="Franklin Gothic Book"/>
              </a:rPr>
              <a:t>	</a:t>
            </a:r>
            <a:r>
              <a:rPr b="1" lang="en-US" sz="2400" spc="-1" strike="noStrike" u="sng">
                <a:solidFill>
                  <a:srgbClr val="000000"/>
                </a:solidFill>
                <a:uFillTx/>
                <a:latin typeface="Franklin Gothic Book"/>
              </a:rPr>
              <a:t>Operator</a:t>
            </a:r>
            <a:r>
              <a:rPr b="1" lang="en-US" sz="2400" spc="-1" strike="noStrike" u="sng">
                <a:solidFill>
                  <a:srgbClr val="000000"/>
                </a:solidFill>
                <a:uFillTx/>
                <a:latin typeface="Franklin Gothic Book"/>
              </a:rPr>
              <a:t>	</a:t>
            </a:r>
            <a:r>
              <a:rPr b="1" lang="en-US" sz="2400" spc="-1" strike="noStrike" u="sng">
                <a:solidFill>
                  <a:srgbClr val="000000"/>
                </a:solidFill>
                <a:uFillTx/>
                <a:latin typeface="Franklin Gothic Book"/>
              </a:rPr>
              <a:t>Usage</a:t>
            </a:r>
            <a:r>
              <a:rPr b="1" lang="en-US" sz="2400" spc="-1" strike="noStrike" u="sng">
                <a:solidFill>
                  <a:srgbClr val="000000"/>
                </a:solidFill>
                <a:uFillTx/>
                <a:latin typeface="Franklin Gothic Book"/>
              </a:rPr>
              <a:t>	</a:t>
            </a:r>
            <a:r>
              <a:rPr b="1" lang="en-US" sz="2400" spc="-1" strike="noStrike" u="sng">
                <a:solidFill>
                  <a:srgbClr val="000000"/>
                </a:solidFill>
                <a:uFillTx/>
                <a:latin typeface="Franklin Gothic Book"/>
              </a:rPr>
              <a:t>	</a:t>
            </a:r>
            <a:r>
              <a:rPr b="1" lang="en-US" sz="2400" spc="-1" strike="noStrike" u="sng">
                <a:solidFill>
                  <a:srgbClr val="000000"/>
                </a:solidFill>
                <a:uFillTx/>
                <a:latin typeface="Franklin Gothic Book"/>
              </a:rPr>
              <a:t>Equivalent to</a:t>
            </a:r>
            <a:r>
              <a:rPr b="1" lang="en-US" sz="2400" spc="-1" strike="noStrike" u="sng">
                <a:solidFill>
                  <a:srgbClr val="000000"/>
                </a:solidFill>
                <a:uFillTx/>
                <a:latin typeface="Franklin Gothic Book"/>
              </a:rPr>
              <a:t>	</a:t>
            </a:r>
            <a:r>
              <a:rPr b="1" lang="en-US" sz="2400" spc="-1" strike="noStrike" u="sng">
                <a:solidFill>
                  <a:srgbClr val="000000"/>
                </a:solidFill>
                <a:uFillTx/>
                <a:latin typeface="Franklin Gothic Book"/>
              </a:rPr>
              <a:t>	</a:t>
            </a:r>
            <a:r>
              <a:rPr b="1" lang="en-US" sz="2400" spc="-1" strike="noStrike" u="sng">
                <a:solidFill>
                  <a:srgbClr val="000000"/>
                </a:solidFill>
                <a:uFillTx/>
                <a:latin typeface="Franklin Gothic Book"/>
              </a:rPr>
              <a:t>Effect</a:t>
            </a:r>
            <a:r>
              <a:rPr b="1" lang="en-US" sz="2400" spc="-1" strike="noStrike" u="sng">
                <a:solidFill>
                  <a:srgbClr val="000000"/>
                </a:solidFill>
                <a:uFillTx/>
                <a:latin typeface="Franklin Gothic Book"/>
              </a:rPr>
              <a:t>	</a:t>
            </a:r>
            <a:r>
              <a:rPr b="1" lang="en-US" sz="2400" spc="-1" strike="noStrike" u="sng">
                <a:solidFill>
                  <a:srgbClr val="000000"/>
                </a:solidFill>
                <a:uFillTx/>
                <a:latin typeface="Franklin Gothic Book"/>
              </a:rPr>
              <a:t>  </a:t>
            </a:r>
            <a:r>
              <a:rPr b="1" lang="en-US" sz="2400" spc="-1" strike="noStrike" u="sng">
                <a:solidFill>
                  <a:srgbClr val="000000"/>
                </a:solidFill>
                <a:uFillTx/>
                <a:latin typeface="Franklin Gothic Book"/>
              </a:rPr>
              <a:t>	</a:t>
            </a:r>
            <a:endParaRPr b="0" lang="en-US" sz="2400" spc="-1" strike="noStrike">
              <a:solidFill>
                <a:srgbClr val="000000"/>
              </a:solidFill>
              <a:latin typeface="Franklin Gothic Book"/>
            </a:endParaRPr>
          </a:p>
          <a:p>
            <a:pPr marL="343080" indent="-342720">
              <a:lnSpc>
                <a:spcPct val="100000"/>
              </a:lnSpc>
              <a:spcBef>
                <a:spcPts val="479"/>
              </a:spcBef>
              <a:tabLst>
                <a:tab algn="l" pos="0"/>
              </a:tabLst>
            </a:pPr>
            <a:r>
              <a:rPr b="0" lang="en-US" sz="2400" spc="-1" strike="noStrike">
                <a:solidFill>
                  <a:srgbClr val="000000"/>
                </a:solidFill>
                <a:latin typeface="Franklin Gothic Book"/>
              </a:rPr>
              <a:t>	</a:t>
            </a:r>
            <a:r>
              <a:rPr b="1" lang="en-US" sz="2400" spc="-1" strike="noStrike">
                <a:solidFill>
                  <a:srgbClr val="000000"/>
                </a:solidFill>
                <a:latin typeface="Franklin Gothic Book"/>
              </a:rPr>
              <a:t>+=</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x += 2</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x = x + 2</a:t>
            </a:r>
            <a:r>
              <a:rPr b="1" lang="en-US" sz="2400" spc="-1" strike="noStrike">
                <a:solidFill>
                  <a:srgbClr val="000000"/>
                </a:solidFill>
                <a:latin typeface="Franklin Gothic Book"/>
              </a:rPr>
              <a:t>	</a:t>
            </a:r>
            <a:r>
              <a:rPr b="0" lang="en-US" sz="2400" spc="-1" strike="noStrike">
                <a:solidFill>
                  <a:srgbClr val="000000"/>
                </a:solidFill>
                <a:latin typeface="Franklin Gothic Book"/>
              </a:rPr>
              <a:t>	</a:t>
            </a:r>
            <a:r>
              <a:rPr b="0" lang="en-US" sz="2400" spc="-1" strike="noStrike">
                <a:solidFill>
                  <a:srgbClr val="000000"/>
                </a:solidFill>
                <a:latin typeface="Franklin Gothic Book"/>
              </a:rPr>
              <a:t>Add to</a:t>
            </a:r>
            <a:endParaRPr b="0" lang="en-US" sz="2400" spc="-1" strike="noStrike">
              <a:solidFill>
                <a:srgbClr val="000000"/>
              </a:solidFill>
              <a:latin typeface="Franklin Gothic Book"/>
            </a:endParaRPr>
          </a:p>
          <a:p>
            <a:pPr marL="343080" indent="-342720">
              <a:lnSpc>
                <a:spcPct val="100000"/>
              </a:lnSpc>
              <a:spcBef>
                <a:spcPts val="479"/>
              </a:spcBef>
              <a:tabLst>
                <a:tab algn="l" pos="0"/>
              </a:tabLst>
            </a:pPr>
            <a:r>
              <a:rPr b="0"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x -= 5</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x = x – 5</a:t>
            </a:r>
            <a:r>
              <a:rPr b="0" lang="en-US" sz="2400" spc="-1" strike="noStrike">
                <a:solidFill>
                  <a:srgbClr val="000000"/>
                </a:solidFill>
                <a:latin typeface="Franklin Gothic Book"/>
              </a:rPr>
              <a:t>	</a:t>
            </a:r>
            <a:r>
              <a:rPr b="0" lang="en-US" sz="2400" spc="-1" strike="noStrike">
                <a:solidFill>
                  <a:srgbClr val="000000"/>
                </a:solidFill>
                <a:latin typeface="Franklin Gothic Book"/>
              </a:rPr>
              <a:t>	</a:t>
            </a:r>
            <a:r>
              <a:rPr b="0" lang="en-US" sz="2400" spc="-1" strike="noStrike">
                <a:solidFill>
                  <a:srgbClr val="000000"/>
                </a:solidFill>
                <a:latin typeface="Franklin Gothic Book"/>
              </a:rPr>
              <a:t>Subtract from</a:t>
            </a:r>
            <a:endParaRPr b="0" lang="en-US" sz="2400" spc="-1" strike="noStrike">
              <a:solidFill>
                <a:srgbClr val="000000"/>
              </a:solidFill>
              <a:latin typeface="Franklin Gothic Book"/>
            </a:endParaRPr>
          </a:p>
          <a:p>
            <a:pPr marL="343080" indent="-342720">
              <a:lnSpc>
                <a:spcPct val="100000"/>
              </a:lnSpc>
              <a:spcBef>
                <a:spcPts val="479"/>
              </a:spcBef>
              <a:tabLst>
                <a:tab algn="l" pos="0"/>
              </a:tabLst>
            </a:pPr>
            <a:r>
              <a:rPr b="0"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x *= 10</a:t>
            </a:r>
            <a:r>
              <a:rPr b="1" lang="en-US" sz="2400" spc="-1" strike="noStrike">
                <a:solidFill>
                  <a:srgbClr val="000000"/>
                </a:solidFill>
                <a:latin typeface="Franklin Gothic Book"/>
              </a:rPr>
              <a:t>	</a:t>
            </a:r>
            <a:r>
              <a:rPr b="1" lang="en-US" sz="2400" spc="-1" strike="noStrike">
                <a:solidFill>
                  <a:srgbClr val="000000"/>
                </a:solidFill>
                <a:latin typeface="Franklin Gothic Book"/>
              </a:rPr>
              <a:t>x = x * 10</a:t>
            </a:r>
            <a:r>
              <a:rPr b="1" lang="en-US" sz="2400" spc="-1" strike="noStrike">
                <a:solidFill>
                  <a:srgbClr val="000000"/>
                </a:solidFill>
                <a:latin typeface="Franklin Gothic Book"/>
              </a:rPr>
              <a:t>	</a:t>
            </a:r>
            <a:r>
              <a:rPr b="0" lang="en-US" sz="2400" spc="-1" strike="noStrike">
                <a:solidFill>
                  <a:srgbClr val="000000"/>
                </a:solidFill>
                <a:latin typeface="Franklin Gothic Book"/>
              </a:rPr>
              <a:t>	</a:t>
            </a:r>
            <a:r>
              <a:rPr b="0" lang="en-US" sz="2400" spc="-1" strike="noStrike">
                <a:solidFill>
                  <a:srgbClr val="000000"/>
                </a:solidFill>
                <a:latin typeface="Franklin Gothic Book"/>
              </a:rPr>
              <a:t>Multiply by</a:t>
            </a:r>
            <a:endParaRPr b="0" lang="en-US" sz="2400" spc="-1" strike="noStrike">
              <a:solidFill>
                <a:srgbClr val="000000"/>
              </a:solidFill>
              <a:latin typeface="Franklin Gothic Book"/>
            </a:endParaRPr>
          </a:p>
          <a:p>
            <a:pPr marL="343080" indent="-342720">
              <a:lnSpc>
                <a:spcPct val="100000"/>
              </a:lnSpc>
              <a:spcBef>
                <a:spcPts val="479"/>
              </a:spcBef>
              <a:tabLst>
                <a:tab algn="l" pos="0"/>
              </a:tabLst>
            </a:pPr>
            <a:r>
              <a:rPr b="0"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x /= y</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x = x / y</a:t>
            </a:r>
            <a:r>
              <a:rPr b="0" lang="en-US" sz="2400" spc="-1" strike="noStrike">
                <a:solidFill>
                  <a:srgbClr val="000000"/>
                </a:solidFill>
                <a:latin typeface="Franklin Gothic Book"/>
              </a:rPr>
              <a:t>	</a:t>
            </a:r>
            <a:r>
              <a:rPr b="0" lang="en-US" sz="2400" spc="-1" strike="noStrike">
                <a:solidFill>
                  <a:srgbClr val="000000"/>
                </a:solidFill>
                <a:latin typeface="Franklin Gothic Book"/>
              </a:rPr>
              <a:t>	</a:t>
            </a:r>
            <a:r>
              <a:rPr b="0" lang="en-US" sz="2400" spc="-1" strike="noStrike">
                <a:solidFill>
                  <a:srgbClr val="000000"/>
                </a:solidFill>
                <a:latin typeface="Franklin Gothic Book"/>
              </a:rPr>
              <a:t>Divide by</a:t>
            </a:r>
            <a:endParaRPr b="0" lang="en-US" sz="2400" spc="-1" strike="noStrike">
              <a:solidFill>
                <a:srgbClr val="000000"/>
              </a:solidFill>
              <a:latin typeface="Franklin Gothic Book"/>
            </a:endParaRPr>
          </a:p>
          <a:p>
            <a:pPr marL="343080" indent="-342720">
              <a:lnSpc>
                <a:spcPct val="100000"/>
              </a:lnSpc>
              <a:spcBef>
                <a:spcPts val="479"/>
              </a:spcBef>
              <a:tabLst>
                <a:tab algn="l" pos="0"/>
              </a:tabLst>
            </a:pPr>
            <a:r>
              <a:rPr b="0"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x \= y</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x = x \ y</a:t>
            </a:r>
            <a:r>
              <a:rPr b="1" lang="en-US" sz="2400" spc="-1" strike="noStrike">
                <a:solidFill>
                  <a:srgbClr val="000000"/>
                </a:solidFill>
                <a:latin typeface="Franklin Gothic Book"/>
              </a:rPr>
              <a:t>	</a:t>
            </a:r>
            <a:r>
              <a:rPr b="0" lang="en-US" sz="2400" spc="-1" strike="noStrike">
                <a:solidFill>
                  <a:srgbClr val="000000"/>
                </a:solidFill>
                <a:latin typeface="Franklin Gothic Book"/>
              </a:rPr>
              <a:t>	</a:t>
            </a:r>
            <a:r>
              <a:rPr b="0" lang="en-US" sz="2400" spc="-1" strike="noStrike">
                <a:solidFill>
                  <a:srgbClr val="000000"/>
                </a:solidFill>
                <a:latin typeface="Franklin Gothic Book"/>
              </a:rPr>
              <a:t>Int Divide by</a:t>
            </a:r>
            <a:endParaRPr b="0" lang="en-US" sz="2400" spc="-1" strike="noStrike">
              <a:solidFill>
                <a:srgbClr val="000000"/>
              </a:solidFill>
              <a:latin typeface="Franklin Gothic Book"/>
            </a:endParaRPr>
          </a:p>
          <a:p>
            <a:pPr marL="343080" indent="-342720">
              <a:lnSpc>
                <a:spcPct val="100000"/>
              </a:lnSpc>
              <a:spcBef>
                <a:spcPts val="479"/>
              </a:spcBef>
              <a:tabLst>
                <a:tab algn="l" pos="0"/>
              </a:tabLst>
            </a:pPr>
            <a:r>
              <a:rPr b="0" lang="en-US" sz="2400" spc="-1" strike="noStrike">
                <a:solidFill>
                  <a:srgbClr val="000000"/>
                </a:solidFill>
                <a:latin typeface="Franklin Gothic Book"/>
              </a:rPr>
              <a:t>	</a:t>
            </a:r>
            <a:r>
              <a:rPr b="1" lang="en-US" sz="2400" spc="-1" strike="noStrike">
                <a:solidFill>
                  <a:srgbClr val="000000"/>
                </a:solidFill>
                <a:latin typeface="Franklin Gothic Book"/>
              </a:rPr>
              <a:t>&amp;= </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1" lang="en-US" sz="2400" spc="-1" strike="noStrike">
                <a:solidFill>
                  <a:srgbClr val="000000"/>
                </a:solidFill>
                <a:latin typeface="Franklin Gothic Book"/>
              </a:rPr>
              <a:t>x &amp;= “.”</a:t>
            </a:r>
            <a:r>
              <a:rPr b="1" lang="en-US" sz="2400" spc="-1" strike="noStrike">
                <a:solidFill>
                  <a:srgbClr val="000000"/>
                </a:solidFill>
                <a:latin typeface="Franklin Gothic Book"/>
              </a:rPr>
              <a:t>	</a:t>
            </a:r>
            <a:r>
              <a:rPr b="1" lang="en-US" sz="2400" spc="-1" strike="noStrike">
                <a:solidFill>
                  <a:srgbClr val="000000"/>
                </a:solidFill>
                <a:latin typeface="Franklin Gothic Book"/>
              </a:rPr>
              <a:t>x = x &amp; “.”</a:t>
            </a:r>
            <a:r>
              <a:rPr b="1" lang="en-US" sz="2400" spc="-1" strike="noStrike">
                <a:solidFill>
                  <a:srgbClr val="000000"/>
                </a:solidFill>
                <a:latin typeface="Franklin Gothic Book"/>
              </a:rPr>
              <a:t>	</a:t>
            </a:r>
            <a:r>
              <a:rPr b="1" lang="en-US" sz="2400" spc="-1" strike="noStrike">
                <a:solidFill>
                  <a:srgbClr val="000000"/>
                </a:solidFill>
                <a:latin typeface="Franklin Gothic Book"/>
              </a:rPr>
              <a:t>	</a:t>
            </a:r>
            <a:r>
              <a:rPr b="0" lang="en-US" sz="2400" spc="-1" strike="noStrike">
                <a:solidFill>
                  <a:srgbClr val="000000"/>
                </a:solidFill>
                <a:latin typeface="Franklin Gothic Book"/>
              </a:rPr>
              <a:t>Concatenate</a:t>
            </a:r>
            <a:endParaRPr b="0" lang="en-US" sz="24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57200" y="479880"/>
            <a:ext cx="8229240" cy="959400"/>
          </a:xfrm>
          <a:prstGeom prst="rect">
            <a:avLst/>
          </a:prstGeom>
          <a:noFill/>
          <a:ln w="9360">
            <a:noFill/>
          </a:ln>
        </p:spPr>
        <p:txBody>
          <a:bodyPr anchor="b">
            <a:noAutofit/>
          </a:bodyPr>
          <a:p>
            <a:pPr>
              <a:lnSpc>
                <a:spcPct val="100000"/>
              </a:lnSpc>
            </a:pPr>
            <a:r>
              <a:rPr b="0" lang="en-ZA" sz="3200" spc="-1" strike="noStrike">
                <a:solidFill>
                  <a:srgbClr val="0000cc"/>
                </a:solidFill>
                <a:latin typeface="Franklin Gothic Medium"/>
              </a:rPr>
              <a:t>Programming Languages</a:t>
            </a:r>
            <a:endParaRPr b="0" lang="en-US" sz="3200" spc="-1" strike="noStrike">
              <a:solidFill>
                <a:srgbClr val="000000"/>
              </a:solidFill>
              <a:latin typeface="Franklin Gothic Book"/>
            </a:endParaRPr>
          </a:p>
        </p:txBody>
      </p:sp>
      <p:sp>
        <p:nvSpPr>
          <p:cNvPr id="189"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01"/>
              </a:spcBef>
              <a:buClr>
                <a:srgbClr val="0000cc"/>
              </a:buClr>
              <a:buFont typeface="Symbol" charset="2"/>
              <a:buChar char=""/>
            </a:pPr>
            <a:r>
              <a:rPr b="0" lang="en-ZA" sz="3000" spc="-1" strike="noStrike">
                <a:solidFill>
                  <a:srgbClr val="000000"/>
                </a:solidFill>
                <a:latin typeface="Franklin Gothic Book"/>
              </a:rPr>
              <a:t>Are essentially a vocabulary and set of grammatical rules for instructing a computer to perform specific tasks.</a:t>
            </a:r>
            <a:endParaRPr b="0" lang="en-US" sz="3000" spc="-1" strike="noStrike">
              <a:solidFill>
                <a:srgbClr val="000000"/>
              </a:solidFill>
              <a:latin typeface="Franklin Gothic Book"/>
            </a:endParaRPr>
          </a:p>
          <a:p>
            <a:pPr marL="343080" indent="-342720">
              <a:lnSpc>
                <a:spcPct val="100000"/>
              </a:lnSpc>
              <a:spcBef>
                <a:spcPts val="601"/>
              </a:spcBef>
              <a:buClr>
                <a:srgbClr val="0000cc"/>
              </a:buClr>
              <a:buFont typeface="Symbol" charset="2"/>
              <a:buChar char=""/>
            </a:pPr>
            <a:r>
              <a:rPr b="0" lang="en-ZA" sz="3000" spc="-1" strike="noStrike">
                <a:solidFill>
                  <a:srgbClr val="000000"/>
                </a:solidFill>
                <a:latin typeface="Franklin Gothic Book"/>
              </a:rPr>
              <a:t>Programming languages are grouped into categories like:</a:t>
            </a:r>
            <a:endParaRPr b="0" lang="en-US" sz="3000" spc="-1" strike="noStrike">
              <a:solidFill>
                <a:srgbClr val="000000"/>
              </a:solidFill>
              <a:latin typeface="Franklin Gothic Book"/>
            </a:endParaRPr>
          </a:p>
          <a:p>
            <a:pPr marL="343080" indent="-342720">
              <a:lnSpc>
                <a:spcPct val="100000"/>
              </a:lnSpc>
              <a:spcBef>
                <a:spcPts val="601"/>
              </a:spcBef>
              <a:buClr>
                <a:srgbClr val="0000cc"/>
              </a:buClr>
              <a:buFont typeface="Wingdings" charset="2"/>
              <a:buChar char=""/>
            </a:pPr>
            <a:r>
              <a:rPr b="0" lang="en-ZA" sz="3000" spc="-1" strike="noStrike">
                <a:solidFill>
                  <a:srgbClr val="000000"/>
                </a:solidFill>
                <a:latin typeface="Franklin Gothic Book"/>
              </a:rPr>
              <a:t>First generation languages</a:t>
            </a:r>
            <a:endParaRPr b="0" lang="en-US" sz="3000" spc="-1" strike="noStrike">
              <a:solidFill>
                <a:srgbClr val="000000"/>
              </a:solidFill>
              <a:latin typeface="Franklin Gothic Book"/>
            </a:endParaRPr>
          </a:p>
          <a:p>
            <a:pPr marL="343080" indent="-342720">
              <a:lnSpc>
                <a:spcPct val="100000"/>
              </a:lnSpc>
              <a:spcBef>
                <a:spcPts val="601"/>
              </a:spcBef>
              <a:buClr>
                <a:srgbClr val="0000cc"/>
              </a:buClr>
              <a:buFont typeface="Wingdings" charset="2"/>
              <a:buChar char=""/>
            </a:pPr>
            <a:r>
              <a:rPr b="0" lang="en-ZA" sz="3000" spc="-1" strike="noStrike">
                <a:solidFill>
                  <a:srgbClr val="000000"/>
                </a:solidFill>
                <a:latin typeface="Franklin Gothic Book"/>
              </a:rPr>
              <a:t>Second generation languages</a:t>
            </a:r>
            <a:endParaRPr b="0" lang="en-US" sz="3000" spc="-1" strike="noStrike">
              <a:solidFill>
                <a:srgbClr val="000000"/>
              </a:solidFill>
              <a:latin typeface="Franklin Gothic Book"/>
            </a:endParaRPr>
          </a:p>
          <a:p>
            <a:pPr marL="343080" indent="-342720">
              <a:lnSpc>
                <a:spcPct val="100000"/>
              </a:lnSpc>
              <a:spcBef>
                <a:spcPts val="601"/>
              </a:spcBef>
              <a:buClr>
                <a:srgbClr val="0000cc"/>
              </a:buClr>
              <a:buFont typeface="Wingdings" charset="2"/>
              <a:buChar char=""/>
            </a:pPr>
            <a:r>
              <a:rPr b="0" lang="en-ZA" sz="3000" spc="-1" strike="noStrike">
                <a:solidFill>
                  <a:srgbClr val="000000"/>
                </a:solidFill>
                <a:latin typeface="Franklin Gothic Book"/>
              </a:rPr>
              <a:t>Third generation languages</a:t>
            </a:r>
            <a:endParaRPr b="0" lang="en-US" sz="3000" spc="-1" strike="noStrike">
              <a:solidFill>
                <a:srgbClr val="000000"/>
              </a:solidFill>
              <a:latin typeface="Franklin Gothic Book"/>
            </a:endParaRPr>
          </a:p>
          <a:p>
            <a:pPr marL="343080" indent="-342720">
              <a:lnSpc>
                <a:spcPct val="100000"/>
              </a:lnSpc>
              <a:spcBef>
                <a:spcPts val="601"/>
              </a:spcBef>
              <a:buClr>
                <a:srgbClr val="0000cc"/>
              </a:buClr>
              <a:buFont typeface="Wingdings" charset="2"/>
              <a:buChar char=""/>
            </a:pPr>
            <a:r>
              <a:rPr b="0" lang="en-ZA" sz="3000" spc="-1" strike="noStrike">
                <a:solidFill>
                  <a:srgbClr val="000000"/>
                </a:solidFill>
                <a:latin typeface="Franklin Gothic Book"/>
              </a:rPr>
              <a:t>Fourth generation languages</a:t>
            </a:r>
            <a:endParaRPr b="0" lang="en-US" sz="3000" spc="-1" strike="noStrike">
              <a:solidFill>
                <a:srgbClr val="000000"/>
              </a:solidFill>
              <a:latin typeface="Franklin Gothic Book"/>
            </a:endParaRPr>
          </a:p>
          <a:p>
            <a:pPr marL="343080" indent="-342720">
              <a:lnSpc>
                <a:spcPct val="100000"/>
              </a:lnSpc>
              <a:spcBef>
                <a:spcPts val="601"/>
              </a:spcBef>
              <a:buClr>
                <a:srgbClr val="0000cc"/>
              </a:buClr>
              <a:buFont typeface="Wingdings" charset="2"/>
              <a:buChar char=""/>
            </a:pPr>
            <a:r>
              <a:rPr b="0" lang="en-ZA" sz="3000" spc="-1" strike="noStrike">
                <a:solidFill>
                  <a:srgbClr val="000000"/>
                </a:solidFill>
                <a:latin typeface="Franklin Gothic Book"/>
              </a:rPr>
              <a:t>Fifth generation languages</a:t>
            </a:r>
            <a:endParaRPr b="0" lang="en-US" sz="3000" spc="-1" strike="noStrike">
              <a:solidFill>
                <a:srgbClr val="000000"/>
              </a:solidFill>
              <a:latin typeface="Franklin Gothic Book"/>
            </a:endParaRPr>
          </a:p>
          <a:p>
            <a:pPr>
              <a:lnSpc>
                <a:spcPct val="100000"/>
              </a:lnSpc>
              <a:spcBef>
                <a:spcPts val="360"/>
              </a:spcBef>
            </a:pPr>
            <a:endParaRPr b="0" lang="en-US" sz="3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Arithmetic Operator Precedence</a:t>
            </a:r>
            <a:endParaRPr b="0" lang="en-US" sz="3200" spc="-1" strike="noStrike">
              <a:solidFill>
                <a:srgbClr val="000000"/>
              </a:solidFill>
              <a:latin typeface="Franklin Gothic Book"/>
            </a:endParaRPr>
          </a:p>
        </p:txBody>
      </p:sp>
      <p:sp>
        <p:nvSpPr>
          <p:cNvPr id="243" name="TextShape 2"/>
          <p:cNvSpPr txBox="1"/>
          <p:nvPr/>
        </p:nvSpPr>
        <p:spPr>
          <a:xfrm>
            <a:off x="304920" y="1694520"/>
            <a:ext cx="8457840" cy="508284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Operator </a:t>
            </a:r>
            <a:r>
              <a:rPr b="0" i="1" lang="en-US" sz="3200" spc="-1" strike="noStrike">
                <a:solidFill>
                  <a:srgbClr val="cc6600"/>
                </a:solidFill>
                <a:latin typeface="Franklin Gothic Book"/>
              </a:rPr>
              <a:t>precedence</a:t>
            </a:r>
            <a:r>
              <a:rPr b="0" lang="en-US" sz="3200" spc="-1" strike="noStrike">
                <a:solidFill>
                  <a:srgbClr val="000000"/>
                </a:solidFill>
                <a:latin typeface="Franklin Gothic Book"/>
              </a:rPr>
              <a:t> tells us the order in which operations are performed </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From highest to lowest precedence:</a:t>
            </a:r>
            <a:endParaRPr b="0" lang="en-US" sz="32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Exponentiation (^)</a:t>
            </a:r>
            <a:endParaRPr b="0" lang="en-US" sz="30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Multiplicative (* and /)</a:t>
            </a:r>
            <a:endParaRPr b="0" lang="en-US" sz="30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Integer Division (\)</a:t>
            </a:r>
            <a:endParaRPr b="0" lang="en-US" sz="30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Modulus (MOD)</a:t>
            </a:r>
            <a:endParaRPr b="0" lang="en-US" sz="3000" spc="-1" strike="noStrike">
              <a:solidFill>
                <a:srgbClr val="000000"/>
              </a:solidFill>
              <a:latin typeface="Franklin Gothic Book"/>
            </a:endParaRPr>
          </a:p>
          <a:p>
            <a:pPr lvl="1" marL="7430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Additive (+ and -)</a:t>
            </a:r>
            <a:endParaRPr b="0" lang="en-US" sz="30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Parentheses override the order of precedence</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Where precedence is the same, operations occur from left to right</a:t>
            </a:r>
            <a:endParaRPr b="0" lang="en-US" sz="32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All Operators Precedence</a:t>
            </a:r>
            <a:endParaRPr b="0" lang="en-US" sz="3200" spc="-1" strike="noStrike">
              <a:solidFill>
                <a:srgbClr val="000000"/>
              </a:solidFill>
              <a:latin typeface="Franklin Gothic Book"/>
            </a:endParaRPr>
          </a:p>
        </p:txBody>
      </p:sp>
      <p:sp>
        <p:nvSpPr>
          <p:cNvPr id="245" name="TextShape 2"/>
          <p:cNvSpPr txBox="1"/>
          <p:nvPr/>
        </p:nvSpPr>
        <p:spPr>
          <a:xfrm>
            <a:off x="457200" y="1519920"/>
            <a:ext cx="8229240" cy="5279040"/>
          </a:xfrm>
          <a:prstGeom prst="rect">
            <a:avLst/>
          </a:prstGeom>
          <a:noFill/>
          <a:ln>
            <a:noFill/>
          </a:ln>
        </p:spPr>
        <p:txBody>
          <a:bodyPr>
            <a:noAutofit/>
          </a:bodyPr>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Parenthesis</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Exponential</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Multiplication / Division</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Integer Division</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MOD</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Addition / Subtraction</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String Concatenation</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Relational Operators (&lt; , &gt; , &gt;= , &lt;= , &lt;&gt;)</a:t>
            </a:r>
            <a:endParaRPr b="0" lang="en-US" sz="3200" spc="-1" strike="noStrike">
              <a:solidFill>
                <a:srgbClr val="000000"/>
              </a:solidFill>
              <a:latin typeface="Franklin Gothic Book"/>
            </a:endParaRPr>
          </a:p>
          <a:p>
            <a:pPr marL="272880" indent="-2725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Logical Operators (AND, OR, NOT)</a:t>
            </a:r>
            <a:endParaRPr b="0" lang="en-US" sz="32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Precedence Examples</a:t>
            </a:r>
            <a:endParaRPr b="0" lang="en-US" sz="3200" spc="-1" strike="noStrike">
              <a:solidFill>
                <a:srgbClr val="000000"/>
              </a:solidFill>
              <a:latin typeface="Franklin Gothic Book"/>
            </a:endParaRPr>
          </a:p>
        </p:txBody>
      </p:sp>
      <p:sp>
        <p:nvSpPr>
          <p:cNvPr id="247" name="TextShape 2"/>
          <p:cNvSpPr txBox="1"/>
          <p:nvPr/>
        </p:nvSpPr>
        <p:spPr>
          <a:xfrm>
            <a:off x="457200" y="1519920"/>
            <a:ext cx="8229240" cy="5279040"/>
          </a:xfrm>
          <a:prstGeom prst="rect">
            <a:avLst/>
          </a:prstGeom>
          <a:noFill/>
          <a:ln>
            <a:noFill/>
          </a:ln>
        </p:spPr>
        <p:txBody>
          <a:bodyPr>
            <a:normAutofit/>
          </a:bodyPr>
          <a:p>
            <a:pPr marL="272880" indent="-272520">
              <a:lnSpc>
                <a:spcPct val="100000"/>
              </a:lnSpc>
              <a:spcBef>
                <a:spcPts val="601"/>
              </a:spcBef>
              <a:buClr>
                <a:srgbClr val="0000cc"/>
              </a:buClr>
              <a:buFont typeface="Symbol" charset="2"/>
              <a:buChar char=""/>
            </a:pPr>
            <a:r>
              <a:rPr b="0" lang="en-US" sz="3000" spc="-1" strike="noStrike">
                <a:solidFill>
                  <a:srgbClr val="000000"/>
                </a:solidFill>
                <a:latin typeface="Arial"/>
              </a:rPr>
              <a:t>6 * 2 ^ 3 + 4 / 2 = 50</a:t>
            </a:r>
            <a:endParaRPr b="0" lang="en-US" sz="3000" spc="-1" strike="noStrike">
              <a:solidFill>
                <a:srgbClr val="000000"/>
              </a:solidFill>
              <a:latin typeface="Franklin Gothic Book"/>
            </a:endParaRPr>
          </a:p>
          <a:p>
            <a:pPr marL="272880" indent="-272520">
              <a:lnSpc>
                <a:spcPct val="100000"/>
              </a:lnSpc>
              <a:spcBef>
                <a:spcPts val="601"/>
              </a:spcBef>
              <a:buClr>
                <a:srgbClr val="0000cc"/>
              </a:buClr>
              <a:buFont typeface="Symbol" charset="2"/>
              <a:buChar char=""/>
            </a:pPr>
            <a:r>
              <a:rPr b="0" lang="en-US" sz="3000" spc="-1" strike="noStrike">
                <a:solidFill>
                  <a:srgbClr val="000000"/>
                </a:solidFill>
                <a:latin typeface="Arial"/>
              </a:rPr>
              <a:t>7 * 4 / 2 – 6 = 8</a:t>
            </a:r>
            <a:endParaRPr b="0" lang="en-US" sz="3000" spc="-1" strike="noStrike">
              <a:solidFill>
                <a:srgbClr val="000000"/>
              </a:solidFill>
              <a:latin typeface="Franklin Gothic Book"/>
            </a:endParaRPr>
          </a:p>
          <a:p>
            <a:pPr marL="272880" indent="-272520">
              <a:lnSpc>
                <a:spcPct val="100000"/>
              </a:lnSpc>
              <a:spcBef>
                <a:spcPts val="601"/>
              </a:spcBef>
              <a:buClr>
                <a:srgbClr val="0000cc"/>
              </a:buClr>
              <a:buFont typeface="Symbol" charset="2"/>
              <a:buChar char=""/>
            </a:pPr>
            <a:r>
              <a:rPr b="0" lang="en-US" sz="3000" spc="-1" strike="noStrike">
                <a:solidFill>
                  <a:srgbClr val="000000"/>
                </a:solidFill>
                <a:latin typeface="Arial"/>
              </a:rPr>
              <a:t>5 * (4 + 3) – 15 Mod 2 = 34</a:t>
            </a:r>
            <a:endParaRPr b="0" lang="en-US" sz="3000" spc="-1" strike="noStrike">
              <a:solidFill>
                <a:srgbClr val="000000"/>
              </a:solidFill>
              <a:latin typeface="Franklin Gothic Book"/>
            </a:endParaRPr>
          </a:p>
          <a:p>
            <a:pPr>
              <a:lnSpc>
                <a:spcPct val="100000"/>
              </a:lnSpc>
              <a:spcBef>
                <a:spcPts val="641"/>
              </a:spcBef>
            </a:pPr>
            <a:endParaRPr b="0" lang="en-US" sz="3000" spc="-1" strike="noStrike">
              <a:solidFill>
                <a:srgbClr val="000000"/>
              </a:solidFill>
              <a:latin typeface="Franklin Gothic Book"/>
            </a:endParaRPr>
          </a:p>
          <a:p>
            <a:pPr marL="272880" indent="-272520">
              <a:lnSpc>
                <a:spcPct val="100000"/>
              </a:lnSpc>
              <a:spcBef>
                <a:spcPts val="479"/>
              </a:spcBef>
              <a:buClr>
                <a:srgbClr val="0000cc"/>
              </a:buClr>
              <a:buFont typeface="Symbol" charset="2"/>
              <a:buChar char=""/>
            </a:pPr>
            <a:r>
              <a:rPr b="0" lang="en-US" sz="2400" spc="-1" strike="noStrike">
                <a:solidFill>
                  <a:srgbClr val="000000"/>
                </a:solidFill>
                <a:latin typeface="Arial"/>
              </a:rPr>
              <a:t>intX = 10</a:t>
            </a:r>
            <a:endParaRPr b="0" lang="en-US" sz="2400" spc="-1" strike="noStrike">
              <a:solidFill>
                <a:srgbClr val="000000"/>
              </a:solidFill>
              <a:latin typeface="Franklin Gothic Book"/>
            </a:endParaRPr>
          </a:p>
          <a:p>
            <a:pPr marL="272880" indent="-272520">
              <a:lnSpc>
                <a:spcPct val="100000"/>
              </a:lnSpc>
              <a:spcBef>
                <a:spcPts val="479"/>
              </a:spcBef>
              <a:buClr>
                <a:srgbClr val="0000cc"/>
              </a:buClr>
              <a:buFont typeface="Symbol" charset="2"/>
              <a:buChar char=""/>
            </a:pPr>
            <a:r>
              <a:rPr b="0" lang="en-US" sz="2400" spc="-1" strike="noStrike">
                <a:solidFill>
                  <a:srgbClr val="000000"/>
                </a:solidFill>
                <a:latin typeface="Arial"/>
              </a:rPr>
              <a:t>intY = 5</a:t>
            </a:r>
            <a:endParaRPr b="0" lang="en-US" sz="2400" spc="-1" strike="noStrike">
              <a:solidFill>
                <a:srgbClr val="000000"/>
              </a:solidFill>
              <a:latin typeface="Franklin Gothic Book"/>
            </a:endParaRPr>
          </a:p>
          <a:p>
            <a:pPr marL="272880" indent="-272520">
              <a:lnSpc>
                <a:spcPct val="100000"/>
              </a:lnSpc>
              <a:spcBef>
                <a:spcPts val="479"/>
              </a:spcBef>
              <a:buClr>
                <a:srgbClr val="0000cc"/>
              </a:buClr>
              <a:buFont typeface="Symbol" charset="2"/>
              <a:buChar char=""/>
            </a:pPr>
            <a:r>
              <a:rPr b="0" lang="en-US" sz="2400" spc="-1" strike="noStrike">
                <a:solidFill>
                  <a:srgbClr val="000000"/>
                </a:solidFill>
                <a:latin typeface="Arial"/>
              </a:rPr>
              <a:t>intResultA = intX + intY * 5</a:t>
            </a:r>
            <a:r>
              <a:rPr b="0" lang="en-US" sz="2400" spc="-1" strike="noStrike">
                <a:solidFill>
                  <a:srgbClr val="000000"/>
                </a:solidFill>
                <a:latin typeface="Arial"/>
              </a:rPr>
              <a:t>	</a:t>
            </a:r>
            <a:r>
              <a:rPr b="0" lang="en-US" sz="2400" spc="-1" strike="noStrike">
                <a:solidFill>
                  <a:srgbClr val="000000"/>
                </a:solidFill>
                <a:latin typeface="Arial"/>
              </a:rPr>
              <a:t>'iResultA is 35</a:t>
            </a:r>
            <a:endParaRPr b="0" lang="en-US" sz="2400" spc="-1" strike="noStrike">
              <a:solidFill>
                <a:srgbClr val="000000"/>
              </a:solidFill>
              <a:latin typeface="Franklin Gothic Book"/>
            </a:endParaRPr>
          </a:p>
          <a:p>
            <a:pPr marL="272880" indent="-272520">
              <a:lnSpc>
                <a:spcPct val="100000"/>
              </a:lnSpc>
              <a:spcBef>
                <a:spcPts val="479"/>
              </a:spcBef>
              <a:buClr>
                <a:srgbClr val="0000cc"/>
              </a:buClr>
              <a:buFont typeface="Symbol" charset="2"/>
              <a:buChar char=""/>
            </a:pPr>
            <a:r>
              <a:rPr b="0" lang="en-US" sz="2400" spc="-1" strike="noStrike">
                <a:solidFill>
                  <a:srgbClr val="000000"/>
                </a:solidFill>
                <a:latin typeface="Arial"/>
              </a:rPr>
              <a:t>iResultB = (intX + intY) * 5</a:t>
            </a:r>
            <a:r>
              <a:rPr b="0" lang="en-US" sz="2400" spc="-1" strike="noStrike">
                <a:solidFill>
                  <a:srgbClr val="000000"/>
                </a:solidFill>
                <a:latin typeface="Arial"/>
              </a:rPr>
              <a:t>	</a:t>
            </a:r>
            <a:r>
              <a:rPr b="0" lang="en-US" sz="2400" spc="-1" strike="noStrike">
                <a:solidFill>
                  <a:srgbClr val="000000"/>
                </a:solidFill>
                <a:latin typeface="Arial"/>
              </a:rPr>
              <a:t>'iResultB is 75</a:t>
            </a:r>
            <a:endParaRPr b="0" lang="en-US" sz="2400" spc="-1" strike="noStrike">
              <a:solidFill>
                <a:srgbClr val="000000"/>
              </a:solidFill>
              <a:latin typeface="Franklin Gothic Book"/>
            </a:endParaRPr>
          </a:p>
          <a:p>
            <a:pPr marL="272880" indent="-272520">
              <a:lnSpc>
                <a:spcPct val="100000"/>
              </a:lnSpc>
              <a:spcBef>
                <a:spcPts val="479"/>
              </a:spcBef>
              <a:buClr>
                <a:srgbClr val="0000cc"/>
              </a:buClr>
              <a:buFont typeface="Symbol" charset="2"/>
              <a:buChar char=""/>
            </a:pPr>
            <a:r>
              <a:rPr b="0" lang="en-US" sz="2400" spc="-1" strike="noStrike">
                <a:solidFill>
                  <a:srgbClr val="000000"/>
                </a:solidFill>
                <a:latin typeface="Arial"/>
              </a:rPr>
              <a:t>dResultA = intX - intY * 5 </a:t>
            </a:r>
            <a:r>
              <a:rPr b="0" lang="en-US" sz="2400" spc="-1" strike="noStrike">
                <a:solidFill>
                  <a:srgbClr val="000000"/>
                </a:solidFill>
                <a:latin typeface="Arial"/>
              </a:rPr>
              <a:t>	</a:t>
            </a:r>
            <a:r>
              <a:rPr b="0" lang="en-US" sz="2400" spc="-1" strike="noStrike">
                <a:solidFill>
                  <a:srgbClr val="000000"/>
                </a:solidFill>
                <a:latin typeface="Arial"/>
              </a:rPr>
              <a:t>'dResultA is -15</a:t>
            </a:r>
            <a:endParaRPr b="0" lang="en-US" sz="2400" spc="-1" strike="noStrike">
              <a:solidFill>
                <a:srgbClr val="000000"/>
              </a:solidFill>
              <a:latin typeface="Franklin Gothic Book"/>
            </a:endParaRPr>
          </a:p>
          <a:p>
            <a:pPr marL="272880" indent="-272520">
              <a:lnSpc>
                <a:spcPct val="100000"/>
              </a:lnSpc>
              <a:spcBef>
                <a:spcPts val="479"/>
              </a:spcBef>
              <a:buClr>
                <a:srgbClr val="0000cc"/>
              </a:buClr>
              <a:buFont typeface="Symbol" charset="2"/>
              <a:buChar char=""/>
            </a:pPr>
            <a:r>
              <a:rPr b="0" lang="en-US" sz="2400" spc="-1" strike="noStrike">
                <a:solidFill>
                  <a:srgbClr val="000000"/>
                </a:solidFill>
                <a:latin typeface="Arial"/>
              </a:rPr>
              <a:t>dResultB = (intX - intY) * 5</a:t>
            </a:r>
            <a:r>
              <a:rPr b="0" lang="en-US" sz="2400" spc="-1" strike="noStrike">
                <a:solidFill>
                  <a:srgbClr val="000000"/>
                </a:solidFill>
                <a:latin typeface="Arial"/>
              </a:rPr>
              <a:t>	</a:t>
            </a:r>
            <a:r>
              <a:rPr b="0" lang="en-US" sz="2400" spc="-1" strike="noStrike">
                <a:solidFill>
                  <a:srgbClr val="000000"/>
                </a:solidFill>
                <a:latin typeface="Arial"/>
              </a:rPr>
              <a:t>'dResultB is 25</a:t>
            </a:r>
            <a:endParaRPr b="0" lang="en-US" sz="2400" spc="-1" strike="noStrike">
              <a:solidFill>
                <a:srgbClr val="000000"/>
              </a:solidFill>
              <a:latin typeface="Franklin Gothic Book"/>
            </a:endParaRPr>
          </a:p>
          <a:p>
            <a:pPr>
              <a:lnSpc>
                <a:spcPct val="100000"/>
              </a:lnSpc>
              <a:spcBef>
                <a:spcPts val="641"/>
              </a:spcBef>
            </a:pPr>
            <a:endParaRPr b="0" lang="en-US" sz="2400" spc="-1" strike="noStrike">
              <a:solidFill>
                <a:srgbClr val="000000"/>
              </a:solidFill>
              <a:latin typeface="Franklin Gothic Book"/>
            </a:endParaRPr>
          </a:p>
          <a:p>
            <a:pPr>
              <a:lnSpc>
                <a:spcPct val="100000"/>
              </a:lnSpc>
              <a:spcBef>
                <a:spcPts val="641"/>
              </a:spcBef>
            </a:pPr>
            <a:endParaRPr b="0" lang="en-US" sz="2400" spc="-1" strike="noStrike">
              <a:solidFill>
                <a:srgbClr val="000000"/>
              </a:solidFill>
              <a:latin typeface="Franklin Gothic Book"/>
            </a:endParaRPr>
          </a:p>
          <a:p>
            <a:pPr marL="272880" indent="-272520">
              <a:lnSpc>
                <a:spcPct val="100000"/>
              </a:lnSpc>
              <a:spcBef>
                <a:spcPts val="641"/>
              </a:spcBef>
              <a:tabLst>
                <a:tab algn="l" pos="0"/>
              </a:tabLst>
            </a:pPr>
            <a:endParaRPr b="0" lang="en-US" sz="24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457200" y="479880"/>
            <a:ext cx="8229240" cy="959400"/>
          </a:xfrm>
          <a:prstGeom prst="rect">
            <a:avLst/>
          </a:prstGeom>
          <a:noFill/>
          <a:ln w="9360">
            <a:noFill/>
          </a:ln>
        </p:spPr>
        <p:txBody>
          <a:bodyPr anchor="b">
            <a:noAutofit/>
          </a:bodyPr>
          <a:p>
            <a:pPr>
              <a:lnSpc>
                <a:spcPct val="100000"/>
              </a:lnSpc>
            </a:pPr>
            <a:r>
              <a:rPr b="1" lang="en-US" sz="3200" spc="-1" strike="noStrike" u="sng">
                <a:solidFill>
                  <a:srgbClr val="0000cc"/>
                </a:solidFill>
                <a:uFillTx/>
                <a:latin typeface="Franklin Gothic Medium"/>
              </a:rPr>
              <a:t>Homework</a:t>
            </a:r>
            <a:endParaRPr b="0" lang="en-US" sz="3200" spc="-1" strike="noStrike">
              <a:solidFill>
                <a:srgbClr val="000000"/>
              </a:solidFill>
              <a:latin typeface="Franklin Gothic Book"/>
            </a:endParaRPr>
          </a:p>
        </p:txBody>
      </p:sp>
      <p:sp>
        <p:nvSpPr>
          <p:cNvPr id="249"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479"/>
              </a:spcBef>
              <a:buClr>
                <a:srgbClr val="0000cc"/>
              </a:buClr>
              <a:buFont typeface="Symbol" charset="2"/>
              <a:buChar char=""/>
            </a:pPr>
            <a:r>
              <a:rPr b="0" lang="en-US" sz="2400" spc="-1" strike="noStrike">
                <a:solidFill>
                  <a:srgbClr val="000000"/>
                </a:solidFill>
                <a:latin typeface="Franklin Gothic Book"/>
              </a:rPr>
              <a:t>Lets start a python project using online interpreter by clicking the following link</a:t>
            </a:r>
            <a:endParaRPr b="0" lang="en-US" sz="2400" spc="-1" strike="noStrike">
              <a:solidFill>
                <a:srgbClr val="000000"/>
              </a:solidFill>
              <a:latin typeface="Franklin Gothic Book"/>
            </a:endParaRPr>
          </a:p>
          <a:p>
            <a:pPr>
              <a:lnSpc>
                <a:spcPct val="100000"/>
              </a:lnSpc>
              <a:spcBef>
                <a:spcPts val="479"/>
              </a:spcBef>
              <a:tabLst>
                <a:tab algn="l" pos="0"/>
              </a:tabLst>
            </a:pPr>
            <a:r>
              <a:rPr b="0" lang="en-ZA" sz="2400" spc="-1" strike="noStrike" u="sng">
                <a:solidFill>
                  <a:srgbClr val="009999"/>
                </a:solidFill>
                <a:uFillTx/>
                <a:latin typeface="Franklin Gothic Book"/>
                <a:hlinkClick r:id="rId1"/>
              </a:rPr>
              <a:t>https://</a:t>
            </a:r>
            <a:r>
              <a:rPr b="0" lang="en-ZA" sz="2400" spc="-1" strike="noStrike" u="sng">
                <a:solidFill>
                  <a:srgbClr val="009999"/>
                </a:solidFill>
                <a:uFillTx/>
                <a:latin typeface="Franklin Gothic Book"/>
                <a:hlinkClick r:id="rId2"/>
              </a:rPr>
              <a:t>repl.it/languages/python3</a:t>
            </a:r>
            <a:endParaRPr b="0" lang="en-US" sz="2400" spc="-1" strike="noStrike">
              <a:solidFill>
                <a:srgbClr val="000000"/>
              </a:solidFill>
              <a:latin typeface="Franklin Gothic Book"/>
            </a:endParaRPr>
          </a:p>
          <a:p>
            <a:pPr>
              <a:lnSpc>
                <a:spcPct val="100000"/>
              </a:lnSpc>
              <a:spcBef>
                <a:spcPts val="479"/>
              </a:spcBef>
              <a:tabLst>
                <a:tab algn="l" pos="0"/>
              </a:tabLst>
            </a:pPr>
            <a:r>
              <a:rPr b="0" lang="en-US" sz="2400" spc="-1" strike="noStrike">
                <a:solidFill>
                  <a:srgbClr val="000000"/>
                </a:solidFill>
                <a:latin typeface="Franklin Gothic Book"/>
              </a:rPr>
              <a:t>OR</a:t>
            </a:r>
            <a:endParaRPr b="0" lang="en-US" sz="2400" spc="-1" strike="noStrike">
              <a:solidFill>
                <a:srgbClr val="000000"/>
              </a:solidFill>
              <a:latin typeface="Franklin Gothic Book"/>
            </a:endParaRPr>
          </a:p>
          <a:p>
            <a:pPr>
              <a:lnSpc>
                <a:spcPct val="100000"/>
              </a:lnSpc>
              <a:spcBef>
                <a:spcPts val="479"/>
              </a:spcBef>
              <a:tabLst>
                <a:tab algn="l" pos="0"/>
              </a:tabLst>
            </a:pPr>
            <a:r>
              <a:rPr b="0" lang="en-ZA" sz="2400" spc="-1" strike="noStrike" u="sng">
                <a:solidFill>
                  <a:srgbClr val="009999"/>
                </a:solidFill>
                <a:uFillTx/>
                <a:latin typeface="Franklin Gothic Book"/>
                <a:hlinkClick r:id="rId3"/>
              </a:rPr>
              <a:t>https://www.onlinegdb.com/online_python_interpreter</a:t>
            </a:r>
            <a:endParaRPr b="0" lang="en-US" sz="2400" spc="-1" strike="noStrike">
              <a:solidFill>
                <a:srgbClr val="000000"/>
              </a:solidFill>
              <a:latin typeface="Franklin Gothic Book"/>
            </a:endParaRPr>
          </a:p>
          <a:p>
            <a:pPr>
              <a:lnSpc>
                <a:spcPct val="100000"/>
              </a:lnSpc>
              <a:spcBef>
                <a:spcPts val="479"/>
              </a:spcBef>
              <a:tabLst>
                <a:tab algn="l" pos="0"/>
              </a:tabLst>
            </a:pPr>
            <a:r>
              <a:rPr b="0" lang="en-US" sz="2400" spc="-1" strike="noStrike">
                <a:solidFill>
                  <a:srgbClr val="000000"/>
                </a:solidFill>
                <a:latin typeface="Franklin Gothic Book"/>
              </a:rPr>
              <a:t> </a:t>
            </a:r>
            <a:r>
              <a:rPr b="0" lang="en-US" sz="2400" spc="-1" strike="noStrike">
                <a:solidFill>
                  <a:srgbClr val="000000"/>
                </a:solidFill>
                <a:latin typeface="Franklin Gothic Book"/>
              </a:rPr>
              <a:t>Type the following :</a:t>
            </a:r>
            <a:endParaRPr b="0" lang="en-US" sz="2400" spc="-1" strike="noStrike">
              <a:solidFill>
                <a:srgbClr val="000000"/>
              </a:solidFill>
              <a:latin typeface="Franklin Gothic Book"/>
            </a:endParaRPr>
          </a:p>
          <a:p>
            <a:pPr>
              <a:lnSpc>
                <a:spcPct val="100000"/>
              </a:lnSpc>
              <a:spcBef>
                <a:spcPts val="479"/>
              </a:spcBef>
              <a:tabLst>
                <a:tab algn="l" pos="0"/>
              </a:tabLst>
            </a:pPr>
            <a:r>
              <a:rPr b="0" lang="en-US" sz="2400" spc="-1" strike="noStrike">
                <a:solidFill>
                  <a:srgbClr val="000000"/>
                </a:solidFill>
                <a:latin typeface="Franklin Gothic Book"/>
              </a:rPr>
              <a:t>Print(“hello world”)</a:t>
            </a:r>
            <a:endParaRPr b="0" lang="en-US" sz="2400" spc="-1" strike="noStrike">
              <a:solidFill>
                <a:srgbClr val="000000"/>
              </a:solidFill>
              <a:latin typeface="Franklin Gothic Book"/>
            </a:endParaRPr>
          </a:p>
          <a:p>
            <a:pPr>
              <a:lnSpc>
                <a:spcPct val="100000"/>
              </a:lnSpc>
              <a:spcBef>
                <a:spcPts val="479"/>
              </a:spcBef>
              <a:tabLst>
                <a:tab algn="l" pos="0"/>
              </a:tabLst>
            </a:pPr>
            <a:endParaRPr b="0" lang="en-US" sz="2400" spc="-1" strike="noStrike">
              <a:solidFill>
                <a:srgbClr val="000000"/>
              </a:solidFill>
              <a:latin typeface="Franklin Gothic Book"/>
            </a:endParaRPr>
          </a:p>
          <a:p>
            <a:pPr>
              <a:lnSpc>
                <a:spcPct val="100000"/>
              </a:lnSpc>
              <a:spcBef>
                <a:spcPts val="479"/>
              </a:spcBef>
              <a:tabLst>
                <a:tab algn="l" pos="0"/>
              </a:tabLst>
            </a:pPr>
            <a:endParaRPr b="0" lang="en-US" sz="2400" spc="-1" strike="noStrike">
              <a:solidFill>
                <a:srgbClr val="000000"/>
              </a:solidFill>
              <a:latin typeface="Franklin Gothic Book"/>
            </a:endParaRPr>
          </a:p>
          <a:p>
            <a:pPr>
              <a:lnSpc>
                <a:spcPct val="100000"/>
              </a:lnSpc>
              <a:spcBef>
                <a:spcPts val="641"/>
              </a:spcBef>
              <a:tabLst>
                <a:tab algn="l" pos="0"/>
              </a:tabLst>
            </a:pPr>
            <a:r>
              <a:rPr b="0" lang="en-US" sz="2400" spc="-1" strike="noStrike">
                <a:solidFill>
                  <a:srgbClr val="000000"/>
                </a:solidFill>
                <a:latin typeface="Franklin Gothic Book"/>
              </a:rPr>
              <a:t>Press the run button Output will be printed on to the screen</a:t>
            </a:r>
            <a:r>
              <a:rPr b="0" lang="en-US" sz="3200" spc="-1" strike="noStrike">
                <a:solidFill>
                  <a:srgbClr val="000000"/>
                </a:solidFill>
                <a:latin typeface="Franklin Gothic Book"/>
              </a:rPr>
              <a:t>.</a:t>
            </a:r>
            <a:endParaRPr b="0" lang="en-US" sz="3200" spc="-1" strike="noStrike">
              <a:solidFill>
                <a:srgbClr val="000000"/>
              </a:solidFill>
              <a:latin typeface="Franklin Gothic Book"/>
            </a:endParaRPr>
          </a:p>
          <a:p>
            <a:pPr>
              <a:lnSpc>
                <a:spcPct val="100000"/>
              </a:lnSpc>
              <a:spcBef>
                <a:spcPts val="641"/>
              </a:spcBef>
              <a:tabLst>
                <a:tab algn="l" pos="0"/>
              </a:tabLst>
            </a:pPr>
            <a:endParaRPr b="0" lang="en-US" sz="32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57200" y="479880"/>
            <a:ext cx="8229240" cy="959400"/>
          </a:xfrm>
          <a:prstGeom prst="rect">
            <a:avLst/>
          </a:prstGeom>
          <a:noFill/>
          <a:ln w="9360">
            <a:noFill/>
          </a:ln>
        </p:spPr>
        <p:txBody>
          <a:bodyPr anchor="b">
            <a:noAutofit/>
          </a:bodyPr>
          <a:p>
            <a:pPr>
              <a:lnSpc>
                <a:spcPct val="100000"/>
              </a:lnSpc>
            </a:pPr>
            <a:r>
              <a:rPr b="0" lang="en-US" sz="3200" spc="-1" strike="noStrike">
                <a:solidFill>
                  <a:srgbClr val="0000cc"/>
                </a:solidFill>
                <a:latin typeface="Franklin Gothic Medium"/>
              </a:rPr>
              <a:t>Programming Examples</a:t>
            </a:r>
            <a:endParaRPr b="0" lang="en-US" sz="3200" spc="-1" strike="noStrike">
              <a:solidFill>
                <a:srgbClr val="000000"/>
              </a:solidFill>
              <a:latin typeface="Franklin Gothic Book"/>
            </a:endParaRPr>
          </a:p>
        </p:txBody>
      </p:sp>
      <p:sp>
        <p:nvSpPr>
          <p:cNvPr id="251"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Print  times table eg. 5 x table</a:t>
            </a:r>
            <a:endParaRPr b="0" lang="en-US" sz="32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57200" y="479880"/>
            <a:ext cx="8229240" cy="959400"/>
          </a:xfrm>
          <a:prstGeom prst="rect">
            <a:avLst/>
          </a:prstGeom>
          <a:noFill/>
          <a:ln w="9360">
            <a:noFill/>
          </a:ln>
        </p:spPr>
        <p:txBody>
          <a:bodyPr anchor="b">
            <a:noAutofit/>
          </a:bodyPr>
          <a:p>
            <a:pPr>
              <a:lnSpc>
                <a:spcPct val="100000"/>
              </a:lnSpc>
            </a:pPr>
            <a:r>
              <a:rPr b="0" lang="en-US" sz="3200" spc="-1" strike="noStrike">
                <a:solidFill>
                  <a:srgbClr val="0000cc"/>
                </a:solidFill>
                <a:latin typeface="Franklin Gothic Medium"/>
              </a:rPr>
              <a:t>Hello World in Python</a:t>
            </a:r>
            <a:endParaRPr b="0" lang="en-US" sz="3200" spc="-1" strike="noStrike">
              <a:solidFill>
                <a:srgbClr val="000000"/>
              </a:solidFill>
              <a:latin typeface="Franklin Gothic Book"/>
            </a:endParaRPr>
          </a:p>
        </p:txBody>
      </p:sp>
      <p:sp>
        <p:nvSpPr>
          <p:cNvPr id="253" name="TextShape 2"/>
          <p:cNvSpPr txBox="1"/>
          <p:nvPr/>
        </p:nvSpPr>
        <p:spPr>
          <a:xfrm>
            <a:off x="457200" y="1674000"/>
            <a:ext cx="7467120" cy="4970520"/>
          </a:xfrm>
          <a:prstGeom prst="rect">
            <a:avLst/>
          </a:prstGeom>
          <a:solidFill>
            <a:srgbClr val="ffffff"/>
          </a:solidFill>
          <a:ln>
            <a:noFill/>
          </a:ln>
        </p:spPr>
        <p:txBody>
          <a:bodyPr anchor="ctr">
            <a:noAutofit/>
          </a:bodyPr>
          <a:p>
            <a:pPr>
              <a:lnSpc>
                <a:spcPct val="100000"/>
              </a:lnSpc>
              <a:tabLst>
                <a:tab algn="l" pos="0"/>
              </a:tabLst>
            </a:pPr>
            <a:r>
              <a:rPr b="0" i="1" lang="en-US" sz="2000" spc="-1" strike="noStrike">
                <a:solidFill>
                  <a:srgbClr val="808080"/>
                </a:solidFill>
                <a:latin typeface="Consolas"/>
              </a:rPr>
              <a:t># My first program using Python.</a:t>
            </a:r>
            <a:br/>
            <a:r>
              <a:rPr b="0" lang="en-US" sz="2000" spc="-1" strike="noStrike">
                <a:solidFill>
                  <a:srgbClr val="000080"/>
                </a:solidFill>
                <a:latin typeface="Consolas"/>
              </a:rPr>
              <a:t>print</a:t>
            </a:r>
            <a:r>
              <a:rPr b="0" lang="en-US" sz="2000" spc="-1" strike="noStrike">
                <a:solidFill>
                  <a:srgbClr val="000000"/>
                </a:solidFill>
                <a:latin typeface="Consolas"/>
              </a:rPr>
              <a:t>(</a:t>
            </a:r>
            <a:r>
              <a:rPr b="1" lang="en-US" sz="2000" spc="-1" strike="noStrike">
                <a:solidFill>
                  <a:srgbClr val="008080"/>
                </a:solidFill>
                <a:latin typeface="Consolas"/>
              </a:rPr>
              <a:t>"hello world"</a:t>
            </a:r>
            <a:r>
              <a:rPr b="0" lang="en-US" sz="2000" spc="-1" strike="noStrike">
                <a:solidFill>
                  <a:srgbClr val="000000"/>
                </a:solidFill>
                <a:latin typeface="Consolas"/>
              </a:rPr>
              <a:t>)  </a:t>
            </a:r>
            <a:r>
              <a:rPr b="0" i="1" lang="en-US" sz="2000" spc="-1" strike="noStrike">
                <a:solidFill>
                  <a:srgbClr val="808080"/>
                </a:solidFill>
                <a:latin typeface="Consolas"/>
              </a:rPr>
              <a:t># printing helloworld</a:t>
            </a:r>
            <a:br/>
            <a:r>
              <a:rPr b="0" lang="en-US" sz="2000" spc="-1" strike="noStrike">
                <a:solidFill>
                  <a:srgbClr val="000000"/>
                </a:solidFill>
                <a:latin typeface="Consolas"/>
              </a:rPr>
              <a:t>decPrice = </a:t>
            </a:r>
            <a:r>
              <a:rPr b="0" lang="en-US" sz="2000" spc="-1" strike="noStrike">
                <a:solidFill>
                  <a:srgbClr val="0000ff"/>
                </a:solidFill>
                <a:latin typeface="Consolas"/>
              </a:rPr>
              <a:t>2.50  </a:t>
            </a:r>
            <a:r>
              <a:rPr b="0" i="1" lang="en-US" sz="2000" spc="-1" strike="noStrike">
                <a:solidFill>
                  <a:srgbClr val="808080"/>
                </a:solidFill>
                <a:latin typeface="Consolas"/>
              </a:rPr>
              <a:t># declaring variable for Unitprice</a:t>
            </a:r>
            <a:br/>
            <a:r>
              <a:rPr b="0" lang="en-US" sz="2000" spc="-1" strike="noStrike">
                <a:solidFill>
                  <a:srgbClr val="000000"/>
                </a:solidFill>
                <a:latin typeface="Consolas"/>
              </a:rPr>
              <a:t>intTotal = </a:t>
            </a:r>
            <a:r>
              <a:rPr b="0" lang="en-US" sz="2000" spc="-1" strike="noStrike">
                <a:solidFill>
                  <a:srgbClr val="0000ff"/>
                </a:solidFill>
                <a:latin typeface="Consolas"/>
              </a:rPr>
              <a:t>5  </a:t>
            </a:r>
            <a:r>
              <a:rPr b="0" i="1" lang="en-US" sz="2000" spc="-1" strike="noStrike">
                <a:solidFill>
                  <a:srgbClr val="808080"/>
                </a:solidFill>
                <a:latin typeface="Consolas"/>
              </a:rPr>
              <a:t># declaring number of total items</a:t>
            </a:r>
            <a:br/>
            <a:r>
              <a:rPr b="0" lang="en-US" sz="2000" spc="-1" strike="noStrike">
                <a:solidFill>
                  <a:srgbClr val="000000"/>
                </a:solidFill>
                <a:latin typeface="Consolas"/>
              </a:rPr>
              <a:t>x = </a:t>
            </a:r>
            <a:r>
              <a:rPr b="0" lang="en-US" sz="2000" spc="-1" strike="noStrike">
                <a:solidFill>
                  <a:srgbClr val="000080"/>
                </a:solidFill>
                <a:latin typeface="Consolas"/>
              </a:rPr>
              <a:t>int</a:t>
            </a:r>
            <a:r>
              <a:rPr b="0" lang="en-US" sz="2000" spc="-1" strike="noStrike">
                <a:solidFill>
                  <a:srgbClr val="000000"/>
                </a:solidFill>
                <a:latin typeface="Consolas"/>
              </a:rPr>
              <a:t>(</a:t>
            </a:r>
            <a:r>
              <a:rPr b="0" lang="en-US" sz="2000" spc="-1" strike="noStrike">
                <a:solidFill>
                  <a:srgbClr val="000080"/>
                </a:solidFill>
                <a:latin typeface="Consolas"/>
              </a:rPr>
              <a:t>input</a:t>
            </a:r>
            <a:r>
              <a:rPr b="0" lang="en-US" sz="2000" spc="-1" strike="noStrike">
                <a:solidFill>
                  <a:srgbClr val="000000"/>
                </a:solidFill>
                <a:latin typeface="Consolas"/>
              </a:rPr>
              <a:t>(</a:t>
            </a:r>
            <a:r>
              <a:rPr b="1" lang="en-US" sz="2000" spc="-1" strike="noStrike">
                <a:solidFill>
                  <a:srgbClr val="008080"/>
                </a:solidFill>
                <a:latin typeface="Consolas"/>
              </a:rPr>
              <a:t>"enter milk"</a:t>
            </a:r>
            <a:r>
              <a:rPr b="0" lang="en-US" sz="2000" spc="-1" strike="noStrike">
                <a:solidFill>
                  <a:srgbClr val="000000"/>
                </a:solidFill>
                <a:latin typeface="Consolas"/>
              </a:rPr>
              <a:t>)) * </a:t>
            </a:r>
            <a:r>
              <a:rPr b="0" lang="en-US" sz="2000" spc="-1" strike="noStrike">
                <a:solidFill>
                  <a:srgbClr val="000080"/>
                </a:solidFill>
                <a:latin typeface="Consolas"/>
              </a:rPr>
              <a:t>int</a:t>
            </a:r>
            <a:r>
              <a:rPr b="0" lang="en-US" sz="2000" spc="-1" strike="noStrike">
                <a:solidFill>
                  <a:srgbClr val="000000"/>
                </a:solidFill>
                <a:latin typeface="Consolas"/>
              </a:rPr>
              <a:t>(</a:t>
            </a:r>
            <a:r>
              <a:rPr b="0" lang="en-US" sz="2000" spc="-1" strike="noStrike">
                <a:solidFill>
                  <a:srgbClr val="000080"/>
                </a:solidFill>
                <a:latin typeface="Consolas"/>
              </a:rPr>
              <a:t>input</a:t>
            </a:r>
            <a:r>
              <a:rPr b="0" lang="en-US" sz="2000" spc="-1" strike="noStrike">
                <a:solidFill>
                  <a:srgbClr val="000000"/>
                </a:solidFill>
                <a:latin typeface="Consolas"/>
              </a:rPr>
              <a:t>(</a:t>
            </a:r>
            <a:r>
              <a:rPr b="1" lang="en-US" sz="2000" spc="-1" strike="noStrike">
                <a:solidFill>
                  <a:srgbClr val="008080"/>
                </a:solidFill>
                <a:latin typeface="Consolas"/>
              </a:rPr>
              <a:t>"enter value"</a:t>
            </a:r>
            <a:r>
              <a:rPr b="0" lang="en-US" sz="2000" spc="-1" strike="noStrike">
                <a:solidFill>
                  <a:srgbClr val="000000"/>
                </a:solidFill>
                <a:latin typeface="Consolas"/>
              </a:rPr>
              <a:t>))</a:t>
            </a:r>
            <a:br/>
            <a:r>
              <a:rPr b="0" lang="en-US" sz="2000" spc="-1" strike="noStrike">
                <a:solidFill>
                  <a:srgbClr val="000080"/>
                </a:solidFill>
                <a:latin typeface="Consolas"/>
              </a:rPr>
              <a:t>print</a:t>
            </a:r>
            <a:r>
              <a:rPr b="0" lang="en-US" sz="2000" spc="-1" strike="noStrike">
                <a:solidFill>
                  <a:srgbClr val="000000"/>
                </a:solidFill>
                <a:latin typeface="Consolas"/>
              </a:rPr>
              <a:t>(x)</a:t>
            </a:r>
            <a:br/>
            <a:r>
              <a:rPr b="0" lang="en-US" sz="2000" spc="-1" strike="noStrike">
                <a:solidFill>
                  <a:srgbClr val="000000"/>
                </a:solidFill>
                <a:latin typeface="Consolas"/>
              </a:rPr>
              <a:t>intTotal=</a:t>
            </a:r>
            <a:r>
              <a:rPr b="0" lang="en-US" sz="2000" spc="-1" strike="noStrike">
                <a:solidFill>
                  <a:srgbClr val="0000ff"/>
                </a:solidFill>
                <a:latin typeface="Consolas"/>
              </a:rPr>
              <a:t>7</a:t>
            </a:r>
            <a:br/>
            <a:r>
              <a:rPr b="0" lang="en-US" sz="2000" spc="-1" strike="noStrike">
                <a:solidFill>
                  <a:srgbClr val="000000"/>
                </a:solidFill>
                <a:latin typeface="Consolas"/>
              </a:rPr>
              <a:t>DecAmount = decPrice * intTotal  </a:t>
            </a:r>
            <a:r>
              <a:rPr b="0" i="1" lang="en-US" sz="2000" spc="-1" strike="noStrike">
                <a:solidFill>
                  <a:srgbClr val="808080"/>
                </a:solidFill>
                <a:latin typeface="Consolas"/>
              </a:rPr>
              <a:t># performing my calculation</a:t>
            </a:r>
            <a:br/>
            <a:r>
              <a:rPr b="0" lang="en-US" sz="2000" spc="-1" strike="noStrike">
                <a:solidFill>
                  <a:srgbClr val="000080"/>
                </a:solidFill>
                <a:latin typeface="Consolas"/>
              </a:rPr>
              <a:t>print</a:t>
            </a:r>
            <a:r>
              <a:rPr b="0" lang="en-US" sz="2000" spc="-1" strike="noStrike">
                <a:solidFill>
                  <a:srgbClr val="000000"/>
                </a:solidFill>
                <a:latin typeface="Consolas"/>
              </a:rPr>
              <a:t>(DecAmount)  </a:t>
            </a:r>
            <a:r>
              <a:rPr b="0" i="1" lang="en-US" sz="2000" spc="-1" strike="noStrike">
                <a:solidFill>
                  <a:srgbClr val="808080"/>
                </a:solidFill>
                <a:latin typeface="Consolas"/>
              </a:rPr>
              <a:t># displaying my answer</a:t>
            </a:r>
            <a:br/>
            <a:r>
              <a:rPr b="0" lang="en-US" sz="2000" spc="-1" strike="noStrike">
                <a:solidFill>
                  <a:srgbClr val="000080"/>
                </a:solidFill>
                <a:latin typeface="Consolas"/>
              </a:rPr>
              <a:t>print</a:t>
            </a:r>
            <a:r>
              <a:rPr b="0" lang="en-US" sz="2000" spc="-1" strike="noStrike">
                <a:solidFill>
                  <a:srgbClr val="000000"/>
                </a:solidFill>
                <a:latin typeface="Consolas"/>
              </a:rPr>
              <a:t>(</a:t>
            </a:r>
            <a:r>
              <a:rPr b="0" lang="en-US" sz="2000" spc="-1" strike="noStrike">
                <a:solidFill>
                  <a:srgbClr val="000080"/>
                </a:solidFill>
                <a:latin typeface="Consolas"/>
              </a:rPr>
              <a:t>type</a:t>
            </a:r>
            <a:r>
              <a:rPr b="0" lang="en-US" sz="2000" spc="-1" strike="noStrike">
                <a:solidFill>
                  <a:srgbClr val="000000"/>
                </a:solidFill>
                <a:latin typeface="Consolas"/>
              </a:rPr>
              <a:t>(DecAmount))  </a:t>
            </a:r>
            <a:r>
              <a:rPr b="0" i="1" lang="en-US" sz="2000" spc="-1" strike="noStrike">
                <a:solidFill>
                  <a:srgbClr val="808080"/>
                </a:solidFill>
                <a:latin typeface="Consolas"/>
              </a:rPr>
              <a:t># checking the datatype of DecTotal</a:t>
            </a:r>
            <a:br/>
            <a:r>
              <a:rPr b="0" lang="en-US" sz="2000" spc="-1" strike="noStrike">
                <a:solidFill>
                  <a:srgbClr val="000080"/>
                </a:solidFill>
                <a:latin typeface="Consolas"/>
              </a:rPr>
              <a:t>print</a:t>
            </a:r>
            <a:r>
              <a:rPr b="0" lang="en-US" sz="2000" spc="-1" strike="noStrike">
                <a:solidFill>
                  <a:srgbClr val="000000"/>
                </a:solidFill>
                <a:latin typeface="Consolas"/>
              </a:rPr>
              <a:t>(</a:t>
            </a:r>
            <a:r>
              <a:rPr b="0" lang="en-US" sz="2000" spc="-1" strike="noStrike">
                <a:solidFill>
                  <a:srgbClr val="000080"/>
                </a:solidFill>
                <a:latin typeface="Consolas"/>
              </a:rPr>
              <a:t>type</a:t>
            </a:r>
            <a:r>
              <a:rPr b="0" lang="en-US" sz="2000" spc="-1" strike="noStrike">
                <a:solidFill>
                  <a:srgbClr val="000000"/>
                </a:solidFill>
                <a:latin typeface="Consolas"/>
              </a:rPr>
              <a:t>(intTotal))  </a:t>
            </a:r>
            <a:r>
              <a:rPr b="0" i="1" lang="en-US" sz="2000" spc="-1" strike="noStrike">
                <a:solidFill>
                  <a:srgbClr val="808080"/>
                </a:solidFill>
                <a:latin typeface="Consolas"/>
              </a:rPr>
              <a:t># checking the datatype of in8tTotal</a:t>
            </a:r>
            <a:endParaRPr b="0" lang="en-US" sz="2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479880"/>
            <a:ext cx="8229240" cy="959400"/>
          </a:xfrm>
          <a:prstGeom prst="rect">
            <a:avLst/>
          </a:prstGeom>
          <a:noFill/>
          <a:ln w="9360">
            <a:noFill/>
          </a:ln>
        </p:spPr>
        <p:txBody>
          <a:bodyPr anchor="b">
            <a:noAutofit/>
          </a:bodyPr>
          <a:p>
            <a:pPr>
              <a:lnSpc>
                <a:spcPct val="100000"/>
              </a:lnSpc>
            </a:pPr>
            <a:r>
              <a:rPr b="0" lang="en-US" sz="3200" spc="-1" strike="noStrike">
                <a:solidFill>
                  <a:srgbClr val="0000cc"/>
                </a:solidFill>
                <a:latin typeface="Franklin Gothic Medium"/>
              </a:rPr>
              <a:t>First Generation Languages</a:t>
            </a:r>
            <a:endParaRPr b="0" lang="en-US" sz="3200" spc="-1" strike="noStrike">
              <a:solidFill>
                <a:srgbClr val="000000"/>
              </a:solidFill>
              <a:latin typeface="Franklin Gothic Book"/>
            </a:endParaRPr>
          </a:p>
        </p:txBody>
      </p:sp>
      <p:sp>
        <p:nvSpPr>
          <p:cNvPr id="191" name="TextShape 2"/>
          <p:cNvSpPr txBox="1"/>
          <p:nvPr/>
        </p:nvSpPr>
        <p:spPr>
          <a:xfrm>
            <a:off x="457200" y="1519920"/>
            <a:ext cx="8229240" cy="5279040"/>
          </a:xfrm>
          <a:prstGeom prst="rect">
            <a:avLst/>
          </a:prstGeom>
          <a:noFill/>
          <a:ln>
            <a:noFill/>
          </a:ln>
        </p:spPr>
        <p:txBody>
          <a:bodyPr>
            <a:noAutofit/>
          </a:bodyPr>
          <a:p>
            <a:pPr lvl="1" marL="285840" indent="-285480">
              <a:lnSpc>
                <a:spcPct val="100000"/>
              </a:lnSpc>
              <a:spcBef>
                <a:spcPts val="601"/>
              </a:spcBef>
              <a:buClr>
                <a:srgbClr val="0000cc"/>
              </a:buClr>
              <a:buFont typeface="Symbol" charset="2"/>
              <a:buChar char=""/>
            </a:pPr>
            <a:r>
              <a:rPr b="0" lang="en-ZA" sz="3000" spc="-1" strike="noStrike">
                <a:solidFill>
                  <a:srgbClr val="000000"/>
                </a:solidFill>
                <a:latin typeface="Franklin Gothic Book"/>
              </a:rPr>
              <a:t>Programs were coded in binary code (1’s and 0’s) which is machine language. First generation languages were fast since they needed not to be converted.</a:t>
            </a:r>
            <a:endParaRPr b="0" lang="en-US" sz="3000" spc="-1" strike="noStrike">
              <a:solidFill>
                <a:srgbClr val="000000"/>
              </a:solidFill>
              <a:latin typeface="Franklin Gothic Book"/>
            </a:endParaRPr>
          </a:p>
          <a:p>
            <a:pPr lvl="1" marL="285840" indent="-285480">
              <a:lnSpc>
                <a:spcPct val="100000"/>
              </a:lnSpc>
              <a:spcBef>
                <a:spcPts val="601"/>
              </a:spcBef>
              <a:buClr>
                <a:srgbClr val="0000cc"/>
              </a:buClr>
              <a:buFont typeface="Symbol" charset="2"/>
              <a:buChar char=""/>
            </a:pPr>
            <a:r>
              <a:rPr b="0" lang="en-ZA" sz="3000" spc="-1" strike="noStrike">
                <a:solidFill>
                  <a:srgbClr val="000000"/>
                </a:solidFill>
                <a:latin typeface="Franklin Gothic Book"/>
              </a:rPr>
              <a:t>One of the disadvantages was portability meaning they could not be used on another computer with different architecture.</a:t>
            </a:r>
            <a:endParaRPr b="0" lang="en-US" sz="3000" spc="-1" strike="noStrike">
              <a:solidFill>
                <a:srgbClr val="000000"/>
              </a:solidFill>
              <a:latin typeface="Franklin Gothic Book"/>
            </a:endParaRPr>
          </a:p>
          <a:p>
            <a:pPr lvl="1" marL="285840" indent="-285480">
              <a:lnSpc>
                <a:spcPct val="100000"/>
              </a:lnSpc>
              <a:spcBef>
                <a:spcPts val="601"/>
              </a:spcBef>
              <a:buClr>
                <a:srgbClr val="0000cc"/>
              </a:buClr>
              <a:buFont typeface="Symbol" charset="2"/>
              <a:buChar char=""/>
            </a:pPr>
            <a:r>
              <a:rPr b="0" lang="en-ZA" sz="3000" spc="-1" strike="noStrike">
                <a:solidFill>
                  <a:srgbClr val="000000"/>
                </a:solidFill>
                <a:latin typeface="Franklin Gothic Book"/>
              </a:rPr>
              <a:t>Another disadvantage is that they are very difficult to code and debug.</a:t>
            </a:r>
            <a:endParaRPr b="0" lang="en-US" sz="3000" spc="-1" strike="noStrike">
              <a:solidFill>
                <a:srgbClr val="000000"/>
              </a:solidFill>
              <a:latin typeface="Franklin Gothic Book"/>
            </a:endParaRPr>
          </a:p>
          <a:p>
            <a:pPr lvl="1" marL="285840" indent="-285480">
              <a:lnSpc>
                <a:spcPct val="100000"/>
              </a:lnSpc>
              <a:spcBef>
                <a:spcPts val="601"/>
              </a:spcBef>
              <a:buClr>
                <a:srgbClr val="0000cc"/>
              </a:buClr>
              <a:buFont typeface="Symbol" charset="2"/>
              <a:buChar char=""/>
            </a:pPr>
            <a:r>
              <a:rPr b="0" lang="en-ZA" sz="3000" spc="-1" strike="noStrike">
                <a:solidFill>
                  <a:srgbClr val="000000"/>
                </a:solidFill>
                <a:latin typeface="Franklin Gothic Book"/>
              </a:rPr>
              <a:t>Debug means checking for errors</a:t>
            </a:r>
            <a:endParaRPr b="0" lang="en-US" sz="3000" spc="-1" strike="noStrike">
              <a:solidFill>
                <a:srgbClr val="000000"/>
              </a:solidFill>
              <a:latin typeface="Franklin Gothic Book"/>
            </a:endParaRPr>
          </a:p>
          <a:p>
            <a:endParaRPr b="0" lang="en-US" sz="3000" spc="-1" strike="noStrike">
              <a:solidFill>
                <a:srgbClr val="000000"/>
              </a:solidFill>
              <a:latin typeface="Franklin Gothic Book"/>
            </a:endParaRPr>
          </a:p>
          <a:p>
            <a:pPr marL="457200">
              <a:lnSpc>
                <a:spcPct val="100000"/>
              </a:lnSpc>
              <a:spcBef>
                <a:spcPts val="601"/>
              </a:spcBef>
              <a:tabLst>
                <a:tab algn="l" pos="0"/>
              </a:tabLst>
            </a:pPr>
            <a:endParaRPr b="0" lang="en-US" sz="3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57200" y="479880"/>
            <a:ext cx="8229240" cy="959400"/>
          </a:xfrm>
          <a:prstGeom prst="rect">
            <a:avLst/>
          </a:prstGeom>
          <a:noFill/>
          <a:ln w="9360">
            <a:noFill/>
          </a:ln>
        </p:spPr>
        <p:txBody>
          <a:bodyPr anchor="b">
            <a:noAutofit/>
          </a:bodyPr>
          <a:p>
            <a:pPr>
              <a:lnSpc>
                <a:spcPct val="100000"/>
              </a:lnSpc>
            </a:pPr>
            <a:r>
              <a:rPr b="0" lang="en-US" sz="3200" spc="-1" strike="noStrike">
                <a:solidFill>
                  <a:srgbClr val="0000cc"/>
                </a:solidFill>
                <a:latin typeface="Franklin Gothic Medium"/>
              </a:rPr>
              <a:t>Second Generation Languages (2GL)</a:t>
            </a:r>
            <a:endParaRPr b="0" lang="en-US" sz="3200" spc="-1" strike="noStrike">
              <a:solidFill>
                <a:srgbClr val="000000"/>
              </a:solidFill>
              <a:latin typeface="Franklin Gothic Book"/>
            </a:endParaRPr>
          </a:p>
        </p:txBody>
      </p:sp>
      <p:sp>
        <p:nvSpPr>
          <p:cNvPr id="193" name="TextShape 2"/>
          <p:cNvSpPr txBox="1"/>
          <p:nvPr/>
        </p:nvSpPr>
        <p:spPr>
          <a:xfrm>
            <a:off x="457200" y="1519920"/>
            <a:ext cx="8229240" cy="5279040"/>
          </a:xfrm>
          <a:prstGeom prst="rect">
            <a:avLst/>
          </a:prstGeom>
          <a:noFill/>
          <a:ln>
            <a:noFill/>
          </a:ln>
        </p:spPr>
        <p:txBody>
          <a:bodyPr>
            <a:noAutofit/>
          </a:bodyPr>
          <a:p>
            <a:endParaRPr b="0" lang="en-US" sz="3200" spc="-1" strike="noStrike">
              <a:solidFill>
                <a:srgbClr val="000000"/>
              </a:solidFill>
              <a:latin typeface="Franklin Gothic Book"/>
            </a:endParaRPr>
          </a:p>
          <a:p>
            <a:pPr lvl="1" marL="2858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These were also known as assembly languages.</a:t>
            </a:r>
            <a:endParaRPr b="0" lang="en-US" sz="3000" spc="-1" strike="noStrike">
              <a:solidFill>
                <a:srgbClr val="000000"/>
              </a:solidFill>
              <a:latin typeface="Franklin Gothic Book"/>
            </a:endParaRPr>
          </a:p>
          <a:p>
            <a:pPr lvl="1" marL="2858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2GL needed to be compiled into machine language.</a:t>
            </a:r>
            <a:endParaRPr b="0" lang="en-US" sz="3000" spc="-1" strike="noStrike">
              <a:solidFill>
                <a:srgbClr val="000000"/>
              </a:solidFill>
              <a:latin typeface="Franklin Gothic Book"/>
            </a:endParaRPr>
          </a:p>
          <a:p>
            <a:pPr lvl="1" marL="285840" indent="-285480">
              <a:lnSpc>
                <a:spcPct val="100000"/>
              </a:lnSpc>
              <a:spcBef>
                <a:spcPts val="601"/>
              </a:spcBef>
              <a:buClr>
                <a:srgbClr val="0000cc"/>
              </a:buClr>
              <a:buFont typeface="Symbol" charset="2"/>
              <a:buChar char=""/>
            </a:pPr>
            <a:r>
              <a:rPr b="0" lang="en-US" sz="3000" spc="-1" strike="noStrike">
                <a:solidFill>
                  <a:srgbClr val="000000"/>
                </a:solidFill>
                <a:latin typeface="Franklin Gothic Book"/>
              </a:rPr>
              <a:t>2GL had speed advantage but very difficult to code</a:t>
            </a:r>
            <a:endParaRPr b="0" lang="en-US" sz="3000" spc="-1" strike="noStrike">
              <a:solidFill>
                <a:srgbClr val="000000"/>
              </a:solidFill>
              <a:latin typeface="Franklin Gothic Book"/>
            </a:endParaRPr>
          </a:p>
          <a:p>
            <a:endParaRPr b="0" lang="en-US" sz="3000" spc="-1" strike="noStrike">
              <a:solidFill>
                <a:srgbClr val="000000"/>
              </a:solidFill>
              <a:latin typeface="Franklin Gothic Book"/>
            </a:endParaRPr>
          </a:p>
          <a:p>
            <a:pPr>
              <a:lnSpc>
                <a:spcPct val="100000"/>
              </a:lnSpc>
              <a:spcBef>
                <a:spcPts val="601"/>
              </a:spcBef>
              <a:tabLst>
                <a:tab algn="l" pos="0"/>
              </a:tabLst>
            </a:pPr>
            <a:endParaRPr b="0" lang="en-US" sz="3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57200" y="479880"/>
            <a:ext cx="8229240" cy="959400"/>
          </a:xfrm>
          <a:prstGeom prst="rect">
            <a:avLst/>
          </a:prstGeom>
          <a:noFill/>
          <a:ln w="9360">
            <a:noFill/>
          </a:ln>
        </p:spPr>
        <p:txBody>
          <a:bodyPr anchor="b">
            <a:noAutofit/>
          </a:bodyPr>
          <a:p>
            <a:pPr>
              <a:lnSpc>
                <a:spcPct val="100000"/>
              </a:lnSpc>
            </a:pPr>
            <a:r>
              <a:rPr b="0" lang="en-US" sz="3200" spc="-1" strike="noStrike">
                <a:solidFill>
                  <a:srgbClr val="0000cc"/>
                </a:solidFill>
                <a:latin typeface="Franklin Gothic Medium"/>
              </a:rPr>
              <a:t>Third Generation Language (3GL)</a:t>
            </a:r>
            <a:endParaRPr b="0" lang="en-US" sz="3200" spc="-1" strike="noStrike">
              <a:solidFill>
                <a:srgbClr val="000000"/>
              </a:solidFill>
              <a:latin typeface="Franklin Gothic Book"/>
            </a:endParaRPr>
          </a:p>
        </p:txBody>
      </p:sp>
      <p:sp>
        <p:nvSpPr>
          <p:cNvPr id="195"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US" sz="3200" spc="-1" strike="noStrike">
                <a:solidFill>
                  <a:srgbClr val="000000"/>
                </a:solidFill>
                <a:latin typeface="Franklin Gothic Book"/>
              </a:rPr>
              <a:t>Is a high level language.</a:t>
            </a:r>
            <a:endParaRPr b="0" lang="en-US" sz="3200" spc="-1" strike="noStrike">
              <a:solidFill>
                <a:srgbClr val="000000"/>
              </a:solidFill>
              <a:latin typeface="Franklin Gothic Book"/>
            </a:endParaRPr>
          </a:p>
          <a:p>
            <a:pPr>
              <a:lnSpc>
                <a:spcPct val="100000"/>
              </a:lnSpc>
              <a:spcBef>
                <a:spcPts val="641"/>
              </a:spcBef>
              <a:tabLst>
                <a:tab algn="l" pos="0"/>
              </a:tabLst>
            </a:pPr>
            <a:r>
              <a:rPr b="0" lang="en-US" sz="3200" spc="-1" strike="noStrike">
                <a:solidFill>
                  <a:srgbClr val="000000"/>
                </a:solidFill>
                <a:latin typeface="Franklin Gothic Book"/>
              </a:rPr>
              <a:t>High level languages are closer to human language and each statement generates many statements in low level language. Translation from HLL to LLL require a translator</a:t>
            </a:r>
            <a:endParaRPr b="0" lang="en-US" sz="3200" spc="-1" strike="noStrike">
              <a:solidFill>
                <a:srgbClr val="000000"/>
              </a:solidFill>
              <a:latin typeface="Franklin Gothic Book"/>
            </a:endParaRPr>
          </a:p>
          <a:p>
            <a:pPr>
              <a:lnSpc>
                <a:spcPct val="100000"/>
              </a:lnSpc>
              <a:spcBef>
                <a:spcPts val="641"/>
              </a:spcBef>
              <a:tabLst>
                <a:tab algn="l" pos="0"/>
              </a:tabLst>
            </a:pPr>
            <a:r>
              <a:rPr b="0" lang="en-US" sz="3200" spc="-1" strike="noStrike">
                <a:solidFill>
                  <a:srgbClr val="000000"/>
                </a:solidFill>
                <a:latin typeface="Franklin Gothic Book"/>
              </a:rPr>
              <a:t>There are two types of translators: </a:t>
            </a:r>
            <a:endParaRPr b="0" lang="en-US" sz="3200" spc="-1" strike="noStrike">
              <a:solidFill>
                <a:srgbClr val="000000"/>
              </a:solidFill>
              <a:latin typeface="Franklin Gothic Book"/>
            </a:endParaRPr>
          </a:p>
          <a:p>
            <a:pPr>
              <a:lnSpc>
                <a:spcPct val="100000"/>
              </a:lnSpc>
              <a:spcBef>
                <a:spcPts val="641"/>
              </a:spcBef>
              <a:tabLst>
                <a:tab algn="l" pos="0"/>
              </a:tabLst>
            </a:pPr>
            <a:r>
              <a:rPr b="0" lang="en-US" sz="3200" spc="-1" strike="noStrike">
                <a:solidFill>
                  <a:srgbClr val="000000"/>
                </a:solidFill>
                <a:latin typeface="Franklin Gothic Book"/>
              </a:rPr>
              <a:t>	</a:t>
            </a:r>
            <a:r>
              <a:rPr b="0" lang="en-US" sz="3200" spc="-1" strike="noStrike">
                <a:solidFill>
                  <a:srgbClr val="000000"/>
                </a:solidFill>
                <a:latin typeface="Franklin Gothic Book"/>
              </a:rPr>
              <a:t>	</a:t>
            </a:r>
            <a:r>
              <a:rPr b="0" lang="en-US" sz="3200" spc="-1" strike="noStrike">
                <a:solidFill>
                  <a:srgbClr val="000000"/>
                </a:solidFill>
                <a:latin typeface="Franklin Gothic Book"/>
              </a:rPr>
              <a:t>a) compiler</a:t>
            </a:r>
            <a:endParaRPr b="0" lang="en-US" sz="3200" spc="-1" strike="noStrike">
              <a:solidFill>
                <a:srgbClr val="000000"/>
              </a:solidFill>
              <a:latin typeface="Franklin Gothic Book"/>
            </a:endParaRPr>
          </a:p>
          <a:p>
            <a:pPr>
              <a:lnSpc>
                <a:spcPct val="100000"/>
              </a:lnSpc>
              <a:spcBef>
                <a:spcPts val="641"/>
              </a:spcBef>
              <a:tabLst>
                <a:tab algn="l" pos="0"/>
              </a:tabLst>
            </a:pPr>
            <a:r>
              <a:rPr b="0" lang="en-US" sz="3200" spc="-1" strike="noStrike">
                <a:solidFill>
                  <a:srgbClr val="000000"/>
                </a:solidFill>
                <a:latin typeface="Franklin Gothic Book"/>
              </a:rPr>
              <a:t> </a:t>
            </a:r>
            <a:r>
              <a:rPr b="0" lang="en-US" sz="3200" spc="-1" strike="noStrike">
                <a:solidFill>
                  <a:srgbClr val="000000"/>
                </a:solidFill>
                <a:latin typeface="Franklin Gothic Book"/>
              </a:rPr>
              <a:t>	</a:t>
            </a:r>
            <a:r>
              <a:rPr b="0" lang="en-US" sz="3200" spc="-1" strike="noStrike">
                <a:solidFill>
                  <a:srgbClr val="000000"/>
                </a:solidFill>
                <a:latin typeface="Franklin Gothic Book"/>
              </a:rPr>
              <a:t>	</a:t>
            </a:r>
            <a:r>
              <a:rPr b="0" lang="en-US" sz="3200" spc="-1" strike="noStrike">
                <a:solidFill>
                  <a:srgbClr val="000000"/>
                </a:solidFill>
                <a:latin typeface="Franklin Gothic Book"/>
              </a:rPr>
              <a:t>b) Interpreter</a:t>
            </a:r>
            <a:endParaRPr b="0" lang="en-US" sz="3200" spc="-1" strike="noStrike">
              <a:solidFill>
                <a:srgbClr val="000000"/>
              </a:solidFill>
              <a:latin typeface="Franklin Gothic Book"/>
            </a:endParaRPr>
          </a:p>
          <a:p>
            <a:pPr>
              <a:lnSpc>
                <a:spcPct val="100000"/>
              </a:lnSpc>
              <a:spcBef>
                <a:spcPts val="641"/>
              </a:spcBef>
              <a:tabLst>
                <a:tab algn="l" pos="0"/>
              </a:tabLst>
            </a:pPr>
            <a:endParaRPr b="0" lang="en-US" sz="32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57200" y="479880"/>
            <a:ext cx="8229240" cy="959400"/>
          </a:xfrm>
          <a:prstGeom prst="rect">
            <a:avLst/>
          </a:prstGeom>
          <a:noFill/>
          <a:ln w="9360">
            <a:noFill/>
          </a:ln>
        </p:spPr>
        <p:txBody>
          <a:bodyPr anchor="b">
            <a:noAutofit/>
          </a:bodyPr>
          <a:p>
            <a:pPr>
              <a:lnSpc>
                <a:spcPct val="100000"/>
              </a:lnSpc>
            </a:pPr>
            <a:r>
              <a:rPr b="0" lang="en-US" sz="3200" spc="-1" strike="noStrike">
                <a:solidFill>
                  <a:srgbClr val="0000cc"/>
                </a:solidFill>
                <a:latin typeface="Franklin Gothic Medium"/>
              </a:rPr>
              <a:t>Translators</a:t>
            </a:r>
            <a:endParaRPr b="0" lang="en-US" sz="3200" spc="-1" strike="noStrike">
              <a:solidFill>
                <a:srgbClr val="000000"/>
              </a:solidFill>
              <a:latin typeface="Franklin Gothic Book"/>
            </a:endParaRPr>
          </a:p>
        </p:txBody>
      </p:sp>
      <p:sp>
        <p:nvSpPr>
          <p:cNvPr id="197" name="TextShape 2"/>
          <p:cNvSpPr txBox="1"/>
          <p:nvPr/>
        </p:nvSpPr>
        <p:spPr>
          <a:xfrm>
            <a:off x="457200" y="1519920"/>
            <a:ext cx="8229240" cy="5279040"/>
          </a:xfrm>
          <a:prstGeom prst="rect">
            <a:avLst/>
          </a:prstGeom>
          <a:noFill/>
          <a:ln>
            <a:noFill/>
          </a:ln>
        </p:spPr>
        <p:txBody>
          <a:bodyPr>
            <a:noAutofit/>
          </a:bodyPr>
          <a:p>
            <a:pPr marL="457200">
              <a:lnSpc>
                <a:spcPct val="100000"/>
              </a:lnSpc>
              <a:spcBef>
                <a:spcPts val="601"/>
              </a:spcBef>
              <a:tabLst>
                <a:tab algn="l" pos="0"/>
              </a:tabLst>
            </a:pPr>
            <a:r>
              <a:rPr b="0" lang="en-US" sz="3000" spc="-1" strike="noStrike">
                <a:solidFill>
                  <a:srgbClr val="000000"/>
                </a:solidFill>
                <a:latin typeface="Franklin Gothic Book"/>
              </a:rPr>
              <a:t>Compiler- Converts the whole soft code into object/machine code</a:t>
            </a:r>
            <a:endParaRPr b="0" lang="en-US" sz="3000" spc="-1" strike="noStrike">
              <a:solidFill>
                <a:srgbClr val="000000"/>
              </a:solidFill>
              <a:latin typeface="Franklin Gothic Book"/>
            </a:endParaRPr>
          </a:p>
          <a:p>
            <a:pPr marL="457200">
              <a:lnSpc>
                <a:spcPct val="100000"/>
              </a:lnSpc>
              <a:spcBef>
                <a:spcPts val="601"/>
              </a:spcBef>
              <a:tabLst>
                <a:tab algn="l" pos="0"/>
              </a:tabLst>
            </a:pPr>
            <a:r>
              <a:rPr b="0" lang="en-US" sz="3000" spc="-1" strike="noStrike">
                <a:solidFill>
                  <a:srgbClr val="000000"/>
                </a:solidFill>
                <a:latin typeface="Franklin Gothic Book"/>
              </a:rPr>
              <a:t>Interpreter-Converts line by line. Interpreters are slow as compared to compilers.</a:t>
            </a:r>
            <a:endParaRPr b="0" lang="en-US" sz="3000" spc="-1" strike="noStrike">
              <a:solidFill>
                <a:srgbClr val="000000"/>
              </a:solidFill>
              <a:latin typeface="Franklin Gothic Book"/>
            </a:endParaRPr>
          </a:p>
          <a:p>
            <a:pPr marL="457200">
              <a:lnSpc>
                <a:spcPct val="100000"/>
              </a:lnSpc>
              <a:spcBef>
                <a:spcPts val="601"/>
              </a:spcBef>
              <a:tabLst>
                <a:tab algn="l" pos="0"/>
              </a:tabLst>
            </a:pPr>
            <a:r>
              <a:rPr b="0" lang="en-US" sz="3000" spc="-1" strike="noStrike">
                <a:solidFill>
                  <a:srgbClr val="000000"/>
                </a:solidFill>
                <a:latin typeface="Franklin Gothic Book"/>
              </a:rPr>
              <a:t>Translation of source code are all features of an Integrated Development Environment (IDE).</a:t>
            </a:r>
            <a:endParaRPr b="0" lang="en-US" sz="3000" spc="-1" strike="noStrike">
              <a:solidFill>
                <a:srgbClr val="000000"/>
              </a:solidFill>
              <a:latin typeface="Franklin Gothic Book"/>
            </a:endParaRPr>
          </a:p>
          <a:p>
            <a:pPr marL="457200">
              <a:lnSpc>
                <a:spcPct val="100000"/>
              </a:lnSpc>
              <a:spcBef>
                <a:spcPts val="601"/>
              </a:spcBef>
              <a:tabLst>
                <a:tab algn="l" pos="0"/>
              </a:tabLst>
            </a:pPr>
            <a:r>
              <a:rPr b="0" lang="en-US" sz="3000" spc="-1" strike="noStrike">
                <a:solidFill>
                  <a:srgbClr val="000000"/>
                </a:solidFill>
                <a:latin typeface="Franklin Gothic Book"/>
              </a:rPr>
              <a:t>IDE provides source code editor, screen design and debuggers.</a:t>
            </a:r>
            <a:endParaRPr b="0" lang="en-US" sz="3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457200" y="479880"/>
            <a:ext cx="8229240" cy="959400"/>
          </a:xfrm>
          <a:prstGeom prst="rect">
            <a:avLst/>
          </a:prstGeom>
          <a:noFill/>
          <a:ln w="9360">
            <a:noFill/>
          </a:ln>
        </p:spPr>
        <p:txBody>
          <a:bodyPr anchor="b">
            <a:noAutofit/>
          </a:bodyPr>
          <a:p>
            <a:pPr>
              <a:lnSpc>
                <a:spcPct val="100000"/>
              </a:lnSpc>
            </a:pPr>
            <a:r>
              <a:rPr b="0" lang="en-US" sz="3200" spc="-1" strike="noStrike">
                <a:solidFill>
                  <a:srgbClr val="0000cc"/>
                </a:solidFill>
                <a:latin typeface="Franklin Gothic Medium"/>
              </a:rPr>
              <a:t>Fourth Generation Languages</a:t>
            </a:r>
            <a:endParaRPr b="0" lang="en-US" sz="3200" spc="-1" strike="noStrike">
              <a:solidFill>
                <a:srgbClr val="000000"/>
              </a:solidFill>
              <a:latin typeface="Franklin Gothic Book"/>
            </a:endParaRPr>
          </a:p>
        </p:txBody>
      </p:sp>
      <p:sp>
        <p:nvSpPr>
          <p:cNvPr id="199" name="TextShape 2"/>
          <p:cNvSpPr txBox="1"/>
          <p:nvPr/>
        </p:nvSpPr>
        <p:spPr>
          <a:xfrm>
            <a:off x="457200" y="1519920"/>
            <a:ext cx="8229240" cy="5279040"/>
          </a:xfrm>
          <a:prstGeom prst="rect">
            <a:avLst/>
          </a:prstGeom>
          <a:noFill/>
          <a:ln>
            <a:noFill/>
          </a:ln>
        </p:spPr>
        <p:txBody>
          <a:bodyPr>
            <a:noAutofit/>
          </a:bodyPr>
          <a:p>
            <a:pPr lvl="1" marL="743040" indent="-285480">
              <a:lnSpc>
                <a:spcPct val="100000"/>
              </a:lnSpc>
              <a:spcBef>
                <a:spcPts val="601"/>
              </a:spcBef>
              <a:buClr>
                <a:srgbClr val="0000cc"/>
              </a:buClr>
              <a:buFont typeface="Arial"/>
              <a:buChar char="•"/>
            </a:pPr>
            <a:r>
              <a:rPr b="0" lang="en-US" sz="3000" spc="-1" strike="noStrike">
                <a:solidFill>
                  <a:srgbClr val="000000"/>
                </a:solidFill>
                <a:latin typeface="Franklin Gothic Book"/>
              </a:rPr>
              <a:t>These were developed with specific purpose in mind and for use by end-users.</a:t>
            </a:r>
            <a:endParaRPr b="0" lang="en-US" sz="3000" spc="-1" strike="noStrike">
              <a:solidFill>
                <a:srgbClr val="000000"/>
              </a:solidFill>
              <a:latin typeface="Franklin Gothic Book"/>
            </a:endParaRPr>
          </a:p>
          <a:p>
            <a:pPr marL="457200">
              <a:lnSpc>
                <a:spcPct val="100000"/>
              </a:lnSpc>
              <a:spcBef>
                <a:spcPts val="601"/>
              </a:spcBef>
              <a:tabLst>
                <a:tab algn="l" pos="0"/>
              </a:tabLst>
            </a:pPr>
            <a:r>
              <a:rPr b="1" lang="en-US" sz="3000" spc="-1" strike="noStrike" u="sng">
                <a:solidFill>
                  <a:srgbClr val="000000"/>
                </a:solidFill>
                <a:uFillTx/>
                <a:latin typeface="Franklin Gothic Book"/>
              </a:rPr>
              <a:t>FOUR basic categories of 4GL</a:t>
            </a:r>
            <a:endParaRPr b="0" lang="en-US" sz="3000" spc="-1" strike="noStrike">
              <a:solidFill>
                <a:srgbClr val="000000"/>
              </a:solidFill>
              <a:latin typeface="Franklin Gothic Book"/>
            </a:endParaRPr>
          </a:p>
          <a:p>
            <a:pPr lvl="1" marL="971640" indent="-514080">
              <a:lnSpc>
                <a:spcPct val="100000"/>
              </a:lnSpc>
              <a:spcBef>
                <a:spcPts val="601"/>
              </a:spcBef>
              <a:buClr>
                <a:srgbClr val="0000cc"/>
              </a:buClr>
              <a:buFont typeface="Franklin Gothic Medium"/>
              <a:buAutoNum type="arabicPeriod"/>
              <a:tabLst>
                <a:tab algn="l" pos="0"/>
              </a:tabLst>
            </a:pPr>
            <a:r>
              <a:rPr b="0" lang="en-US" sz="3000" spc="-1" strike="noStrike">
                <a:solidFill>
                  <a:srgbClr val="000000"/>
                </a:solidFill>
                <a:latin typeface="Franklin Gothic Book"/>
              </a:rPr>
              <a:t>Query languages-used in databases</a:t>
            </a:r>
            <a:endParaRPr b="0" lang="en-US" sz="3000" spc="-1" strike="noStrike">
              <a:solidFill>
                <a:srgbClr val="000000"/>
              </a:solidFill>
              <a:latin typeface="Franklin Gothic Book"/>
            </a:endParaRPr>
          </a:p>
          <a:p>
            <a:pPr lvl="1" marL="971640" indent="-514080">
              <a:lnSpc>
                <a:spcPct val="100000"/>
              </a:lnSpc>
              <a:spcBef>
                <a:spcPts val="601"/>
              </a:spcBef>
              <a:buClr>
                <a:srgbClr val="0000cc"/>
              </a:buClr>
              <a:buFont typeface="Franklin Gothic Medium"/>
              <a:buAutoNum type="arabicPeriod"/>
              <a:tabLst>
                <a:tab algn="l" pos="0"/>
              </a:tabLst>
            </a:pPr>
            <a:r>
              <a:rPr b="0" lang="en-US" sz="3000" spc="-1" strike="noStrike">
                <a:solidFill>
                  <a:srgbClr val="000000"/>
                </a:solidFill>
                <a:latin typeface="Franklin Gothic Book"/>
              </a:rPr>
              <a:t>Report generators-for report writing</a:t>
            </a:r>
            <a:endParaRPr b="0" lang="en-US" sz="3000" spc="-1" strike="noStrike">
              <a:solidFill>
                <a:srgbClr val="000000"/>
              </a:solidFill>
              <a:latin typeface="Franklin Gothic Book"/>
            </a:endParaRPr>
          </a:p>
          <a:p>
            <a:pPr lvl="1" marL="971640" indent="-514080">
              <a:lnSpc>
                <a:spcPct val="100000"/>
              </a:lnSpc>
              <a:spcBef>
                <a:spcPts val="601"/>
              </a:spcBef>
              <a:buClr>
                <a:srgbClr val="0000cc"/>
              </a:buClr>
              <a:buFont typeface="Franklin Gothic Medium"/>
              <a:buAutoNum type="arabicPeriod"/>
              <a:tabLst>
                <a:tab algn="l" pos="0"/>
              </a:tabLst>
            </a:pPr>
            <a:r>
              <a:rPr b="0" lang="en-US" sz="3000" spc="-1" strike="noStrike">
                <a:solidFill>
                  <a:srgbClr val="000000"/>
                </a:solidFill>
                <a:latin typeface="Franklin Gothic Book"/>
              </a:rPr>
              <a:t>Graphic languages-for drawings</a:t>
            </a:r>
            <a:endParaRPr b="0" lang="en-US" sz="3000" spc="-1" strike="noStrike">
              <a:solidFill>
                <a:srgbClr val="000000"/>
              </a:solidFill>
              <a:latin typeface="Franklin Gothic Book"/>
            </a:endParaRPr>
          </a:p>
          <a:p>
            <a:pPr lvl="1" marL="971640" indent="-514080">
              <a:lnSpc>
                <a:spcPct val="100000"/>
              </a:lnSpc>
              <a:spcBef>
                <a:spcPts val="601"/>
              </a:spcBef>
              <a:buClr>
                <a:srgbClr val="0000cc"/>
              </a:buClr>
              <a:buFont typeface="Franklin Gothic Medium"/>
              <a:buAutoNum type="arabicPeriod"/>
              <a:tabLst>
                <a:tab algn="l" pos="0"/>
              </a:tabLst>
            </a:pPr>
            <a:r>
              <a:rPr b="0" lang="en-US" sz="3000" spc="-1" strike="noStrike">
                <a:solidFill>
                  <a:srgbClr val="000000"/>
                </a:solidFill>
                <a:latin typeface="Franklin Gothic Book"/>
              </a:rPr>
              <a:t>Application generators-</a:t>
            </a:r>
            <a:endParaRPr b="0" lang="en-US" sz="30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479880"/>
            <a:ext cx="8229240" cy="959400"/>
          </a:xfrm>
          <a:prstGeom prst="rect">
            <a:avLst/>
          </a:prstGeom>
          <a:noFill/>
          <a:ln w="9360">
            <a:noFill/>
          </a:ln>
        </p:spPr>
        <p:txBody>
          <a:bodyPr anchor="b">
            <a:noAutofit/>
          </a:bodyPr>
          <a:p>
            <a:pPr>
              <a:lnSpc>
                <a:spcPct val="100000"/>
              </a:lnSpc>
            </a:pPr>
            <a:r>
              <a:rPr b="0" lang="en-ZA" sz="3200" spc="-1" strike="noStrike">
                <a:solidFill>
                  <a:srgbClr val="0000cc"/>
                </a:solidFill>
                <a:latin typeface="Franklin Gothic Medium"/>
              </a:rPr>
              <a:t>Fifth Generation Languages</a:t>
            </a:r>
            <a:endParaRPr b="0" lang="en-US" sz="3200" spc="-1" strike="noStrike">
              <a:solidFill>
                <a:srgbClr val="000000"/>
              </a:solidFill>
              <a:latin typeface="Franklin Gothic Book"/>
            </a:endParaRPr>
          </a:p>
        </p:txBody>
      </p:sp>
      <p:sp>
        <p:nvSpPr>
          <p:cNvPr id="201" name="TextShape 2"/>
          <p:cNvSpPr txBox="1"/>
          <p:nvPr/>
        </p:nvSpPr>
        <p:spPr>
          <a:xfrm>
            <a:off x="457200" y="1519920"/>
            <a:ext cx="8229240" cy="5279040"/>
          </a:xfrm>
          <a:prstGeom prst="rect">
            <a:avLst/>
          </a:prstGeom>
          <a:noFill/>
          <a:ln>
            <a:noFill/>
          </a:ln>
        </p:spPr>
        <p:txBody>
          <a:bodyPr>
            <a:noAutofit/>
          </a:bodyPr>
          <a:p>
            <a:pPr marL="343080" indent="-342720">
              <a:lnSpc>
                <a:spcPct val="100000"/>
              </a:lnSpc>
              <a:spcBef>
                <a:spcPts val="641"/>
              </a:spcBef>
              <a:buClr>
                <a:srgbClr val="0000cc"/>
              </a:buClr>
              <a:buFont typeface="Symbol" charset="2"/>
              <a:buChar char=""/>
            </a:pPr>
            <a:r>
              <a:rPr b="0" lang="en-ZA" sz="3200" spc="-1" strike="noStrike">
                <a:solidFill>
                  <a:srgbClr val="000000"/>
                </a:solidFill>
                <a:latin typeface="Franklin Gothic Book"/>
              </a:rPr>
              <a:t>Is more closer to human languages.</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ZA" sz="3200" spc="-1" strike="noStrike">
                <a:solidFill>
                  <a:srgbClr val="000000"/>
                </a:solidFill>
                <a:latin typeface="Franklin Gothic Book"/>
              </a:rPr>
              <a:t>Mainly common for artificial intelligence</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ZA" sz="3200" spc="-1" strike="noStrike">
                <a:solidFill>
                  <a:srgbClr val="000000"/>
                </a:solidFill>
                <a:latin typeface="Franklin Gothic Book"/>
              </a:rPr>
              <a:t>5GL uses graphical development interface</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ZA" sz="3200" spc="-1" strike="noStrike">
                <a:solidFill>
                  <a:srgbClr val="000000"/>
                </a:solidFill>
                <a:latin typeface="Franklin Gothic Book"/>
              </a:rPr>
              <a:t>Do not need algorithm</a:t>
            </a:r>
            <a:endParaRPr b="0" lang="en-US" sz="3200" spc="-1" strike="noStrike">
              <a:solidFill>
                <a:srgbClr val="000000"/>
              </a:solidFill>
              <a:latin typeface="Franklin Gothic Book"/>
            </a:endParaRPr>
          </a:p>
          <a:p>
            <a:pPr marL="343080" indent="-342720">
              <a:lnSpc>
                <a:spcPct val="100000"/>
              </a:lnSpc>
              <a:spcBef>
                <a:spcPts val="641"/>
              </a:spcBef>
              <a:buClr>
                <a:srgbClr val="0000cc"/>
              </a:buClr>
              <a:buFont typeface="Symbol" charset="2"/>
              <a:buChar char=""/>
            </a:pPr>
            <a:r>
              <a:rPr b="0" lang="en-ZA" sz="3200" spc="-1" strike="noStrike">
                <a:solidFill>
                  <a:srgbClr val="000000"/>
                </a:solidFill>
                <a:latin typeface="Franklin Gothic Book"/>
              </a:rPr>
              <a:t>An algorithm is a step by step solution for developing a program</a:t>
            </a:r>
            <a:endParaRPr b="0" lang="en-US" sz="3200" spc="-1" strike="noStrike">
              <a:solidFill>
                <a:srgbClr val="000000"/>
              </a:solidFill>
              <a:latin typeface="Franklin Gothic Book"/>
            </a:endParaRPr>
          </a:p>
          <a:p>
            <a:pPr>
              <a:lnSpc>
                <a:spcPct val="100000"/>
              </a:lnSpc>
              <a:spcBef>
                <a:spcPts val="641"/>
              </a:spcBef>
            </a:pPr>
            <a:endParaRPr b="0" lang="en-US" sz="32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7C07D1E-A757-4FA5-A73C-0C1FF1AF03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TotalTime>
  <Application>LibreOffice/6.4.7.2$Linux_X86_64 LibreOffice_project/40$Build-2</Application>
  <Words>1818</Words>
  <Paragraphs>326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2011-03-27T18:00:15Z</dcterms:created>
  <dc:creator/>
  <dc:description/>
  <dc:language>en-ZA</dc:language>
  <cp:lastModifiedBy/>
  <dcterms:modified xsi:type="dcterms:W3CDTF">2021-09-20T10:17:35Z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y fmtid="{D5CDD505-2E9C-101B-9397-08002B2CF9AE}" pid="12" name="_TemplateID">
    <vt:lpwstr>TC100822959990</vt:lpwstr>
  </property>
</Properties>
</file>