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6858000" cx="9144000"/>
  <p:notesSz cx="6858000" cy="9144000"/>
  <p:embeddedFontLst>
    <p:embeddedFont>
      <p:font typeface="Libre Franklin"/>
      <p:regular r:id="rId28"/>
      <p:bold r:id="rId29"/>
      <p:italic r:id="rId30"/>
      <p:boldItalic r:id="rId31"/>
    </p:embeddedFont>
    <p:embeddedFont>
      <p:font typeface="Libre Franklin Medium"/>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6" roundtripDataSignature="AMtx7milQhli9ffRM2b22CTNI/n7IEO7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03E5E73-053F-430D-9221-7D6DC0F8DD25}">
  <a:tblStyle styleId="{D03E5E73-053F-430D-9221-7D6DC0F8DD25}"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3F9FA"/>
          </a:solidFill>
        </a:fill>
      </a:tcStyle>
    </a:wholeTbl>
    <a:band1H>
      <a:tcTxStyle/>
      <a:tcStyle>
        <a:fill>
          <a:solidFill>
            <a:srgbClr val="E7F3F4"/>
          </a:solidFill>
        </a:fill>
      </a:tcStyle>
    </a:band1H>
    <a:band2H>
      <a:tcTxStyle/>
    </a:band2H>
    <a:band1V>
      <a:tcTxStyle/>
      <a:tcStyle>
        <a:fill>
          <a:solidFill>
            <a:srgbClr val="E7F3F4"/>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LibreFranklin-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LibreFranklin-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ibreFranklin-boldItalic.fntdata"/><Relationship Id="rId30" Type="http://schemas.openxmlformats.org/officeDocument/2006/relationships/font" Target="fonts/LibreFranklin-italic.fntdata"/><Relationship Id="rId11" Type="http://schemas.openxmlformats.org/officeDocument/2006/relationships/slide" Target="slides/slide4.xml"/><Relationship Id="rId33" Type="http://schemas.openxmlformats.org/officeDocument/2006/relationships/font" Target="fonts/LibreFranklinMedium-bold.fntdata"/><Relationship Id="rId10" Type="http://schemas.openxmlformats.org/officeDocument/2006/relationships/slide" Target="slides/slide3.xml"/><Relationship Id="rId32" Type="http://schemas.openxmlformats.org/officeDocument/2006/relationships/font" Target="fonts/LibreFranklinMedium-regular.fntdata"/><Relationship Id="rId13" Type="http://schemas.openxmlformats.org/officeDocument/2006/relationships/slide" Target="slides/slide6.xml"/><Relationship Id="rId35" Type="http://schemas.openxmlformats.org/officeDocument/2006/relationships/font" Target="fonts/LibreFranklinMedium-boldItalic.fntdata"/><Relationship Id="rId12" Type="http://schemas.openxmlformats.org/officeDocument/2006/relationships/slide" Target="slides/slide5.xml"/><Relationship Id="rId34" Type="http://schemas.openxmlformats.org/officeDocument/2006/relationships/font" Target="fonts/LibreFranklinMedium-italic.fntdata"/><Relationship Id="rId15" Type="http://schemas.openxmlformats.org/officeDocument/2006/relationships/slide" Target="slides/slide8.xml"/><Relationship Id="rId14" Type="http://schemas.openxmlformats.org/officeDocument/2006/relationships/slide" Target="slides/slide7.xml"/><Relationship Id="rId36" Type="http://customschemas.google.com/relationships/presentationmetadata" Target="meta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reately.com/diagram-community/examples/t/flowchart"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0" name="Google Shape;17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71" name="Google Shape;17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t/>
            </a:r>
            <a:endParaRPr/>
          </a:p>
        </p:txBody>
      </p:sp>
      <p:sp>
        <p:nvSpPr>
          <p:cNvPr id="265" name="Google Shape;265;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rPr lang="en-US"/>
              <a:t>On the given diagram, note that the flowchart always begins with a start symbol. After the start, the designer made use of two parallelograms symbols depicting user input of the two numbers x and y.</a:t>
            </a:r>
            <a:endParaRPr/>
          </a:p>
          <a:p>
            <a:pPr indent="-228600" lvl="0" marL="457200" marR="0" rtl="0" algn="l">
              <a:lnSpc>
                <a:spcPct val="100000"/>
              </a:lnSpc>
              <a:spcBef>
                <a:spcPts val="0"/>
              </a:spcBef>
              <a:spcAft>
                <a:spcPts val="0"/>
              </a:spcAft>
              <a:buSzPts val="1400"/>
              <a:buNone/>
            </a:pPr>
            <a:r>
              <a:rPr lang="en-US"/>
              <a:t>After input, the next is a decision symbol. In some instances, others would see it as a process first and then add decision after. Depending with outcome the greater number is printed. However, the flowchart does not depict one possible solution which can result from the comparison. Which one is it.</a:t>
            </a:r>
            <a:endParaRPr/>
          </a:p>
        </p:txBody>
      </p:sp>
      <p:sp>
        <p:nvSpPr>
          <p:cNvPr id="272" name="Google Shape;272;p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t/>
            </a:r>
            <a:endParaRPr/>
          </a:p>
        </p:txBody>
      </p:sp>
      <p:sp>
        <p:nvSpPr>
          <p:cNvPr id="295" name="Google Shape;295;p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rPr lang="en-US"/>
              <a:t>Take note that the program starts with initialization of sum and count  variables. A variable is a space in the memory location whose contents may change.</a:t>
            </a:r>
            <a:endParaRPr/>
          </a:p>
        </p:txBody>
      </p:sp>
      <p:sp>
        <p:nvSpPr>
          <p:cNvPr id="308" name="Google Shape;308;p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rPr lang="en-US"/>
              <a:t>If you want to use a ready-made template, </a:t>
            </a:r>
            <a:r>
              <a:rPr lang="en-US">
                <a:solidFill>
                  <a:schemeClr val="dk1"/>
                </a:solidFill>
              </a:rPr>
              <a:t>go to </a:t>
            </a:r>
            <a:r>
              <a:rPr lang="en-US" u="sng">
                <a:solidFill>
                  <a:schemeClr val="dk1"/>
                </a:solidFill>
                <a:hlinkClick r:id="rId2"/>
              </a:rPr>
              <a:t>flowchart examples section</a:t>
            </a:r>
            <a:r>
              <a:rPr lang="en-US"/>
              <a:t> and click on the flowchart that best suits you. </a:t>
            </a:r>
            <a:endParaRPr/>
          </a:p>
        </p:txBody>
      </p:sp>
      <p:sp>
        <p:nvSpPr>
          <p:cNvPr id="315" name="Google Shape;315;p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t/>
            </a:r>
            <a:endParaRPr/>
          </a:p>
        </p:txBody>
      </p:sp>
      <p:sp>
        <p:nvSpPr>
          <p:cNvPr id="322" name="Google Shape;322;p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80" name="Google Shape;180;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lang="en-US"/>
              <a:t>Tip: Add your own speaker notes here.</a:t>
            </a:r>
            <a:endParaRPr/>
          </a:p>
        </p:txBody>
      </p:sp>
      <p:sp>
        <p:nvSpPr>
          <p:cNvPr id="188" name="Google Shape;188;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lang="en-US"/>
              <a:t>When you get a problem to solve as a software developer, you have to consider a lot of things and take a lot of steps before implementing the solution. All the steps you take are part of problem solving.</a:t>
            </a:r>
            <a:endParaRPr/>
          </a:p>
        </p:txBody>
      </p:sp>
      <p:sp>
        <p:nvSpPr>
          <p:cNvPr id="195" name="Google Shape;195;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b="1" lang="en-US"/>
              <a:t>Understand the problem-</a:t>
            </a:r>
            <a:r>
              <a:rPr lang="en-US"/>
              <a:t>The first step to solving a problem involves understanding the problem and defining it. The best way to do this to break it into smaller manageable tasks. The first part involves writing down the problem and analyzing it. A good place to start your problem analysis is to investigate how the problem occurred. This is achieved through asking a lot of questions.</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b="1" lang="en-US"/>
              <a:t>Devise a plan to obtain possible solutions</a:t>
            </a:r>
            <a:r>
              <a:rPr lang="en-US"/>
              <a:t>.- Once you have completed your  analysis of the problem you have to devise a solution. There are many techniques to help you to solve this. Such thinking processes include: Association (cause-effect-thinking). Analogy (comparisons), Brainstorming (group discussion), Intuition (knowledge and experience)Analytical thinking (dividing problem into smaller sub tasks).</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b="1" lang="en-US"/>
              <a:t>Evaluate the solutions and choose the best one</a:t>
            </a:r>
            <a:r>
              <a:rPr lang="en-US"/>
              <a:t>-Consider all possible solutions and identify weaknesses and strength of each problem. After eliminating all other solutions, go back to step 1 and see if your problem still exists.</a:t>
            </a:r>
            <a:endParaRPr/>
          </a:p>
          <a:p>
            <a:pPr indent="0" lvl="0" marL="0" marR="0" rtl="0" algn="l">
              <a:lnSpc>
                <a:spcPct val="100000"/>
              </a:lnSpc>
              <a:spcBef>
                <a:spcPts val="0"/>
              </a:spcBef>
              <a:spcAft>
                <a:spcPts val="0"/>
              </a:spcAft>
              <a:buClr>
                <a:schemeClr val="dk1"/>
              </a:buClr>
              <a:buSzPts val="1200"/>
              <a:buFont typeface="Calibri"/>
              <a:buNone/>
            </a:pPr>
            <a:r>
              <a:rPr b="1" lang="en-US"/>
              <a:t>Test the solution, resolve errors and apply the changes-Test </a:t>
            </a:r>
            <a:r>
              <a:rPr b="0" lang="en-US"/>
              <a:t> the solution and test it. Ideal is to start with prototypes.</a:t>
            </a:r>
            <a:endParaRPr/>
          </a:p>
          <a:p>
            <a:pPr indent="0" lvl="0" marL="0" marR="0" rtl="0" algn="l">
              <a:lnSpc>
                <a:spcPct val="100000"/>
              </a:lnSpc>
              <a:spcBef>
                <a:spcPts val="0"/>
              </a:spcBef>
              <a:spcAft>
                <a:spcPts val="0"/>
              </a:spcAft>
              <a:buClr>
                <a:schemeClr val="dk1"/>
              </a:buClr>
              <a:buSzPts val="1200"/>
              <a:buFont typeface="Calibri"/>
              <a:buNone/>
            </a:pPr>
            <a:r>
              <a:rPr b="1" lang="en-US"/>
              <a:t>Implement the solution-</a:t>
            </a:r>
            <a:r>
              <a:rPr b="0" i="0" lang="en-US" sz="1200" u="none" cap="none" strike="noStrike">
                <a:solidFill>
                  <a:schemeClr val="dk1"/>
                </a:solidFill>
                <a:latin typeface="Calibri"/>
                <a:ea typeface="Calibri"/>
                <a:cs typeface="Calibri"/>
                <a:sym typeface="Calibri"/>
              </a:rPr>
              <a:t>This check for design flaws. A thorough test has to be implemented.</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202" name="Google Shape;202;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209" name="Google Shape;209;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A flowchart is a method used to analyse a problem and then break it down into individual processes by representing the steps as boxes that are connected with arrows. This diagrammatic documentation gives a step by step solution to a problem</a:t>
            </a:r>
            <a:endParaRPr/>
          </a:p>
        </p:txBody>
      </p:sp>
      <p:sp>
        <p:nvSpPr>
          <p:cNvPr id="216" name="Google Shape;216;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slide depict the common flowchart symbols that are used regularly.</a:t>
            </a:r>
            <a:endParaRPr/>
          </a:p>
        </p:txBody>
      </p:sp>
      <p:sp>
        <p:nvSpPr>
          <p:cNvPr id="223" name="Google Shape;223;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slide depict the common flowchart symbols that are used regularly.</a:t>
            </a:r>
            <a:endParaRPr/>
          </a:p>
        </p:txBody>
      </p:sp>
      <p:sp>
        <p:nvSpPr>
          <p:cNvPr id="237" name="Google Shape;237;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sp>
        <p:nvSpPr>
          <p:cNvPr id="19" name="Google Shape;19;p30"/>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0"/>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 name="Google Shape;21;p3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5" name="Shape 75"/>
        <p:cNvGrpSpPr/>
        <p:nvPr/>
      </p:nvGrpSpPr>
      <p:grpSpPr>
        <a:xfrm>
          <a:off x="0" y="0"/>
          <a:ext cx="0" cy="0"/>
          <a:chOff x="0" y="0"/>
          <a:chExt cx="0" cy="0"/>
        </a:xfrm>
      </p:grpSpPr>
      <p:sp>
        <p:nvSpPr>
          <p:cNvPr id="76" name="Google Shape;76;p53"/>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3"/>
          <p:cNvSpPr txBox="1"/>
          <p:nvPr>
            <p:ph idx="1" type="body"/>
          </p:nvPr>
        </p:nvSpPr>
        <p:spPr>
          <a:xfrm rot="5400000">
            <a:off x="2057400" y="-152400"/>
            <a:ext cx="5029200"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8" name="Google Shape;78;p5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54"/>
          <p:cNvSpPr txBox="1"/>
          <p:nvPr>
            <p:ph type="title"/>
          </p:nvPr>
        </p:nvSpPr>
        <p:spPr>
          <a:xfrm rot="5400000">
            <a:off x="4648200" y="2438400"/>
            <a:ext cx="6019800" cy="2057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4"/>
          <p:cNvSpPr txBox="1"/>
          <p:nvPr>
            <p:ph idx="1" type="body"/>
          </p:nvPr>
        </p:nvSpPr>
        <p:spPr>
          <a:xfrm rot="5400000">
            <a:off x="457200" y="457200"/>
            <a:ext cx="6019800"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4" name="Google Shape;84;p5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5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87" name="Shape 87"/>
        <p:cNvGrpSpPr/>
        <p:nvPr/>
      </p:nvGrpSpPr>
      <p:grpSpPr>
        <a:xfrm>
          <a:off x="0" y="0"/>
          <a:ext cx="0" cy="0"/>
          <a:chOff x="0" y="0"/>
          <a:chExt cx="0" cy="0"/>
        </a:xfrm>
      </p:grpSpPr>
      <p:sp>
        <p:nvSpPr>
          <p:cNvPr id="88" name="Google Shape;88;p55"/>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5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5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5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01" name="Shape 101"/>
        <p:cNvGrpSpPr/>
        <p:nvPr/>
      </p:nvGrpSpPr>
      <p:grpSpPr>
        <a:xfrm>
          <a:off x="0" y="0"/>
          <a:ext cx="0" cy="0"/>
          <a:chOff x="0" y="0"/>
          <a:chExt cx="0" cy="0"/>
        </a:xfrm>
      </p:grpSpPr>
      <p:sp>
        <p:nvSpPr>
          <p:cNvPr id="102" name="Google Shape;102;p32"/>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2"/>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4" name="Google Shape;104;p3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3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1 column">
  <p:cSld name="Title and 1 column">
    <p:spTree>
      <p:nvGrpSpPr>
        <p:cNvPr id="107" name="Shape 107"/>
        <p:cNvGrpSpPr/>
        <p:nvPr/>
      </p:nvGrpSpPr>
      <p:grpSpPr>
        <a:xfrm>
          <a:off x="0" y="0"/>
          <a:ext cx="0" cy="0"/>
          <a:chOff x="0" y="0"/>
          <a:chExt cx="0" cy="0"/>
        </a:xfrm>
      </p:grpSpPr>
      <p:sp>
        <p:nvSpPr>
          <p:cNvPr id="108" name="Google Shape;108;p72"/>
          <p:cNvSpPr txBox="1"/>
          <p:nvPr>
            <p:ph idx="1" type="body"/>
          </p:nvPr>
        </p:nvSpPr>
        <p:spPr>
          <a:xfrm>
            <a:off x="396875" y="1800000"/>
            <a:ext cx="8351839" cy="3852000"/>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a:lvl1pPr>
            <a:lvl2pPr indent="-419100" lvl="1" marL="914400" algn="l">
              <a:lnSpc>
                <a:spcPct val="100000"/>
              </a:lnSpc>
              <a:spcBef>
                <a:spcPts val="600"/>
              </a:spcBef>
              <a:spcAft>
                <a:spcPts val="0"/>
              </a:spcAft>
              <a:buSzPts val="3000"/>
              <a:buChar char="–"/>
              <a:defRPr/>
            </a:lvl2pPr>
            <a:lvl3pPr indent="-406400" lvl="2" marL="1371600" algn="l">
              <a:lnSpc>
                <a:spcPct val="100000"/>
              </a:lnSpc>
              <a:spcBef>
                <a:spcPts val="560"/>
              </a:spcBef>
              <a:spcAft>
                <a:spcPts val="0"/>
              </a:spcAft>
              <a:buSzPts val="2800"/>
              <a:buChar char="•"/>
              <a:defRPr/>
            </a:lvl3pPr>
            <a:lvl4pPr indent="-355600" lvl="3" marL="1828800" algn="l">
              <a:lnSpc>
                <a:spcPct val="100000"/>
              </a:lnSpc>
              <a:spcBef>
                <a:spcPts val="400"/>
              </a:spcBef>
              <a:spcAft>
                <a:spcPts val="0"/>
              </a:spcAft>
              <a:buSzPts val="2000"/>
              <a:buChar char="–"/>
              <a:defRPr/>
            </a:lvl4pPr>
            <a:lvl5pPr indent="-355600" lvl="4" marL="2286000" algn="l">
              <a:lnSpc>
                <a:spcPct val="100000"/>
              </a:lnSpc>
              <a:spcBef>
                <a:spcPts val="400"/>
              </a:spcBef>
              <a:spcAft>
                <a:spcPts val="0"/>
              </a:spcAft>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
        <p:nvSpPr>
          <p:cNvPr id="109" name="Google Shape;109;p72"/>
          <p:cNvSpPr txBox="1"/>
          <p:nvPr>
            <p:ph type="title"/>
          </p:nvPr>
        </p:nvSpPr>
        <p:spPr>
          <a:xfrm>
            <a:off x="393701" y="239713"/>
            <a:ext cx="7494588" cy="108537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10" name="Shape 110"/>
        <p:cNvGrpSpPr/>
        <p:nvPr/>
      </p:nvGrpSpPr>
      <p:grpSpPr>
        <a:xfrm>
          <a:off x="0" y="0"/>
          <a:ext cx="0" cy="0"/>
          <a:chOff x="0" y="0"/>
          <a:chExt cx="0" cy="0"/>
        </a:xfrm>
      </p:grpSpPr>
      <p:sp>
        <p:nvSpPr>
          <p:cNvPr id="111" name="Google Shape;111;p73"/>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73"/>
          <p:cNvSpPr txBox="1"/>
          <p:nvPr>
            <p:ph idx="1" type="body"/>
          </p:nvPr>
        </p:nvSpPr>
        <p:spPr>
          <a:xfrm>
            <a:off x="457200" y="1447800"/>
            <a:ext cx="4038600" cy="5029200"/>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sz="2800"/>
            </a:lvl1pPr>
            <a:lvl2pPr indent="-419100" lvl="1" marL="914400" algn="l">
              <a:lnSpc>
                <a:spcPct val="100000"/>
              </a:lnSpc>
              <a:spcBef>
                <a:spcPts val="600"/>
              </a:spcBef>
              <a:spcAft>
                <a:spcPts val="0"/>
              </a:spcAft>
              <a:buSzPts val="3000"/>
              <a:buChar char="–"/>
              <a:defRPr sz="2400"/>
            </a:lvl2pPr>
            <a:lvl3pPr indent="-406400" lvl="2" marL="1371600" algn="l">
              <a:lnSpc>
                <a:spcPct val="100000"/>
              </a:lnSpc>
              <a:spcBef>
                <a:spcPts val="560"/>
              </a:spcBef>
              <a:spcAft>
                <a:spcPts val="0"/>
              </a:spcAft>
              <a:buSzPts val="2800"/>
              <a:buChar char="•"/>
              <a:defRPr sz="2000"/>
            </a:lvl3pPr>
            <a:lvl4pPr indent="-355600" lvl="3" marL="1828800" algn="l">
              <a:lnSpc>
                <a:spcPct val="100000"/>
              </a:lnSpc>
              <a:spcBef>
                <a:spcPts val="400"/>
              </a:spcBef>
              <a:spcAft>
                <a:spcPts val="0"/>
              </a:spcAft>
              <a:buSzPts val="2000"/>
              <a:buChar char="–"/>
              <a:defRPr sz="1800"/>
            </a:lvl4pPr>
            <a:lvl5pPr indent="-355600" lvl="4" marL="2286000" algn="l">
              <a:lnSpc>
                <a:spcPct val="100000"/>
              </a:lnSpc>
              <a:spcBef>
                <a:spcPts val="400"/>
              </a:spcBef>
              <a:spcAft>
                <a:spcPts val="0"/>
              </a:spcAft>
              <a:buSzPts val="2000"/>
              <a:buChar char="»"/>
              <a:defRPr sz="1800"/>
            </a:lvl5pPr>
            <a:lvl6pPr indent="-355600" lvl="5" marL="2743200" algn="l">
              <a:lnSpc>
                <a:spcPct val="100000"/>
              </a:lnSpc>
              <a:spcBef>
                <a:spcPts val="400"/>
              </a:spcBef>
              <a:spcAft>
                <a:spcPts val="0"/>
              </a:spcAft>
              <a:buSzPts val="2000"/>
              <a:buChar char="»"/>
              <a:defRPr sz="1800"/>
            </a:lvl6pPr>
            <a:lvl7pPr indent="-355600" lvl="6" marL="3200400" algn="l">
              <a:lnSpc>
                <a:spcPct val="100000"/>
              </a:lnSpc>
              <a:spcBef>
                <a:spcPts val="400"/>
              </a:spcBef>
              <a:spcAft>
                <a:spcPts val="0"/>
              </a:spcAft>
              <a:buSzPts val="2000"/>
              <a:buChar char="»"/>
              <a:defRPr sz="1800"/>
            </a:lvl7pPr>
            <a:lvl8pPr indent="-355600" lvl="7" marL="3657600" algn="l">
              <a:lnSpc>
                <a:spcPct val="100000"/>
              </a:lnSpc>
              <a:spcBef>
                <a:spcPts val="400"/>
              </a:spcBef>
              <a:spcAft>
                <a:spcPts val="0"/>
              </a:spcAft>
              <a:buSzPts val="2000"/>
              <a:buChar char="»"/>
              <a:defRPr sz="1800"/>
            </a:lvl8pPr>
            <a:lvl9pPr indent="-355600" lvl="8" marL="4114800" algn="l">
              <a:lnSpc>
                <a:spcPct val="100000"/>
              </a:lnSpc>
              <a:spcBef>
                <a:spcPts val="400"/>
              </a:spcBef>
              <a:spcAft>
                <a:spcPts val="0"/>
              </a:spcAft>
              <a:buSzPts val="2000"/>
              <a:buChar char="»"/>
              <a:defRPr sz="1800"/>
            </a:lvl9pPr>
          </a:lstStyle>
          <a:p/>
        </p:txBody>
      </p:sp>
      <p:sp>
        <p:nvSpPr>
          <p:cNvPr id="113" name="Google Shape;113;p73"/>
          <p:cNvSpPr txBox="1"/>
          <p:nvPr>
            <p:ph idx="2" type="body"/>
          </p:nvPr>
        </p:nvSpPr>
        <p:spPr>
          <a:xfrm>
            <a:off x="4648200" y="1447800"/>
            <a:ext cx="4038600" cy="5029200"/>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sz="2800"/>
            </a:lvl1pPr>
            <a:lvl2pPr indent="-419100" lvl="1" marL="914400" algn="l">
              <a:lnSpc>
                <a:spcPct val="100000"/>
              </a:lnSpc>
              <a:spcBef>
                <a:spcPts val="600"/>
              </a:spcBef>
              <a:spcAft>
                <a:spcPts val="0"/>
              </a:spcAft>
              <a:buSzPts val="3000"/>
              <a:buChar char="–"/>
              <a:defRPr sz="2400"/>
            </a:lvl2pPr>
            <a:lvl3pPr indent="-406400" lvl="2" marL="1371600" algn="l">
              <a:lnSpc>
                <a:spcPct val="100000"/>
              </a:lnSpc>
              <a:spcBef>
                <a:spcPts val="560"/>
              </a:spcBef>
              <a:spcAft>
                <a:spcPts val="0"/>
              </a:spcAft>
              <a:buSzPts val="2800"/>
              <a:buChar char="•"/>
              <a:defRPr sz="2000"/>
            </a:lvl3pPr>
            <a:lvl4pPr indent="-355600" lvl="3" marL="1828800" algn="l">
              <a:lnSpc>
                <a:spcPct val="100000"/>
              </a:lnSpc>
              <a:spcBef>
                <a:spcPts val="400"/>
              </a:spcBef>
              <a:spcAft>
                <a:spcPts val="0"/>
              </a:spcAft>
              <a:buSzPts val="2000"/>
              <a:buChar char="–"/>
              <a:defRPr sz="1800"/>
            </a:lvl4pPr>
            <a:lvl5pPr indent="-355600" lvl="4" marL="2286000" algn="l">
              <a:lnSpc>
                <a:spcPct val="100000"/>
              </a:lnSpc>
              <a:spcBef>
                <a:spcPts val="400"/>
              </a:spcBef>
              <a:spcAft>
                <a:spcPts val="0"/>
              </a:spcAft>
              <a:buSzPts val="2000"/>
              <a:buChar char="»"/>
              <a:defRPr sz="1800"/>
            </a:lvl5pPr>
            <a:lvl6pPr indent="-355600" lvl="5" marL="2743200" algn="l">
              <a:lnSpc>
                <a:spcPct val="100000"/>
              </a:lnSpc>
              <a:spcBef>
                <a:spcPts val="400"/>
              </a:spcBef>
              <a:spcAft>
                <a:spcPts val="0"/>
              </a:spcAft>
              <a:buSzPts val="2000"/>
              <a:buChar char="»"/>
              <a:defRPr sz="1800"/>
            </a:lvl6pPr>
            <a:lvl7pPr indent="-355600" lvl="6" marL="3200400" algn="l">
              <a:lnSpc>
                <a:spcPct val="100000"/>
              </a:lnSpc>
              <a:spcBef>
                <a:spcPts val="400"/>
              </a:spcBef>
              <a:spcAft>
                <a:spcPts val="0"/>
              </a:spcAft>
              <a:buSzPts val="2000"/>
              <a:buChar char="»"/>
              <a:defRPr sz="1800"/>
            </a:lvl7pPr>
            <a:lvl8pPr indent="-355600" lvl="7" marL="3657600" algn="l">
              <a:lnSpc>
                <a:spcPct val="100000"/>
              </a:lnSpc>
              <a:spcBef>
                <a:spcPts val="400"/>
              </a:spcBef>
              <a:spcAft>
                <a:spcPts val="0"/>
              </a:spcAft>
              <a:buSzPts val="2000"/>
              <a:buChar char="»"/>
              <a:defRPr sz="1800"/>
            </a:lvl8pPr>
            <a:lvl9pPr indent="-355600" lvl="8" marL="4114800" algn="l">
              <a:lnSpc>
                <a:spcPct val="100000"/>
              </a:lnSpc>
              <a:spcBef>
                <a:spcPts val="400"/>
              </a:spcBef>
              <a:spcAft>
                <a:spcPts val="0"/>
              </a:spcAft>
              <a:buSzPts val="2000"/>
              <a:buChar char="»"/>
              <a:defRPr sz="1800"/>
            </a:lvl9pPr>
          </a:lstStyle>
          <a:p/>
        </p:txBody>
      </p:sp>
      <p:sp>
        <p:nvSpPr>
          <p:cNvPr id="114" name="Google Shape;114;p7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7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7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7" name="Shape 117"/>
        <p:cNvGrpSpPr/>
        <p:nvPr/>
      </p:nvGrpSpPr>
      <p:grpSpPr>
        <a:xfrm>
          <a:off x="0" y="0"/>
          <a:ext cx="0" cy="0"/>
          <a:chOff x="0" y="0"/>
          <a:chExt cx="0" cy="0"/>
        </a:xfrm>
      </p:grpSpPr>
      <p:sp>
        <p:nvSpPr>
          <p:cNvPr id="118" name="Google Shape;118;p35"/>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3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3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2" name="Shape 122"/>
        <p:cNvGrpSpPr/>
        <p:nvPr/>
      </p:nvGrpSpPr>
      <p:grpSpPr>
        <a:xfrm>
          <a:off x="0" y="0"/>
          <a:ext cx="0" cy="0"/>
          <a:chOff x="0" y="0"/>
          <a:chExt cx="0" cy="0"/>
        </a:xfrm>
      </p:grpSpPr>
      <p:sp>
        <p:nvSpPr>
          <p:cNvPr id="123" name="Google Shape;123;p3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3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Font typeface="Libre Franklin"/>
              <a:buNone/>
              <a:defRPr sz="2000"/>
            </a:lvl1pPr>
            <a:lvl2pPr indent="-228600" lvl="1" marL="914400" algn="l">
              <a:lnSpc>
                <a:spcPct val="100000"/>
              </a:lnSpc>
              <a:spcBef>
                <a:spcPts val="360"/>
              </a:spcBef>
              <a:spcAft>
                <a:spcPts val="0"/>
              </a:spcAft>
              <a:buSzPts val="1800"/>
              <a:buFont typeface="Libre Franklin"/>
              <a:buNone/>
              <a:defRPr sz="1800"/>
            </a:lvl2pPr>
            <a:lvl3pPr indent="-228600" lvl="2" marL="1371600" algn="l">
              <a:lnSpc>
                <a:spcPct val="100000"/>
              </a:lnSpc>
              <a:spcBef>
                <a:spcPts val="320"/>
              </a:spcBef>
              <a:spcAft>
                <a:spcPts val="0"/>
              </a:spcAft>
              <a:buSzPts val="1600"/>
              <a:buFont typeface="Libre Franklin"/>
              <a:buNone/>
              <a:defRPr sz="1600"/>
            </a:lvl3pPr>
            <a:lvl4pPr indent="-228600" lvl="3" marL="1828800" algn="l">
              <a:lnSpc>
                <a:spcPct val="100000"/>
              </a:lnSpc>
              <a:spcBef>
                <a:spcPts val="280"/>
              </a:spcBef>
              <a:spcAft>
                <a:spcPts val="0"/>
              </a:spcAft>
              <a:buClr>
                <a:schemeClr val="dk1"/>
              </a:buClr>
              <a:buSzPts val="1400"/>
              <a:buFont typeface="Libre Franklin"/>
              <a:buNone/>
              <a:defRPr sz="1400"/>
            </a:lvl4pPr>
            <a:lvl5pPr indent="-228600" lvl="4" marL="2286000" algn="l">
              <a:lnSpc>
                <a:spcPct val="100000"/>
              </a:lnSpc>
              <a:spcBef>
                <a:spcPts val="280"/>
              </a:spcBef>
              <a:spcAft>
                <a:spcPts val="0"/>
              </a:spcAft>
              <a:buClr>
                <a:schemeClr val="dk1"/>
              </a:buClr>
              <a:buSzPts val="1400"/>
              <a:buFont typeface="Libre Franklin"/>
              <a:buNone/>
              <a:defRPr sz="1400"/>
            </a:lvl5pPr>
            <a:lvl6pPr indent="-228600" lvl="5" marL="2743200" algn="l">
              <a:lnSpc>
                <a:spcPct val="100000"/>
              </a:lnSpc>
              <a:spcBef>
                <a:spcPts val="280"/>
              </a:spcBef>
              <a:spcAft>
                <a:spcPts val="0"/>
              </a:spcAft>
              <a:buClr>
                <a:schemeClr val="dk1"/>
              </a:buClr>
              <a:buSzPts val="1400"/>
              <a:buFont typeface="Libre Franklin"/>
              <a:buNone/>
              <a:defRPr sz="1400"/>
            </a:lvl6pPr>
            <a:lvl7pPr indent="-228600" lvl="6" marL="3200400" algn="l">
              <a:lnSpc>
                <a:spcPct val="100000"/>
              </a:lnSpc>
              <a:spcBef>
                <a:spcPts val="280"/>
              </a:spcBef>
              <a:spcAft>
                <a:spcPts val="0"/>
              </a:spcAft>
              <a:buClr>
                <a:schemeClr val="dk1"/>
              </a:buClr>
              <a:buSzPts val="1400"/>
              <a:buFont typeface="Libre Franklin"/>
              <a:buNone/>
              <a:defRPr sz="1400"/>
            </a:lvl7pPr>
            <a:lvl8pPr indent="-228600" lvl="7" marL="3657600" algn="l">
              <a:lnSpc>
                <a:spcPct val="100000"/>
              </a:lnSpc>
              <a:spcBef>
                <a:spcPts val="280"/>
              </a:spcBef>
              <a:spcAft>
                <a:spcPts val="0"/>
              </a:spcAft>
              <a:buClr>
                <a:schemeClr val="dk1"/>
              </a:buClr>
              <a:buSzPts val="1400"/>
              <a:buFont typeface="Libre Franklin"/>
              <a:buNone/>
              <a:defRPr sz="1400"/>
            </a:lvl8pPr>
            <a:lvl9pPr indent="-228600" lvl="8" marL="4114800" algn="l">
              <a:lnSpc>
                <a:spcPct val="100000"/>
              </a:lnSpc>
              <a:spcBef>
                <a:spcPts val="280"/>
              </a:spcBef>
              <a:spcAft>
                <a:spcPts val="0"/>
              </a:spcAft>
              <a:buClr>
                <a:schemeClr val="dk1"/>
              </a:buClr>
              <a:buSzPts val="1400"/>
              <a:buFont typeface="Libre Franklin"/>
              <a:buNone/>
              <a:defRPr sz="1400"/>
            </a:lvl9pPr>
          </a:lstStyle>
          <a:p/>
        </p:txBody>
      </p:sp>
      <p:sp>
        <p:nvSpPr>
          <p:cNvPr id="125" name="Google Shape;125;p3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28" name="Shape 128"/>
        <p:cNvGrpSpPr/>
        <p:nvPr/>
      </p:nvGrpSpPr>
      <p:grpSpPr>
        <a:xfrm>
          <a:off x="0" y="0"/>
          <a:ext cx="0" cy="0"/>
          <a:chOff x="0" y="0"/>
          <a:chExt cx="0" cy="0"/>
        </a:xfrm>
      </p:grpSpPr>
      <p:sp>
        <p:nvSpPr>
          <p:cNvPr id="129" name="Google Shape;129;p39"/>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3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Font typeface="Libre Franklin"/>
              <a:buNone/>
              <a:defRPr b="1" sz="2400"/>
            </a:lvl1pPr>
            <a:lvl2pPr indent="-228600" lvl="1" marL="914400" algn="l">
              <a:lnSpc>
                <a:spcPct val="100000"/>
              </a:lnSpc>
              <a:spcBef>
                <a:spcPts val="400"/>
              </a:spcBef>
              <a:spcAft>
                <a:spcPts val="0"/>
              </a:spcAft>
              <a:buSzPts val="2000"/>
              <a:buFont typeface="Libre Franklin"/>
              <a:buNone/>
              <a:defRPr b="1" sz="2000"/>
            </a:lvl2pPr>
            <a:lvl3pPr indent="-228600" lvl="2" marL="1371600" algn="l">
              <a:lnSpc>
                <a:spcPct val="100000"/>
              </a:lnSpc>
              <a:spcBef>
                <a:spcPts val="360"/>
              </a:spcBef>
              <a:spcAft>
                <a:spcPts val="0"/>
              </a:spcAft>
              <a:buSzPts val="1800"/>
              <a:buFont typeface="Libre Franklin"/>
              <a:buNone/>
              <a:defRPr b="1" sz="1800"/>
            </a:lvl3pPr>
            <a:lvl4pPr indent="-228600" lvl="3" marL="1828800" algn="l">
              <a:lnSpc>
                <a:spcPct val="100000"/>
              </a:lnSpc>
              <a:spcBef>
                <a:spcPts val="320"/>
              </a:spcBef>
              <a:spcAft>
                <a:spcPts val="0"/>
              </a:spcAft>
              <a:buClr>
                <a:schemeClr val="dk1"/>
              </a:buClr>
              <a:buSzPts val="1600"/>
              <a:buFont typeface="Libre Franklin"/>
              <a:buNone/>
              <a:defRPr b="1" sz="1600"/>
            </a:lvl4pPr>
            <a:lvl5pPr indent="-228600" lvl="4" marL="2286000" algn="l">
              <a:lnSpc>
                <a:spcPct val="100000"/>
              </a:lnSpc>
              <a:spcBef>
                <a:spcPts val="320"/>
              </a:spcBef>
              <a:spcAft>
                <a:spcPts val="0"/>
              </a:spcAft>
              <a:buClr>
                <a:schemeClr val="dk1"/>
              </a:buClr>
              <a:buSzPts val="1600"/>
              <a:buFont typeface="Libre Franklin"/>
              <a:buNone/>
              <a:defRPr b="1" sz="1600"/>
            </a:lvl5pPr>
            <a:lvl6pPr indent="-228600" lvl="5" marL="2743200" algn="l">
              <a:lnSpc>
                <a:spcPct val="100000"/>
              </a:lnSpc>
              <a:spcBef>
                <a:spcPts val="320"/>
              </a:spcBef>
              <a:spcAft>
                <a:spcPts val="0"/>
              </a:spcAft>
              <a:buClr>
                <a:schemeClr val="dk1"/>
              </a:buClr>
              <a:buSzPts val="1600"/>
              <a:buFont typeface="Libre Franklin"/>
              <a:buNone/>
              <a:defRPr b="1" sz="1600"/>
            </a:lvl6pPr>
            <a:lvl7pPr indent="-228600" lvl="6" marL="3200400" algn="l">
              <a:lnSpc>
                <a:spcPct val="100000"/>
              </a:lnSpc>
              <a:spcBef>
                <a:spcPts val="320"/>
              </a:spcBef>
              <a:spcAft>
                <a:spcPts val="0"/>
              </a:spcAft>
              <a:buClr>
                <a:schemeClr val="dk1"/>
              </a:buClr>
              <a:buSzPts val="1600"/>
              <a:buFont typeface="Libre Franklin"/>
              <a:buNone/>
              <a:defRPr b="1" sz="1600"/>
            </a:lvl7pPr>
            <a:lvl8pPr indent="-228600" lvl="7" marL="3657600" algn="l">
              <a:lnSpc>
                <a:spcPct val="100000"/>
              </a:lnSpc>
              <a:spcBef>
                <a:spcPts val="320"/>
              </a:spcBef>
              <a:spcAft>
                <a:spcPts val="0"/>
              </a:spcAft>
              <a:buClr>
                <a:schemeClr val="dk1"/>
              </a:buClr>
              <a:buSzPts val="1600"/>
              <a:buFont typeface="Libre Franklin"/>
              <a:buNone/>
              <a:defRPr b="1" sz="1600"/>
            </a:lvl8pPr>
            <a:lvl9pPr indent="-228600" lvl="8" marL="4114800" algn="l">
              <a:lnSpc>
                <a:spcPct val="100000"/>
              </a:lnSpc>
              <a:spcBef>
                <a:spcPts val="320"/>
              </a:spcBef>
              <a:spcAft>
                <a:spcPts val="0"/>
              </a:spcAft>
              <a:buClr>
                <a:schemeClr val="dk1"/>
              </a:buClr>
              <a:buSzPts val="1600"/>
              <a:buFont typeface="Libre Franklin"/>
              <a:buNone/>
              <a:defRPr b="1" sz="1600"/>
            </a:lvl9pPr>
          </a:lstStyle>
          <a:p/>
        </p:txBody>
      </p:sp>
      <p:sp>
        <p:nvSpPr>
          <p:cNvPr id="131" name="Google Shape;131;p3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Libre Franklin"/>
              <a:buChar char="•"/>
              <a:defRPr sz="2400"/>
            </a:lvl1pPr>
            <a:lvl2pPr indent="-355600" lvl="1" marL="914400" algn="l">
              <a:lnSpc>
                <a:spcPct val="100000"/>
              </a:lnSpc>
              <a:spcBef>
                <a:spcPts val="400"/>
              </a:spcBef>
              <a:spcAft>
                <a:spcPts val="0"/>
              </a:spcAft>
              <a:buSzPts val="2000"/>
              <a:buFont typeface="Libre Franklin"/>
              <a:buChar char="–"/>
              <a:defRPr sz="2000"/>
            </a:lvl2pPr>
            <a:lvl3pPr indent="-342900" lvl="2" marL="1371600" algn="l">
              <a:lnSpc>
                <a:spcPct val="100000"/>
              </a:lnSpc>
              <a:spcBef>
                <a:spcPts val="360"/>
              </a:spcBef>
              <a:spcAft>
                <a:spcPts val="0"/>
              </a:spcAft>
              <a:buSzPts val="1800"/>
              <a:buFont typeface="Libre Franklin"/>
              <a:buChar char="•"/>
              <a:defRPr sz="1800"/>
            </a:lvl3pPr>
            <a:lvl4pPr indent="-330200" lvl="3" marL="1828800" algn="l">
              <a:lnSpc>
                <a:spcPct val="100000"/>
              </a:lnSpc>
              <a:spcBef>
                <a:spcPts val="320"/>
              </a:spcBef>
              <a:spcAft>
                <a:spcPts val="0"/>
              </a:spcAft>
              <a:buClr>
                <a:schemeClr val="dk1"/>
              </a:buClr>
              <a:buSzPts val="1600"/>
              <a:buFont typeface="Libre Franklin"/>
              <a:buChar char="–"/>
              <a:defRPr sz="1600"/>
            </a:lvl4pPr>
            <a:lvl5pPr indent="-330200" lvl="4" marL="2286000" algn="l">
              <a:lnSpc>
                <a:spcPct val="100000"/>
              </a:lnSpc>
              <a:spcBef>
                <a:spcPts val="320"/>
              </a:spcBef>
              <a:spcAft>
                <a:spcPts val="0"/>
              </a:spcAft>
              <a:buClr>
                <a:schemeClr val="dk1"/>
              </a:buClr>
              <a:buSzPts val="1600"/>
              <a:buFont typeface="Libre Franklin"/>
              <a:buChar char="»"/>
              <a:defRPr sz="1600"/>
            </a:lvl5pPr>
            <a:lvl6pPr indent="-330200" lvl="5" marL="2743200" algn="l">
              <a:lnSpc>
                <a:spcPct val="100000"/>
              </a:lnSpc>
              <a:spcBef>
                <a:spcPts val="320"/>
              </a:spcBef>
              <a:spcAft>
                <a:spcPts val="0"/>
              </a:spcAft>
              <a:buClr>
                <a:schemeClr val="dk1"/>
              </a:buClr>
              <a:buSzPts val="1600"/>
              <a:buFont typeface="Libre Franklin"/>
              <a:buChar char="»"/>
              <a:defRPr sz="1600"/>
            </a:lvl6pPr>
            <a:lvl7pPr indent="-330200" lvl="6" marL="3200400" algn="l">
              <a:lnSpc>
                <a:spcPct val="100000"/>
              </a:lnSpc>
              <a:spcBef>
                <a:spcPts val="320"/>
              </a:spcBef>
              <a:spcAft>
                <a:spcPts val="0"/>
              </a:spcAft>
              <a:buClr>
                <a:schemeClr val="dk1"/>
              </a:buClr>
              <a:buSzPts val="1600"/>
              <a:buFont typeface="Libre Franklin"/>
              <a:buChar char="»"/>
              <a:defRPr sz="1600"/>
            </a:lvl7pPr>
            <a:lvl8pPr indent="-330200" lvl="7" marL="3657600" algn="l">
              <a:lnSpc>
                <a:spcPct val="100000"/>
              </a:lnSpc>
              <a:spcBef>
                <a:spcPts val="320"/>
              </a:spcBef>
              <a:spcAft>
                <a:spcPts val="0"/>
              </a:spcAft>
              <a:buClr>
                <a:schemeClr val="dk1"/>
              </a:buClr>
              <a:buSzPts val="1600"/>
              <a:buFont typeface="Libre Franklin"/>
              <a:buChar char="»"/>
              <a:defRPr sz="1600"/>
            </a:lvl8pPr>
            <a:lvl9pPr indent="-330200" lvl="8" marL="4114800" algn="l">
              <a:lnSpc>
                <a:spcPct val="100000"/>
              </a:lnSpc>
              <a:spcBef>
                <a:spcPts val="320"/>
              </a:spcBef>
              <a:spcAft>
                <a:spcPts val="0"/>
              </a:spcAft>
              <a:buClr>
                <a:schemeClr val="dk1"/>
              </a:buClr>
              <a:buSzPts val="1600"/>
              <a:buFont typeface="Libre Franklin"/>
              <a:buChar char="»"/>
              <a:defRPr sz="1600"/>
            </a:lvl9pPr>
          </a:lstStyle>
          <a:p/>
        </p:txBody>
      </p:sp>
      <p:sp>
        <p:nvSpPr>
          <p:cNvPr id="132" name="Google Shape;132;p3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Font typeface="Libre Franklin"/>
              <a:buNone/>
              <a:defRPr b="1" sz="2400"/>
            </a:lvl1pPr>
            <a:lvl2pPr indent="-228600" lvl="1" marL="914400" algn="l">
              <a:lnSpc>
                <a:spcPct val="100000"/>
              </a:lnSpc>
              <a:spcBef>
                <a:spcPts val="400"/>
              </a:spcBef>
              <a:spcAft>
                <a:spcPts val="0"/>
              </a:spcAft>
              <a:buSzPts val="2000"/>
              <a:buFont typeface="Libre Franklin"/>
              <a:buNone/>
              <a:defRPr b="1" sz="2000"/>
            </a:lvl2pPr>
            <a:lvl3pPr indent="-228600" lvl="2" marL="1371600" algn="l">
              <a:lnSpc>
                <a:spcPct val="100000"/>
              </a:lnSpc>
              <a:spcBef>
                <a:spcPts val="360"/>
              </a:spcBef>
              <a:spcAft>
                <a:spcPts val="0"/>
              </a:spcAft>
              <a:buSzPts val="1800"/>
              <a:buFont typeface="Libre Franklin"/>
              <a:buNone/>
              <a:defRPr b="1" sz="1800"/>
            </a:lvl3pPr>
            <a:lvl4pPr indent="-228600" lvl="3" marL="1828800" algn="l">
              <a:lnSpc>
                <a:spcPct val="100000"/>
              </a:lnSpc>
              <a:spcBef>
                <a:spcPts val="320"/>
              </a:spcBef>
              <a:spcAft>
                <a:spcPts val="0"/>
              </a:spcAft>
              <a:buClr>
                <a:schemeClr val="dk1"/>
              </a:buClr>
              <a:buSzPts val="1600"/>
              <a:buFont typeface="Libre Franklin"/>
              <a:buNone/>
              <a:defRPr b="1" sz="1600"/>
            </a:lvl4pPr>
            <a:lvl5pPr indent="-228600" lvl="4" marL="2286000" algn="l">
              <a:lnSpc>
                <a:spcPct val="100000"/>
              </a:lnSpc>
              <a:spcBef>
                <a:spcPts val="320"/>
              </a:spcBef>
              <a:spcAft>
                <a:spcPts val="0"/>
              </a:spcAft>
              <a:buClr>
                <a:schemeClr val="dk1"/>
              </a:buClr>
              <a:buSzPts val="1600"/>
              <a:buFont typeface="Libre Franklin"/>
              <a:buNone/>
              <a:defRPr b="1" sz="1600"/>
            </a:lvl5pPr>
            <a:lvl6pPr indent="-228600" lvl="5" marL="2743200" algn="l">
              <a:lnSpc>
                <a:spcPct val="100000"/>
              </a:lnSpc>
              <a:spcBef>
                <a:spcPts val="320"/>
              </a:spcBef>
              <a:spcAft>
                <a:spcPts val="0"/>
              </a:spcAft>
              <a:buClr>
                <a:schemeClr val="dk1"/>
              </a:buClr>
              <a:buSzPts val="1600"/>
              <a:buFont typeface="Libre Franklin"/>
              <a:buNone/>
              <a:defRPr b="1" sz="1600"/>
            </a:lvl6pPr>
            <a:lvl7pPr indent="-228600" lvl="6" marL="3200400" algn="l">
              <a:lnSpc>
                <a:spcPct val="100000"/>
              </a:lnSpc>
              <a:spcBef>
                <a:spcPts val="320"/>
              </a:spcBef>
              <a:spcAft>
                <a:spcPts val="0"/>
              </a:spcAft>
              <a:buClr>
                <a:schemeClr val="dk1"/>
              </a:buClr>
              <a:buSzPts val="1600"/>
              <a:buFont typeface="Libre Franklin"/>
              <a:buNone/>
              <a:defRPr b="1" sz="1600"/>
            </a:lvl7pPr>
            <a:lvl8pPr indent="-228600" lvl="7" marL="3657600" algn="l">
              <a:lnSpc>
                <a:spcPct val="100000"/>
              </a:lnSpc>
              <a:spcBef>
                <a:spcPts val="320"/>
              </a:spcBef>
              <a:spcAft>
                <a:spcPts val="0"/>
              </a:spcAft>
              <a:buClr>
                <a:schemeClr val="dk1"/>
              </a:buClr>
              <a:buSzPts val="1600"/>
              <a:buFont typeface="Libre Franklin"/>
              <a:buNone/>
              <a:defRPr b="1" sz="1600"/>
            </a:lvl8pPr>
            <a:lvl9pPr indent="-228600" lvl="8" marL="4114800" algn="l">
              <a:lnSpc>
                <a:spcPct val="100000"/>
              </a:lnSpc>
              <a:spcBef>
                <a:spcPts val="320"/>
              </a:spcBef>
              <a:spcAft>
                <a:spcPts val="0"/>
              </a:spcAft>
              <a:buClr>
                <a:schemeClr val="dk1"/>
              </a:buClr>
              <a:buSzPts val="1600"/>
              <a:buFont typeface="Libre Franklin"/>
              <a:buNone/>
              <a:defRPr b="1" sz="1600"/>
            </a:lvl9pPr>
          </a:lstStyle>
          <a:p/>
        </p:txBody>
      </p:sp>
      <p:sp>
        <p:nvSpPr>
          <p:cNvPr id="133" name="Google Shape;133;p3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Libre Franklin"/>
              <a:buChar char="•"/>
              <a:defRPr sz="2400"/>
            </a:lvl1pPr>
            <a:lvl2pPr indent="-355600" lvl="1" marL="914400" algn="l">
              <a:lnSpc>
                <a:spcPct val="100000"/>
              </a:lnSpc>
              <a:spcBef>
                <a:spcPts val="400"/>
              </a:spcBef>
              <a:spcAft>
                <a:spcPts val="0"/>
              </a:spcAft>
              <a:buSzPts val="2000"/>
              <a:buFont typeface="Libre Franklin"/>
              <a:buChar char="–"/>
              <a:defRPr sz="2000"/>
            </a:lvl2pPr>
            <a:lvl3pPr indent="-342900" lvl="2" marL="1371600" algn="l">
              <a:lnSpc>
                <a:spcPct val="100000"/>
              </a:lnSpc>
              <a:spcBef>
                <a:spcPts val="360"/>
              </a:spcBef>
              <a:spcAft>
                <a:spcPts val="0"/>
              </a:spcAft>
              <a:buSzPts val="1800"/>
              <a:buFont typeface="Libre Franklin"/>
              <a:buChar char="•"/>
              <a:defRPr sz="1800"/>
            </a:lvl3pPr>
            <a:lvl4pPr indent="-330200" lvl="3" marL="1828800" algn="l">
              <a:lnSpc>
                <a:spcPct val="100000"/>
              </a:lnSpc>
              <a:spcBef>
                <a:spcPts val="320"/>
              </a:spcBef>
              <a:spcAft>
                <a:spcPts val="0"/>
              </a:spcAft>
              <a:buClr>
                <a:schemeClr val="dk1"/>
              </a:buClr>
              <a:buSzPts val="1600"/>
              <a:buFont typeface="Libre Franklin"/>
              <a:buChar char="–"/>
              <a:defRPr sz="1600"/>
            </a:lvl4pPr>
            <a:lvl5pPr indent="-330200" lvl="4" marL="2286000" algn="l">
              <a:lnSpc>
                <a:spcPct val="100000"/>
              </a:lnSpc>
              <a:spcBef>
                <a:spcPts val="320"/>
              </a:spcBef>
              <a:spcAft>
                <a:spcPts val="0"/>
              </a:spcAft>
              <a:buClr>
                <a:schemeClr val="dk1"/>
              </a:buClr>
              <a:buSzPts val="1600"/>
              <a:buFont typeface="Libre Franklin"/>
              <a:buChar char="»"/>
              <a:defRPr sz="1600"/>
            </a:lvl5pPr>
            <a:lvl6pPr indent="-330200" lvl="5" marL="2743200" algn="l">
              <a:lnSpc>
                <a:spcPct val="100000"/>
              </a:lnSpc>
              <a:spcBef>
                <a:spcPts val="320"/>
              </a:spcBef>
              <a:spcAft>
                <a:spcPts val="0"/>
              </a:spcAft>
              <a:buClr>
                <a:schemeClr val="dk1"/>
              </a:buClr>
              <a:buSzPts val="1600"/>
              <a:buFont typeface="Libre Franklin"/>
              <a:buChar char="»"/>
              <a:defRPr sz="1600"/>
            </a:lvl6pPr>
            <a:lvl7pPr indent="-330200" lvl="6" marL="3200400" algn="l">
              <a:lnSpc>
                <a:spcPct val="100000"/>
              </a:lnSpc>
              <a:spcBef>
                <a:spcPts val="320"/>
              </a:spcBef>
              <a:spcAft>
                <a:spcPts val="0"/>
              </a:spcAft>
              <a:buClr>
                <a:schemeClr val="dk1"/>
              </a:buClr>
              <a:buSzPts val="1600"/>
              <a:buFont typeface="Libre Franklin"/>
              <a:buChar char="»"/>
              <a:defRPr sz="1600"/>
            </a:lvl7pPr>
            <a:lvl8pPr indent="-330200" lvl="7" marL="3657600" algn="l">
              <a:lnSpc>
                <a:spcPct val="100000"/>
              </a:lnSpc>
              <a:spcBef>
                <a:spcPts val="320"/>
              </a:spcBef>
              <a:spcAft>
                <a:spcPts val="0"/>
              </a:spcAft>
              <a:buClr>
                <a:schemeClr val="dk1"/>
              </a:buClr>
              <a:buSzPts val="1600"/>
              <a:buFont typeface="Libre Franklin"/>
              <a:buChar char="»"/>
              <a:defRPr sz="1600"/>
            </a:lvl8pPr>
            <a:lvl9pPr indent="-330200" lvl="8" marL="4114800" algn="l">
              <a:lnSpc>
                <a:spcPct val="100000"/>
              </a:lnSpc>
              <a:spcBef>
                <a:spcPts val="320"/>
              </a:spcBef>
              <a:spcAft>
                <a:spcPts val="0"/>
              </a:spcAft>
              <a:buClr>
                <a:schemeClr val="dk1"/>
              </a:buClr>
              <a:buSzPts val="1600"/>
              <a:buFont typeface="Libre Franklin"/>
              <a:buChar char="»"/>
              <a:defRPr sz="1600"/>
            </a:lvl9pPr>
          </a:lstStyle>
          <a:p/>
        </p:txBody>
      </p:sp>
      <p:sp>
        <p:nvSpPr>
          <p:cNvPr id="134" name="Google Shape;134;p3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37" name="Shape 137"/>
        <p:cNvGrpSpPr/>
        <p:nvPr/>
      </p:nvGrpSpPr>
      <p:grpSpPr>
        <a:xfrm>
          <a:off x="0" y="0"/>
          <a:ext cx="0" cy="0"/>
          <a:chOff x="0" y="0"/>
          <a:chExt cx="0" cy="0"/>
        </a:xfrm>
      </p:grpSpPr>
      <p:sp>
        <p:nvSpPr>
          <p:cNvPr id="138" name="Google Shape;138;p4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4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Font typeface="Libre Franklin"/>
              <a:buChar char="•"/>
              <a:defRPr sz="3200"/>
            </a:lvl1pPr>
            <a:lvl2pPr indent="-406400" lvl="1" marL="914400" algn="l">
              <a:lnSpc>
                <a:spcPct val="100000"/>
              </a:lnSpc>
              <a:spcBef>
                <a:spcPts val="560"/>
              </a:spcBef>
              <a:spcAft>
                <a:spcPts val="0"/>
              </a:spcAft>
              <a:buSzPts val="2800"/>
              <a:buFont typeface="Libre Franklin"/>
              <a:buChar char="–"/>
              <a:defRPr sz="2800"/>
            </a:lvl2pPr>
            <a:lvl3pPr indent="-381000" lvl="2" marL="1371600" algn="l">
              <a:lnSpc>
                <a:spcPct val="100000"/>
              </a:lnSpc>
              <a:spcBef>
                <a:spcPts val="480"/>
              </a:spcBef>
              <a:spcAft>
                <a:spcPts val="0"/>
              </a:spcAft>
              <a:buSzPts val="2400"/>
              <a:buFont typeface="Libre Franklin"/>
              <a:buChar char="•"/>
              <a:defRPr sz="2400"/>
            </a:lvl3pPr>
            <a:lvl4pPr indent="-355600" lvl="3" marL="1828800" algn="l">
              <a:lnSpc>
                <a:spcPct val="100000"/>
              </a:lnSpc>
              <a:spcBef>
                <a:spcPts val="400"/>
              </a:spcBef>
              <a:spcAft>
                <a:spcPts val="0"/>
              </a:spcAft>
              <a:buClr>
                <a:schemeClr val="dk1"/>
              </a:buClr>
              <a:buSzPts val="2000"/>
              <a:buFont typeface="Libre Franklin"/>
              <a:buChar char="–"/>
              <a:defRPr sz="2000"/>
            </a:lvl4pPr>
            <a:lvl5pPr indent="-355600" lvl="4" marL="2286000" algn="l">
              <a:lnSpc>
                <a:spcPct val="100000"/>
              </a:lnSpc>
              <a:spcBef>
                <a:spcPts val="400"/>
              </a:spcBef>
              <a:spcAft>
                <a:spcPts val="0"/>
              </a:spcAft>
              <a:buClr>
                <a:schemeClr val="dk1"/>
              </a:buClr>
              <a:buSzPts val="2000"/>
              <a:buFont typeface="Libre Franklin"/>
              <a:buChar char="»"/>
              <a:defRPr sz="2000"/>
            </a:lvl5pPr>
            <a:lvl6pPr indent="-355600" lvl="5" marL="2743200" algn="l">
              <a:lnSpc>
                <a:spcPct val="100000"/>
              </a:lnSpc>
              <a:spcBef>
                <a:spcPts val="400"/>
              </a:spcBef>
              <a:spcAft>
                <a:spcPts val="0"/>
              </a:spcAft>
              <a:buClr>
                <a:schemeClr val="dk1"/>
              </a:buClr>
              <a:buSzPts val="2000"/>
              <a:buFont typeface="Libre Franklin"/>
              <a:buChar char="»"/>
              <a:defRPr sz="2000"/>
            </a:lvl6pPr>
            <a:lvl7pPr indent="-355600" lvl="6" marL="3200400" algn="l">
              <a:lnSpc>
                <a:spcPct val="100000"/>
              </a:lnSpc>
              <a:spcBef>
                <a:spcPts val="400"/>
              </a:spcBef>
              <a:spcAft>
                <a:spcPts val="0"/>
              </a:spcAft>
              <a:buClr>
                <a:schemeClr val="dk1"/>
              </a:buClr>
              <a:buSzPts val="2000"/>
              <a:buFont typeface="Libre Franklin"/>
              <a:buChar char="»"/>
              <a:defRPr sz="2000"/>
            </a:lvl7pPr>
            <a:lvl8pPr indent="-355600" lvl="7" marL="3657600" algn="l">
              <a:lnSpc>
                <a:spcPct val="100000"/>
              </a:lnSpc>
              <a:spcBef>
                <a:spcPts val="400"/>
              </a:spcBef>
              <a:spcAft>
                <a:spcPts val="0"/>
              </a:spcAft>
              <a:buClr>
                <a:schemeClr val="dk1"/>
              </a:buClr>
              <a:buSzPts val="2000"/>
              <a:buFont typeface="Libre Franklin"/>
              <a:buChar char="»"/>
              <a:defRPr sz="2000"/>
            </a:lvl8pPr>
            <a:lvl9pPr indent="-355600" lvl="8" marL="4114800" algn="l">
              <a:lnSpc>
                <a:spcPct val="100000"/>
              </a:lnSpc>
              <a:spcBef>
                <a:spcPts val="400"/>
              </a:spcBef>
              <a:spcAft>
                <a:spcPts val="0"/>
              </a:spcAft>
              <a:buClr>
                <a:schemeClr val="dk1"/>
              </a:buClr>
              <a:buSzPts val="2000"/>
              <a:buFont typeface="Libre Franklin"/>
              <a:buChar char="»"/>
              <a:defRPr sz="2000"/>
            </a:lvl9pPr>
          </a:lstStyle>
          <a:p/>
        </p:txBody>
      </p:sp>
      <p:sp>
        <p:nvSpPr>
          <p:cNvPr id="140" name="Google Shape;140;p4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Libre Franklin"/>
              <a:buNone/>
              <a:defRPr sz="1400"/>
            </a:lvl1pPr>
            <a:lvl2pPr indent="-228600" lvl="1" marL="914400" algn="l">
              <a:lnSpc>
                <a:spcPct val="100000"/>
              </a:lnSpc>
              <a:spcBef>
                <a:spcPts val="240"/>
              </a:spcBef>
              <a:spcAft>
                <a:spcPts val="0"/>
              </a:spcAft>
              <a:buSzPts val="1200"/>
              <a:buFont typeface="Libre Franklin"/>
              <a:buNone/>
              <a:defRPr sz="1200"/>
            </a:lvl2pPr>
            <a:lvl3pPr indent="-228600" lvl="2" marL="1371600" algn="l">
              <a:lnSpc>
                <a:spcPct val="100000"/>
              </a:lnSpc>
              <a:spcBef>
                <a:spcPts val="200"/>
              </a:spcBef>
              <a:spcAft>
                <a:spcPts val="0"/>
              </a:spcAft>
              <a:buSzPts val="1000"/>
              <a:buFont typeface="Libre Franklin"/>
              <a:buNone/>
              <a:defRPr sz="1000"/>
            </a:lvl3pPr>
            <a:lvl4pPr indent="-228600" lvl="3" marL="1828800" algn="l">
              <a:lnSpc>
                <a:spcPct val="100000"/>
              </a:lnSpc>
              <a:spcBef>
                <a:spcPts val="180"/>
              </a:spcBef>
              <a:spcAft>
                <a:spcPts val="0"/>
              </a:spcAft>
              <a:buClr>
                <a:schemeClr val="dk1"/>
              </a:buClr>
              <a:buSzPts val="900"/>
              <a:buFont typeface="Libre Franklin"/>
              <a:buNone/>
              <a:defRPr sz="900"/>
            </a:lvl4pPr>
            <a:lvl5pPr indent="-228600" lvl="4" marL="2286000" algn="l">
              <a:lnSpc>
                <a:spcPct val="100000"/>
              </a:lnSpc>
              <a:spcBef>
                <a:spcPts val="180"/>
              </a:spcBef>
              <a:spcAft>
                <a:spcPts val="0"/>
              </a:spcAft>
              <a:buClr>
                <a:schemeClr val="dk1"/>
              </a:buClr>
              <a:buSzPts val="900"/>
              <a:buFont typeface="Libre Franklin"/>
              <a:buNone/>
              <a:defRPr sz="900"/>
            </a:lvl5pPr>
            <a:lvl6pPr indent="-228600" lvl="5" marL="2743200" algn="l">
              <a:lnSpc>
                <a:spcPct val="100000"/>
              </a:lnSpc>
              <a:spcBef>
                <a:spcPts val="180"/>
              </a:spcBef>
              <a:spcAft>
                <a:spcPts val="0"/>
              </a:spcAft>
              <a:buClr>
                <a:schemeClr val="dk1"/>
              </a:buClr>
              <a:buSzPts val="900"/>
              <a:buFont typeface="Libre Franklin"/>
              <a:buNone/>
              <a:defRPr sz="900"/>
            </a:lvl6pPr>
            <a:lvl7pPr indent="-228600" lvl="6" marL="3200400" algn="l">
              <a:lnSpc>
                <a:spcPct val="100000"/>
              </a:lnSpc>
              <a:spcBef>
                <a:spcPts val="180"/>
              </a:spcBef>
              <a:spcAft>
                <a:spcPts val="0"/>
              </a:spcAft>
              <a:buClr>
                <a:schemeClr val="dk1"/>
              </a:buClr>
              <a:buSzPts val="900"/>
              <a:buFont typeface="Libre Franklin"/>
              <a:buNone/>
              <a:defRPr sz="900"/>
            </a:lvl7pPr>
            <a:lvl8pPr indent="-228600" lvl="7" marL="3657600" algn="l">
              <a:lnSpc>
                <a:spcPct val="100000"/>
              </a:lnSpc>
              <a:spcBef>
                <a:spcPts val="180"/>
              </a:spcBef>
              <a:spcAft>
                <a:spcPts val="0"/>
              </a:spcAft>
              <a:buClr>
                <a:schemeClr val="dk1"/>
              </a:buClr>
              <a:buSzPts val="900"/>
              <a:buFont typeface="Libre Franklin"/>
              <a:buNone/>
              <a:defRPr sz="900"/>
            </a:lvl8pPr>
            <a:lvl9pPr indent="-228600" lvl="8" marL="4114800" algn="l">
              <a:lnSpc>
                <a:spcPct val="100000"/>
              </a:lnSpc>
              <a:spcBef>
                <a:spcPts val="180"/>
              </a:spcBef>
              <a:spcAft>
                <a:spcPts val="0"/>
              </a:spcAft>
              <a:buClr>
                <a:schemeClr val="dk1"/>
              </a:buClr>
              <a:buSzPts val="900"/>
              <a:buFont typeface="Libre Franklin"/>
              <a:buNone/>
              <a:defRPr sz="900"/>
            </a:lvl9pPr>
          </a:lstStyle>
          <a:p/>
        </p:txBody>
      </p:sp>
      <p:sp>
        <p:nvSpPr>
          <p:cNvPr id="141" name="Google Shape;141;p4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4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4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4" name="Shape 24"/>
        <p:cNvGrpSpPr/>
        <p:nvPr/>
      </p:nvGrpSpPr>
      <p:grpSpPr>
        <a:xfrm>
          <a:off x="0" y="0"/>
          <a:ext cx="0" cy="0"/>
          <a:chOff x="0" y="0"/>
          <a:chExt cx="0" cy="0"/>
        </a:xfrm>
      </p:grpSpPr>
      <p:sp>
        <p:nvSpPr>
          <p:cNvPr id="25" name="Google Shape;25;p45"/>
          <p:cNvSpPr txBox="1"/>
          <p:nvPr>
            <p:ph type="ctrTitle"/>
          </p:nvPr>
        </p:nvSpPr>
        <p:spPr>
          <a:xfrm>
            <a:off x="685800" y="2130425"/>
            <a:ext cx="7772400" cy="1470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SzPts val="3200"/>
              <a:buFont typeface="Libre Franklin"/>
              <a:buNone/>
              <a:defRPr/>
            </a:lvl1pPr>
            <a:lvl2pPr lvl="1" algn="ctr">
              <a:lnSpc>
                <a:spcPct val="100000"/>
              </a:lnSpc>
              <a:spcBef>
                <a:spcPts val="600"/>
              </a:spcBef>
              <a:spcAft>
                <a:spcPts val="0"/>
              </a:spcAft>
              <a:buSzPts val="3000"/>
              <a:buFont typeface="Libre Franklin"/>
              <a:buNone/>
              <a:defRPr/>
            </a:lvl2pPr>
            <a:lvl3pPr lvl="2" algn="ctr">
              <a:lnSpc>
                <a:spcPct val="100000"/>
              </a:lnSpc>
              <a:spcBef>
                <a:spcPts val="560"/>
              </a:spcBef>
              <a:spcAft>
                <a:spcPts val="0"/>
              </a:spcAft>
              <a:buSzPts val="2800"/>
              <a:buFont typeface="Libre Franklin"/>
              <a:buNone/>
              <a:defRPr/>
            </a:lvl3pPr>
            <a:lvl4pPr lvl="3" algn="ctr">
              <a:lnSpc>
                <a:spcPct val="100000"/>
              </a:lnSpc>
              <a:spcBef>
                <a:spcPts val="400"/>
              </a:spcBef>
              <a:spcAft>
                <a:spcPts val="0"/>
              </a:spcAft>
              <a:buClr>
                <a:schemeClr val="dk1"/>
              </a:buClr>
              <a:buSzPts val="2000"/>
              <a:buFont typeface="Libre Franklin"/>
              <a:buNone/>
              <a:defRPr/>
            </a:lvl4pPr>
            <a:lvl5pPr lvl="4" algn="ctr">
              <a:lnSpc>
                <a:spcPct val="100000"/>
              </a:lnSpc>
              <a:spcBef>
                <a:spcPts val="400"/>
              </a:spcBef>
              <a:spcAft>
                <a:spcPts val="0"/>
              </a:spcAft>
              <a:buClr>
                <a:schemeClr val="dk1"/>
              </a:buClr>
              <a:buSzPts val="2000"/>
              <a:buFont typeface="Libre Franklin"/>
              <a:buNone/>
              <a:defRPr/>
            </a:lvl5pPr>
            <a:lvl6pPr lvl="5" algn="ctr">
              <a:lnSpc>
                <a:spcPct val="100000"/>
              </a:lnSpc>
              <a:spcBef>
                <a:spcPts val="400"/>
              </a:spcBef>
              <a:spcAft>
                <a:spcPts val="0"/>
              </a:spcAft>
              <a:buClr>
                <a:schemeClr val="dk1"/>
              </a:buClr>
              <a:buSzPts val="2000"/>
              <a:buFont typeface="Libre Franklin"/>
              <a:buNone/>
              <a:defRPr/>
            </a:lvl6pPr>
            <a:lvl7pPr lvl="6" algn="ctr">
              <a:lnSpc>
                <a:spcPct val="100000"/>
              </a:lnSpc>
              <a:spcBef>
                <a:spcPts val="400"/>
              </a:spcBef>
              <a:spcAft>
                <a:spcPts val="0"/>
              </a:spcAft>
              <a:buClr>
                <a:schemeClr val="dk1"/>
              </a:buClr>
              <a:buSzPts val="2000"/>
              <a:buFont typeface="Libre Franklin"/>
              <a:buNone/>
              <a:defRPr/>
            </a:lvl7pPr>
            <a:lvl8pPr lvl="7" algn="ctr">
              <a:lnSpc>
                <a:spcPct val="100000"/>
              </a:lnSpc>
              <a:spcBef>
                <a:spcPts val="400"/>
              </a:spcBef>
              <a:spcAft>
                <a:spcPts val="0"/>
              </a:spcAft>
              <a:buClr>
                <a:schemeClr val="dk1"/>
              </a:buClr>
              <a:buSzPts val="2000"/>
              <a:buFont typeface="Libre Franklin"/>
              <a:buNone/>
              <a:defRPr/>
            </a:lvl8pPr>
            <a:lvl9pPr lvl="8" algn="ctr">
              <a:lnSpc>
                <a:spcPct val="100000"/>
              </a:lnSpc>
              <a:spcBef>
                <a:spcPts val="400"/>
              </a:spcBef>
              <a:spcAft>
                <a:spcPts val="0"/>
              </a:spcAft>
              <a:buClr>
                <a:schemeClr val="dk1"/>
              </a:buClr>
              <a:buSzPts val="2000"/>
              <a:buFont typeface="Libre Franklin"/>
              <a:buNone/>
              <a:defRPr/>
            </a:lvl9pPr>
          </a:lstStyle>
          <a:p/>
        </p:txBody>
      </p:sp>
      <p:sp>
        <p:nvSpPr>
          <p:cNvPr id="27" name="Google Shape;27;p4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44" name="Shape 144"/>
        <p:cNvGrpSpPr/>
        <p:nvPr/>
      </p:nvGrpSpPr>
      <p:grpSpPr>
        <a:xfrm>
          <a:off x="0" y="0"/>
          <a:ext cx="0" cy="0"/>
          <a:chOff x="0" y="0"/>
          <a:chExt cx="0" cy="0"/>
        </a:xfrm>
      </p:grpSpPr>
      <p:sp>
        <p:nvSpPr>
          <p:cNvPr id="145" name="Google Shape;145;p4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4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rgbClr val="0000CC"/>
              </a:buClr>
              <a:buSzPts val="3200"/>
              <a:buFont typeface="Libre Franklin"/>
              <a:buNone/>
              <a:defRPr b="0" i="0" sz="32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560"/>
              </a:spcBef>
              <a:spcAft>
                <a:spcPts val="0"/>
              </a:spcAft>
              <a:buClr>
                <a:srgbClr val="0000CC"/>
              </a:buClr>
              <a:buSzPts val="2800"/>
              <a:buFont typeface="Libre Franklin"/>
              <a:buNone/>
              <a:defRPr b="0" i="0" sz="2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480"/>
              </a:spcBef>
              <a:spcAft>
                <a:spcPts val="0"/>
              </a:spcAft>
              <a:buClr>
                <a:schemeClr val="dk1"/>
              </a:buClr>
              <a:buSzPts val="2400"/>
              <a:buFont typeface="Libre Franklin"/>
              <a:buNone/>
              <a:defRPr b="0" i="0" sz="24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9pPr>
          </a:lstStyle>
          <a:p/>
        </p:txBody>
      </p:sp>
      <p:sp>
        <p:nvSpPr>
          <p:cNvPr id="147" name="Google Shape;147;p4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Libre Franklin"/>
              <a:buNone/>
              <a:defRPr sz="1400"/>
            </a:lvl1pPr>
            <a:lvl2pPr indent="-228600" lvl="1" marL="914400" algn="l">
              <a:lnSpc>
                <a:spcPct val="100000"/>
              </a:lnSpc>
              <a:spcBef>
                <a:spcPts val="240"/>
              </a:spcBef>
              <a:spcAft>
                <a:spcPts val="0"/>
              </a:spcAft>
              <a:buSzPts val="1200"/>
              <a:buFont typeface="Libre Franklin"/>
              <a:buNone/>
              <a:defRPr sz="1200"/>
            </a:lvl2pPr>
            <a:lvl3pPr indent="-228600" lvl="2" marL="1371600" algn="l">
              <a:lnSpc>
                <a:spcPct val="100000"/>
              </a:lnSpc>
              <a:spcBef>
                <a:spcPts val="200"/>
              </a:spcBef>
              <a:spcAft>
                <a:spcPts val="0"/>
              </a:spcAft>
              <a:buSzPts val="1000"/>
              <a:buFont typeface="Libre Franklin"/>
              <a:buNone/>
              <a:defRPr sz="1000"/>
            </a:lvl3pPr>
            <a:lvl4pPr indent="-228600" lvl="3" marL="1828800" algn="l">
              <a:lnSpc>
                <a:spcPct val="100000"/>
              </a:lnSpc>
              <a:spcBef>
                <a:spcPts val="180"/>
              </a:spcBef>
              <a:spcAft>
                <a:spcPts val="0"/>
              </a:spcAft>
              <a:buClr>
                <a:schemeClr val="dk1"/>
              </a:buClr>
              <a:buSzPts val="900"/>
              <a:buFont typeface="Libre Franklin"/>
              <a:buNone/>
              <a:defRPr sz="900"/>
            </a:lvl4pPr>
            <a:lvl5pPr indent="-228600" lvl="4" marL="2286000" algn="l">
              <a:lnSpc>
                <a:spcPct val="100000"/>
              </a:lnSpc>
              <a:spcBef>
                <a:spcPts val="180"/>
              </a:spcBef>
              <a:spcAft>
                <a:spcPts val="0"/>
              </a:spcAft>
              <a:buClr>
                <a:schemeClr val="dk1"/>
              </a:buClr>
              <a:buSzPts val="900"/>
              <a:buFont typeface="Libre Franklin"/>
              <a:buNone/>
              <a:defRPr sz="900"/>
            </a:lvl5pPr>
            <a:lvl6pPr indent="-228600" lvl="5" marL="2743200" algn="l">
              <a:lnSpc>
                <a:spcPct val="100000"/>
              </a:lnSpc>
              <a:spcBef>
                <a:spcPts val="180"/>
              </a:spcBef>
              <a:spcAft>
                <a:spcPts val="0"/>
              </a:spcAft>
              <a:buClr>
                <a:schemeClr val="dk1"/>
              </a:buClr>
              <a:buSzPts val="900"/>
              <a:buFont typeface="Libre Franklin"/>
              <a:buNone/>
              <a:defRPr sz="900"/>
            </a:lvl6pPr>
            <a:lvl7pPr indent="-228600" lvl="6" marL="3200400" algn="l">
              <a:lnSpc>
                <a:spcPct val="100000"/>
              </a:lnSpc>
              <a:spcBef>
                <a:spcPts val="180"/>
              </a:spcBef>
              <a:spcAft>
                <a:spcPts val="0"/>
              </a:spcAft>
              <a:buClr>
                <a:schemeClr val="dk1"/>
              </a:buClr>
              <a:buSzPts val="900"/>
              <a:buFont typeface="Libre Franklin"/>
              <a:buNone/>
              <a:defRPr sz="900"/>
            </a:lvl7pPr>
            <a:lvl8pPr indent="-228600" lvl="7" marL="3657600" algn="l">
              <a:lnSpc>
                <a:spcPct val="100000"/>
              </a:lnSpc>
              <a:spcBef>
                <a:spcPts val="180"/>
              </a:spcBef>
              <a:spcAft>
                <a:spcPts val="0"/>
              </a:spcAft>
              <a:buClr>
                <a:schemeClr val="dk1"/>
              </a:buClr>
              <a:buSzPts val="900"/>
              <a:buFont typeface="Libre Franklin"/>
              <a:buNone/>
              <a:defRPr sz="900"/>
            </a:lvl8pPr>
            <a:lvl9pPr indent="-228600" lvl="8" marL="4114800" algn="l">
              <a:lnSpc>
                <a:spcPct val="100000"/>
              </a:lnSpc>
              <a:spcBef>
                <a:spcPts val="180"/>
              </a:spcBef>
              <a:spcAft>
                <a:spcPts val="0"/>
              </a:spcAft>
              <a:buClr>
                <a:schemeClr val="dk1"/>
              </a:buClr>
              <a:buSzPts val="900"/>
              <a:buFont typeface="Libre Franklin"/>
              <a:buNone/>
              <a:defRPr sz="900"/>
            </a:lvl9pPr>
          </a:lstStyle>
          <a:p/>
        </p:txBody>
      </p:sp>
      <p:sp>
        <p:nvSpPr>
          <p:cNvPr id="148" name="Google Shape;148;p4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4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4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51" name="Shape 151"/>
        <p:cNvGrpSpPr/>
        <p:nvPr/>
      </p:nvGrpSpPr>
      <p:grpSpPr>
        <a:xfrm>
          <a:off x="0" y="0"/>
          <a:ext cx="0" cy="0"/>
          <a:chOff x="0" y="0"/>
          <a:chExt cx="0" cy="0"/>
        </a:xfrm>
      </p:grpSpPr>
      <p:sp>
        <p:nvSpPr>
          <p:cNvPr id="152" name="Google Shape;152;p42"/>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42"/>
          <p:cNvSpPr txBox="1"/>
          <p:nvPr>
            <p:ph idx="1" type="body"/>
          </p:nvPr>
        </p:nvSpPr>
        <p:spPr>
          <a:xfrm rot="5400000">
            <a:off x="2057400" y="-152400"/>
            <a:ext cx="5029200"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4" name="Google Shape;154;p4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4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4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43"/>
          <p:cNvSpPr txBox="1"/>
          <p:nvPr>
            <p:ph type="title"/>
          </p:nvPr>
        </p:nvSpPr>
        <p:spPr>
          <a:xfrm rot="5400000">
            <a:off x="4648200" y="2438400"/>
            <a:ext cx="6019800" cy="2057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43"/>
          <p:cNvSpPr txBox="1"/>
          <p:nvPr>
            <p:ph idx="1" type="body"/>
          </p:nvPr>
        </p:nvSpPr>
        <p:spPr>
          <a:xfrm rot="5400000">
            <a:off x="457200" y="457200"/>
            <a:ext cx="6019800"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0" name="Google Shape;160;p4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4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4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163" name="Shape 163"/>
        <p:cNvGrpSpPr/>
        <p:nvPr/>
      </p:nvGrpSpPr>
      <p:grpSpPr>
        <a:xfrm>
          <a:off x="0" y="0"/>
          <a:ext cx="0" cy="0"/>
          <a:chOff x="0" y="0"/>
          <a:chExt cx="0" cy="0"/>
        </a:xfrm>
      </p:grpSpPr>
      <p:sp>
        <p:nvSpPr>
          <p:cNvPr id="164" name="Google Shape;164;p44"/>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4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4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4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0" name="Shape 30"/>
        <p:cNvGrpSpPr/>
        <p:nvPr/>
      </p:nvGrpSpPr>
      <p:grpSpPr>
        <a:xfrm>
          <a:off x="0" y="0"/>
          <a:ext cx="0" cy="0"/>
          <a:chOff x="0" y="0"/>
          <a:chExt cx="0" cy="0"/>
        </a:xfrm>
      </p:grpSpPr>
      <p:sp>
        <p:nvSpPr>
          <p:cNvPr id="31" name="Google Shape;31;p4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Font typeface="Libre Franklin"/>
              <a:buNone/>
              <a:defRPr sz="2000"/>
            </a:lvl1pPr>
            <a:lvl2pPr indent="-228600" lvl="1" marL="914400" algn="l">
              <a:lnSpc>
                <a:spcPct val="100000"/>
              </a:lnSpc>
              <a:spcBef>
                <a:spcPts val="360"/>
              </a:spcBef>
              <a:spcAft>
                <a:spcPts val="0"/>
              </a:spcAft>
              <a:buSzPts val="1800"/>
              <a:buFont typeface="Libre Franklin"/>
              <a:buNone/>
              <a:defRPr sz="1800"/>
            </a:lvl2pPr>
            <a:lvl3pPr indent="-228600" lvl="2" marL="1371600" algn="l">
              <a:lnSpc>
                <a:spcPct val="100000"/>
              </a:lnSpc>
              <a:spcBef>
                <a:spcPts val="320"/>
              </a:spcBef>
              <a:spcAft>
                <a:spcPts val="0"/>
              </a:spcAft>
              <a:buSzPts val="1600"/>
              <a:buFont typeface="Libre Franklin"/>
              <a:buNone/>
              <a:defRPr sz="1600"/>
            </a:lvl3pPr>
            <a:lvl4pPr indent="-228600" lvl="3" marL="1828800" algn="l">
              <a:lnSpc>
                <a:spcPct val="100000"/>
              </a:lnSpc>
              <a:spcBef>
                <a:spcPts val="280"/>
              </a:spcBef>
              <a:spcAft>
                <a:spcPts val="0"/>
              </a:spcAft>
              <a:buClr>
                <a:schemeClr val="dk1"/>
              </a:buClr>
              <a:buSzPts val="1400"/>
              <a:buFont typeface="Libre Franklin"/>
              <a:buNone/>
              <a:defRPr sz="1400"/>
            </a:lvl4pPr>
            <a:lvl5pPr indent="-228600" lvl="4" marL="2286000" algn="l">
              <a:lnSpc>
                <a:spcPct val="100000"/>
              </a:lnSpc>
              <a:spcBef>
                <a:spcPts val="280"/>
              </a:spcBef>
              <a:spcAft>
                <a:spcPts val="0"/>
              </a:spcAft>
              <a:buClr>
                <a:schemeClr val="dk1"/>
              </a:buClr>
              <a:buSzPts val="1400"/>
              <a:buFont typeface="Libre Franklin"/>
              <a:buNone/>
              <a:defRPr sz="1400"/>
            </a:lvl5pPr>
            <a:lvl6pPr indent="-228600" lvl="5" marL="2743200" algn="l">
              <a:lnSpc>
                <a:spcPct val="100000"/>
              </a:lnSpc>
              <a:spcBef>
                <a:spcPts val="280"/>
              </a:spcBef>
              <a:spcAft>
                <a:spcPts val="0"/>
              </a:spcAft>
              <a:buClr>
                <a:schemeClr val="dk1"/>
              </a:buClr>
              <a:buSzPts val="1400"/>
              <a:buFont typeface="Libre Franklin"/>
              <a:buNone/>
              <a:defRPr sz="1400"/>
            </a:lvl6pPr>
            <a:lvl7pPr indent="-228600" lvl="6" marL="3200400" algn="l">
              <a:lnSpc>
                <a:spcPct val="100000"/>
              </a:lnSpc>
              <a:spcBef>
                <a:spcPts val="280"/>
              </a:spcBef>
              <a:spcAft>
                <a:spcPts val="0"/>
              </a:spcAft>
              <a:buClr>
                <a:schemeClr val="dk1"/>
              </a:buClr>
              <a:buSzPts val="1400"/>
              <a:buFont typeface="Libre Franklin"/>
              <a:buNone/>
              <a:defRPr sz="1400"/>
            </a:lvl7pPr>
            <a:lvl8pPr indent="-228600" lvl="7" marL="3657600" algn="l">
              <a:lnSpc>
                <a:spcPct val="100000"/>
              </a:lnSpc>
              <a:spcBef>
                <a:spcPts val="280"/>
              </a:spcBef>
              <a:spcAft>
                <a:spcPts val="0"/>
              </a:spcAft>
              <a:buClr>
                <a:schemeClr val="dk1"/>
              </a:buClr>
              <a:buSzPts val="1400"/>
              <a:buFont typeface="Libre Franklin"/>
              <a:buNone/>
              <a:defRPr sz="1400"/>
            </a:lvl8pPr>
            <a:lvl9pPr indent="-228600" lvl="8" marL="4114800" algn="l">
              <a:lnSpc>
                <a:spcPct val="100000"/>
              </a:lnSpc>
              <a:spcBef>
                <a:spcPts val="280"/>
              </a:spcBef>
              <a:spcAft>
                <a:spcPts val="0"/>
              </a:spcAft>
              <a:buClr>
                <a:schemeClr val="dk1"/>
              </a:buClr>
              <a:buSzPts val="1400"/>
              <a:buFont typeface="Libre Franklin"/>
              <a:buNone/>
              <a:defRPr sz="1400"/>
            </a:lvl9pPr>
          </a:lstStyle>
          <a:p/>
        </p:txBody>
      </p:sp>
      <p:sp>
        <p:nvSpPr>
          <p:cNvPr id="33" name="Google Shape;33;p4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id="37" name="Google Shape;37;p47"/>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7"/>
          <p:cNvSpPr txBox="1"/>
          <p:nvPr>
            <p:ph idx="1" type="body"/>
          </p:nvPr>
        </p:nvSpPr>
        <p:spPr>
          <a:xfrm>
            <a:off x="457200" y="1447800"/>
            <a:ext cx="4038600" cy="5029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Font typeface="Libre Franklin"/>
              <a:buChar char="•"/>
              <a:defRPr sz="2800"/>
            </a:lvl1pPr>
            <a:lvl2pPr indent="-381000" lvl="1" marL="914400" algn="l">
              <a:lnSpc>
                <a:spcPct val="100000"/>
              </a:lnSpc>
              <a:spcBef>
                <a:spcPts val="480"/>
              </a:spcBef>
              <a:spcAft>
                <a:spcPts val="0"/>
              </a:spcAft>
              <a:buSzPts val="2400"/>
              <a:buFont typeface="Libre Franklin"/>
              <a:buChar char="–"/>
              <a:defRPr sz="2400"/>
            </a:lvl2pPr>
            <a:lvl3pPr indent="-355600" lvl="2" marL="1371600" algn="l">
              <a:lnSpc>
                <a:spcPct val="100000"/>
              </a:lnSpc>
              <a:spcBef>
                <a:spcPts val="400"/>
              </a:spcBef>
              <a:spcAft>
                <a:spcPts val="0"/>
              </a:spcAft>
              <a:buSzPts val="2000"/>
              <a:buFont typeface="Libre Franklin"/>
              <a:buChar char="•"/>
              <a:defRPr sz="2000"/>
            </a:lvl3pPr>
            <a:lvl4pPr indent="-342900" lvl="3" marL="1828800" algn="l">
              <a:lnSpc>
                <a:spcPct val="100000"/>
              </a:lnSpc>
              <a:spcBef>
                <a:spcPts val="360"/>
              </a:spcBef>
              <a:spcAft>
                <a:spcPts val="0"/>
              </a:spcAft>
              <a:buClr>
                <a:schemeClr val="dk1"/>
              </a:buClr>
              <a:buSzPts val="1800"/>
              <a:buFont typeface="Libre Franklin"/>
              <a:buChar char="–"/>
              <a:defRPr sz="1800"/>
            </a:lvl4pPr>
            <a:lvl5pPr indent="-342900" lvl="4" marL="2286000" algn="l">
              <a:lnSpc>
                <a:spcPct val="100000"/>
              </a:lnSpc>
              <a:spcBef>
                <a:spcPts val="360"/>
              </a:spcBef>
              <a:spcAft>
                <a:spcPts val="0"/>
              </a:spcAft>
              <a:buClr>
                <a:schemeClr val="dk1"/>
              </a:buClr>
              <a:buSzPts val="1800"/>
              <a:buFont typeface="Libre Franklin"/>
              <a:buChar char="»"/>
              <a:defRPr sz="1800"/>
            </a:lvl5pPr>
            <a:lvl6pPr indent="-342900" lvl="5" marL="2743200" algn="l">
              <a:lnSpc>
                <a:spcPct val="100000"/>
              </a:lnSpc>
              <a:spcBef>
                <a:spcPts val="360"/>
              </a:spcBef>
              <a:spcAft>
                <a:spcPts val="0"/>
              </a:spcAft>
              <a:buClr>
                <a:schemeClr val="dk1"/>
              </a:buClr>
              <a:buSzPts val="1800"/>
              <a:buFont typeface="Libre Franklin"/>
              <a:buChar char="»"/>
              <a:defRPr sz="1800"/>
            </a:lvl6pPr>
            <a:lvl7pPr indent="-342900" lvl="6" marL="3200400" algn="l">
              <a:lnSpc>
                <a:spcPct val="100000"/>
              </a:lnSpc>
              <a:spcBef>
                <a:spcPts val="360"/>
              </a:spcBef>
              <a:spcAft>
                <a:spcPts val="0"/>
              </a:spcAft>
              <a:buClr>
                <a:schemeClr val="dk1"/>
              </a:buClr>
              <a:buSzPts val="1800"/>
              <a:buFont typeface="Libre Franklin"/>
              <a:buChar char="»"/>
              <a:defRPr sz="1800"/>
            </a:lvl7pPr>
            <a:lvl8pPr indent="-342900" lvl="7" marL="3657600" algn="l">
              <a:lnSpc>
                <a:spcPct val="100000"/>
              </a:lnSpc>
              <a:spcBef>
                <a:spcPts val="360"/>
              </a:spcBef>
              <a:spcAft>
                <a:spcPts val="0"/>
              </a:spcAft>
              <a:buClr>
                <a:schemeClr val="dk1"/>
              </a:buClr>
              <a:buSzPts val="1800"/>
              <a:buFont typeface="Libre Franklin"/>
              <a:buChar char="»"/>
              <a:defRPr sz="1800"/>
            </a:lvl8pPr>
            <a:lvl9pPr indent="-342900" lvl="8" marL="4114800" algn="l">
              <a:lnSpc>
                <a:spcPct val="100000"/>
              </a:lnSpc>
              <a:spcBef>
                <a:spcPts val="360"/>
              </a:spcBef>
              <a:spcAft>
                <a:spcPts val="0"/>
              </a:spcAft>
              <a:buClr>
                <a:schemeClr val="dk1"/>
              </a:buClr>
              <a:buSzPts val="1800"/>
              <a:buFont typeface="Libre Franklin"/>
              <a:buChar char="»"/>
              <a:defRPr sz="1800"/>
            </a:lvl9pPr>
          </a:lstStyle>
          <a:p/>
        </p:txBody>
      </p:sp>
      <p:sp>
        <p:nvSpPr>
          <p:cNvPr id="39" name="Google Shape;39;p47"/>
          <p:cNvSpPr txBox="1"/>
          <p:nvPr>
            <p:ph idx="2" type="body"/>
          </p:nvPr>
        </p:nvSpPr>
        <p:spPr>
          <a:xfrm>
            <a:off x="4648200" y="1447800"/>
            <a:ext cx="4038600" cy="5029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Font typeface="Libre Franklin"/>
              <a:buChar char="•"/>
              <a:defRPr sz="2800"/>
            </a:lvl1pPr>
            <a:lvl2pPr indent="-381000" lvl="1" marL="914400" algn="l">
              <a:lnSpc>
                <a:spcPct val="100000"/>
              </a:lnSpc>
              <a:spcBef>
                <a:spcPts val="480"/>
              </a:spcBef>
              <a:spcAft>
                <a:spcPts val="0"/>
              </a:spcAft>
              <a:buSzPts val="2400"/>
              <a:buFont typeface="Libre Franklin"/>
              <a:buChar char="–"/>
              <a:defRPr sz="2400"/>
            </a:lvl2pPr>
            <a:lvl3pPr indent="-355600" lvl="2" marL="1371600" algn="l">
              <a:lnSpc>
                <a:spcPct val="100000"/>
              </a:lnSpc>
              <a:spcBef>
                <a:spcPts val="400"/>
              </a:spcBef>
              <a:spcAft>
                <a:spcPts val="0"/>
              </a:spcAft>
              <a:buSzPts val="2000"/>
              <a:buFont typeface="Libre Franklin"/>
              <a:buChar char="•"/>
              <a:defRPr sz="2000"/>
            </a:lvl3pPr>
            <a:lvl4pPr indent="-342900" lvl="3" marL="1828800" algn="l">
              <a:lnSpc>
                <a:spcPct val="100000"/>
              </a:lnSpc>
              <a:spcBef>
                <a:spcPts val="360"/>
              </a:spcBef>
              <a:spcAft>
                <a:spcPts val="0"/>
              </a:spcAft>
              <a:buClr>
                <a:schemeClr val="dk1"/>
              </a:buClr>
              <a:buSzPts val="1800"/>
              <a:buFont typeface="Libre Franklin"/>
              <a:buChar char="–"/>
              <a:defRPr sz="1800"/>
            </a:lvl4pPr>
            <a:lvl5pPr indent="-342900" lvl="4" marL="2286000" algn="l">
              <a:lnSpc>
                <a:spcPct val="100000"/>
              </a:lnSpc>
              <a:spcBef>
                <a:spcPts val="360"/>
              </a:spcBef>
              <a:spcAft>
                <a:spcPts val="0"/>
              </a:spcAft>
              <a:buClr>
                <a:schemeClr val="dk1"/>
              </a:buClr>
              <a:buSzPts val="1800"/>
              <a:buFont typeface="Libre Franklin"/>
              <a:buChar char="»"/>
              <a:defRPr sz="1800"/>
            </a:lvl5pPr>
            <a:lvl6pPr indent="-342900" lvl="5" marL="2743200" algn="l">
              <a:lnSpc>
                <a:spcPct val="100000"/>
              </a:lnSpc>
              <a:spcBef>
                <a:spcPts val="360"/>
              </a:spcBef>
              <a:spcAft>
                <a:spcPts val="0"/>
              </a:spcAft>
              <a:buClr>
                <a:schemeClr val="dk1"/>
              </a:buClr>
              <a:buSzPts val="1800"/>
              <a:buFont typeface="Libre Franklin"/>
              <a:buChar char="»"/>
              <a:defRPr sz="1800"/>
            </a:lvl6pPr>
            <a:lvl7pPr indent="-342900" lvl="6" marL="3200400" algn="l">
              <a:lnSpc>
                <a:spcPct val="100000"/>
              </a:lnSpc>
              <a:spcBef>
                <a:spcPts val="360"/>
              </a:spcBef>
              <a:spcAft>
                <a:spcPts val="0"/>
              </a:spcAft>
              <a:buClr>
                <a:schemeClr val="dk1"/>
              </a:buClr>
              <a:buSzPts val="1800"/>
              <a:buFont typeface="Libre Franklin"/>
              <a:buChar char="»"/>
              <a:defRPr sz="1800"/>
            </a:lvl7pPr>
            <a:lvl8pPr indent="-342900" lvl="7" marL="3657600" algn="l">
              <a:lnSpc>
                <a:spcPct val="100000"/>
              </a:lnSpc>
              <a:spcBef>
                <a:spcPts val="360"/>
              </a:spcBef>
              <a:spcAft>
                <a:spcPts val="0"/>
              </a:spcAft>
              <a:buClr>
                <a:schemeClr val="dk1"/>
              </a:buClr>
              <a:buSzPts val="1800"/>
              <a:buFont typeface="Libre Franklin"/>
              <a:buChar char="»"/>
              <a:defRPr sz="1800"/>
            </a:lvl8pPr>
            <a:lvl9pPr indent="-342900" lvl="8" marL="4114800" algn="l">
              <a:lnSpc>
                <a:spcPct val="100000"/>
              </a:lnSpc>
              <a:spcBef>
                <a:spcPts val="360"/>
              </a:spcBef>
              <a:spcAft>
                <a:spcPts val="0"/>
              </a:spcAft>
              <a:buClr>
                <a:schemeClr val="dk1"/>
              </a:buClr>
              <a:buSzPts val="1800"/>
              <a:buFont typeface="Libre Franklin"/>
              <a:buChar char="»"/>
              <a:defRPr sz="1800"/>
            </a:lvl9pPr>
          </a:lstStyle>
          <a:p/>
        </p:txBody>
      </p:sp>
      <p:sp>
        <p:nvSpPr>
          <p:cNvPr id="40" name="Google Shape;40;p4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3" name="Shape 43"/>
        <p:cNvGrpSpPr/>
        <p:nvPr/>
      </p:nvGrpSpPr>
      <p:grpSpPr>
        <a:xfrm>
          <a:off x="0" y="0"/>
          <a:ext cx="0" cy="0"/>
          <a:chOff x="0" y="0"/>
          <a:chExt cx="0" cy="0"/>
        </a:xfrm>
      </p:grpSpPr>
      <p:sp>
        <p:nvSpPr>
          <p:cNvPr id="44" name="Google Shape;44;p48"/>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Font typeface="Libre Franklin"/>
              <a:buNone/>
              <a:defRPr b="1" sz="2400"/>
            </a:lvl1pPr>
            <a:lvl2pPr indent="-228600" lvl="1" marL="914400" algn="l">
              <a:lnSpc>
                <a:spcPct val="100000"/>
              </a:lnSpc>
              <a:spcBef>
                <a:spcPts val="400"/>
              </a:spcBef>
              <a:spcAft>
                <a:spcPts val="0"/>
              </a:spcAft>
              <a:buSzPts val="2000"/>
              <a:buFont typeface="Libre Franklin"/>
              <a:buNone/>
              <a:defRPr b="1" sz="2000"/>
            </a:lvl2pPr>
            <a:lvl3pPr indent="-228600" lvl="2" marL="1371600" algn="l">
              <a:lnSpc>
                <a:spcPct val="100000"/>
              </a:lnSpc>
              <a:spcBef>
                <a:spcPts val="360"/>
              </a:spcBef>
              <a:spcAft>
                <a:spcPts val="0"/>
              </a:spcAft>
              <a:buSzPts val="1800"/>
              <a:buFont typeface="Libre Franklin"/>
              <a:buNone/>
              <a:defRPr b="1" sz="1800"/>
            </a:lvl3pPr>
            <a:lvl4pPr indent="-228600" lvl="3" marL="1828800" algn="l">
              <a:lnSpc>
                <a:spcPct val="100000"/>
              </a:lnSpc>
              <a:spcBef>
                <a:spcPts val="320"/>
              </a:spcBef>
              <a:spcAft>
                <a:spcPts val="0"/>
              </a:spcAft>
              <a:buClr>
                <a:schemeClr val="dk1"/>
              </a:buClr>
              <a:buSzPts val="1600"/>
              <a:buFont typeface="Libre Franklin"/>
              <a:buNone/>
              <a:defRPr b="1" sz="1600"/>
            </a:lvl4pPr>
            <a:lvl5pPr indent="-228600" lvl="4" marL="2286000" algn="l">
              <a:lnSpc>
                <a:spcPct val="100000"/>
              </a:lnSpc>
              <a:spcBef>
                <a:spcPts val="320"/>
              </a:spcBef>
              <a:spcAft>
                <a:spcPts val="0"/>
              </a:spcAft>
              <a:buClr>
                <a:schemeClr val="dk1"/>
              </a:buClr>
              <a:buSzPts val="1600"/>
              <a:buFont typeface="Libre Franklin"/>
              <a:buNone/>
              <a:defRPr b="1" sz="1600"/>
            </a:lvl5pPr>
            <a:lvl6pPr indent="-228600" lvl="5" marL="2743200" algn="l">
              <a:lnSpc>
                <a:spcPct val="100000"/>
              </a:lnSpc>
              <a:spcBef>
                <a:spcPts val="320"/>
              </a:spcBef>
              <a:spcAft>
                <a:spcPts val="0"/>
              </a:spcAft>
              <a:buClr>
                <a:schemeClr val="dk1"/>
              </a:buClr>
              <a:buSzPts val="1600"/>
              <a:buFont typeface="Libre Franklin"/>
              <a:buNone/>
              <a:defRPr b="1" sz="1600"/>
            </a:lvl6pPr>
            <a:lvl7pPr indent="-228600" lvl="6" marL="3200400" algn="l">
              <a:lnSpc>
                <a:spcPct val="100000"/>
              </a:lnSpc>
              <a:spcBef>
                <a:spcPts val="320"/>
              </a:spcBef>
              <a:spcAft>
                <a:spcPts val="0"/>
              </a:spcAft>
              <a:buClr>
                <a:schemeClr val="dk1"/>
              </a:buClr>
              <a:buSzPts val="1600"/>
              <a:buFont typeface="Libre Franklin"/>
              <a:buNone/>
              <a:defRPr b="1" sz="1600"/>
            </a:lvl7pPr>
            <a:lvl8pPr indent="-228600" lvl="7" marL="3657600" algn="l">
              <a:lnSpc>
                <a:spcPct val="100000"/>
              </a:lnSpc>
              <a:spcBef>
                <a:spcPts val="320"/>
              </a:spcBef>
              <a:spcAft>
                <a:spcPts val="0"/>
              </a:spcAft>
              <a:buClr>
                <a:schemeClr val="dk1"/>
              </a:buClr>
              <a:buSzPts val="1600"/>
              <a:buFont typeface="Libre Franklin"/>
              <a:buNone/>
              <a:defRPr b="1" sz="1600"/>
            </a:lvl8pPr>
            <a:lvl9pPr indent="-228600" lvl="8" marL="4114800" algn="l">
              <a:lnSpc>
                <a:spcPct val="100000"/>
              </a:lnSpc>
              <a:spcBef>
                <a:spcPts val="320"/>
              </a:spcBef>
              <a:spcAft>
                <a:spcPts val="0"/>
              </a:spcAft>
              <a:buClr>
                <a:schemeClr val="dk1"/>
              </a:buClr>
              <a:buSzPts val="1600"/>
              <a:buFont typeface="Libre Franklin"/>
              <a:buNone/>
              <a:defRPr b="1" sz="1600"/>
            </a:lvl9pPr>
          </a:lstStyle>
          <a:p/>
        </p:txBody>
      </p:sp>
      <p:sp>
        <p:nvSpPr>
          <p:cNvPr id="46" name="Google Shape;46;p4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Libre Franklin"/>
              <a:buChar char="•"/>
              <a:defRPr sz="2400"/>
            </a:lvl1pPr>
            <a:lvl2pPr indent="-355600" lvl="1" marL="914400" algn="l">
              <a:lnSpc>
                <a:spcPct val="100000"/>
              </a:lnSpc>
              <a:spcBef>
                <a:spcPts val="400"/>
              </a:spcBef>
              <a:spcAft>
                <a:spcPts val="0"/>
              </a:spcAft>
              <a:buSzPts val="2000"/>
              <a:buFont typeface="Libre Franklin"/>
              <a:buChar char="–"/>
              <a:defRPr sz="2000"/>
            </a:lvl2pPr>
            <a:lvl3pPr indent="-342900" lvl="2" marL="1371600" algn="l">
              <a:lnSpc>
                <a:spcPct val="100000"/>
              </a:lnSpc>
              <a:spcBef>
                <a:spcPts val="360"/>
              </a:spcBef>
              <a:spcAft>
                <a:spcPts val="0"/>
              </a:spcAft>
              <a:buSzPts val="1800"/>
              <a:buFont typeface="Libre Franklin"/>
              <a:buChar char="•"/>
              <a:defRPr sz="1800"/>
            </a:lvl3pPr>
            <a:lvl4pPr indent="-330200" lvl="3" marL="1828800" algn="l">
              <a:lnSpc>
                <a:spcPct val="100000"/>
              </a:lnSpc>
              <a:spcBef>
                <a:spcPts val="320"/>
              </a:spcBef>
              <a:spcAft>
                <a:spcPts val="0"/>
              </a:spcAft>
              <a:buClr>
                <a:schemeClr val="dk1"/>
              </a:buClr>
              <a:buSzPts val="1600"/>
              <a:buFont typeface="Libre Franklin"/>
              <a:buChar char="–"/>
              <a:defRPr sz="1600"/>
            </a:lvl4pPr>
            <a:lvl5pPr indent="-330200" lvl="4" marL="2286000" algn="l">
              <a:lnSpc>
                <a:spcPct val="100000"/>
              </a:lnSpc>
              <a:spcBef>
                <a:spcPts val="320"/>
              </a:spcBef>
              <a:spcAft>
                <a:spcPts val="0"/>
              </a:spcAft>
              <a:buClr>
                <a:schemeClr val="dk1"/>
              </a:buClr>
              <a:buSzPts val="1600"/>
              <a:buFont typeface="Libre Franklin"/>
              <a:buChar char="»"/>
              <a:defRPr sz="1600"/>
            </a:lvl5pPr>
            <a:lvl6pPr indent="-330200" lvl="5" marL="2743200" algn="l">
              <a:lnSpc>
                <a:spcPct val="100000"/>
              </a:lnSpc>
              <a:spcBef>
                <a:spcPts val="320"/>
              </a:spcBef>
              <a:spcAft>
                <a:spcPts val="0"/>
              </a:spcAft>
              <a:buClr>
                <a:schemeClr val="dk1"/>
              </a:buClr>
              <a:buSzPts val="1600"/>
              <a:buFont typeface="Libre Franklin"/>
              <a:buChar char="»"/>
              <a:defRPr sz="1600"/>
            </a:lvl6pPr>
            <a:lvl7pPr indent="-330200" lvl="6" marL="3200400" algn="l">
              <a:lnSpc>
                <a:spcPct val="100000"/>
              </a:lnSpc>
              <a:spcBef>
                <a:spcPts val="320"/>
              </a:spcBef>
              <a:spcAft>
                <a:spcPts val="0"/>
              </a:spcAft>
              <a:buClr>
                <a:schemeClr val="dk1"/>
              </a:buClr>
              <a:buSzPts val="1600"/>
              <a:buFont typeface="Libre Franklin"/>
              <a:buChar char="»"/>
              <a:defRPr sz="1600"/>
            </a:lvl7pPr>
            <a:lvl8pPr indent="-330200" lvl="7" marL="3657600" algn="l">
              <a:lnSpc>
                <a:spcPct val="100000"/>
              </a:lnSpc>
              <a:spcBef>
                <a:spcPts val="320"/>
              </a:spcBef>
              <a:spcAft>
                <a:spcPts val="0"/>
              </a:spcAft>
              <a:buClr>
                <a:schemeClr val="dk1"/>
              </a:buClr>
              <a:buSzPts val="1600"/>
              <a:buFont typeface="Libre Franklin"/>
              <a:buChar char="»"/>
              <a:defRPr sz="1600"/>
            </a:lvl8pPr>
            <a:lvl9pPr indent="-330200" lvl="8" marL="4114800" algn="l">
              <a:lnSpc>
                <a:spcPct val="100000"/>
              </a:lnSpc>
              <a:spcBef>
                <a:spcPts val="320"/>
              </a:spcBef>
              <a:spcAft>
                <a:spcPts val="0"/>
              </a:spcAft>
              <a:buClr>
                <a:schemeClr val="dk1"/>
              </a:buClr>
              <a:buSzPts val="1600"/>
              <a:buFont typeface="Libre Franklin"/>
              <a:buChar char="»"/>
              <a:defRPr sz="1600"/>
            </a:lvl9pPr>
          </a:lstStyle>
          <a:p/>
        </p:txBody>
      </p:sp>
      <p:sp>
        <p:nvSpPr>
          <p:cNvPr id="47" name="Google Shape;47;p4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Font typeface="Libre Franklin"/>
              <a:buNone/>
              <a:defRPr b="1" sz="2400"/>
            </a:lvl1pPr>
            <a:lvl2pPr indent="-228600" lvl="1" marL="914400" algn="l">
              <a:lnSpc>
                <a:spcPct val="100000"/>
              </a:lnSpc>
              <a:spcBef>
                <a:spcPts val="400"/>
              </a:spcBef>
              <a:spcAft>
                <a:spcPts val="0"/>
              </a:spcAft>
              <a:buSzPts val="2000"/>
              <a:buFont typeface="Libre Franklin"/>
              <a:buNone/>
              <a:defRPr b="1" sz="2000"/>
            </a:lvl2pPr>
            <a:lvl3pPr indent="-228600" lvl="2" marL="1371600" algn="l">
              <a:lnSpc>
                <a:spcPct val="100000"/>
              </a:lnSpc>
              <a:spcBef>
                <a:spcPts val="360"/>
              </a:spcBef>
              <a:spcAft>
                <a:spcPts val="0"/>
              </a:spcAft>
              <a:buSzPts val="1800"/>
              <a:buFont typeface="Libre Franklin"/>
              <a:buNone/>
              <a:defRPr b="1" sz="1800"/>
            </a:lvl3pPr>
            <a:lvl4pPr indent="-228600" lvl="3" marL="1828800" algn="l">
              <a:lnSpc>
                <a:spcPct val="100000"/>
              </a:lnSpc>
              <a:spcBef>
                <a:spcPts val="320"/>
              </a:spcBef>
              <a:spcAft>
                <a:spcPts val="0"/>
              </a:spcAft>
              <a:buClr>
                <a:schemeClr val="dk1"/>
              </a:buClr>
              <a:buSzPts val="1600"/>
              <a:buFont typeface="Libre Franklin"/>
              <a:buNone/>
              <a:defRPr b="1" sz="1600"/>
            </a:lvl4pPr>
            <a:lvl5pPr indent="-228600" lvl="4" marL="2286000" algn="l">
              <a:lnSpc>
                <a:spcPct val="100000"/>
              </a:lnSpc>
              <a:spcBef>
                <a:spcPts val="320"/>
              </a:spcBef>
              <a:spcAft>
                <a:spcPts val="0"/>
              </a:spcAft>
              <a:buClr>
                <a:schemeClr val="dk1"/>
              </a:buClr>
              <a:buSzPts val="1600"/>
              <a:buFont typeface="Libre Franklin"/>
              <a:buNone/>
              <a:defRPr b="1" sz="1600"/>
            </a:lvl5pPr>
            <a:lvl6pPr indent="-228600" lvl="5" marL="2743200" algn="l">
              <a:lnSpc>
                <a:spcPct val="100000"/>
              </a:lnSpc>
              <a:spcBef>
                <a:spcPts val="320"/>
              </a:spcBef>
              <a:spcAft>
                <a:spcPts val="0"/>
              </a:spcAft>
              <a:buClr>
                <a:schemeClr val="dk1"/>
              </a:buClr>
              <a:buSzPts val="1600"/>
              <a:buFont typeface="Libre Franklin"/>
              <a:buNone/>
              <a:defRPr b="1" sz="1600"/>
            </a:lvl6pPr>
            <a:lvl7pPr indent="-228600" lvl="6" marL="3200400" algn="l">
              <a:lnSpc>
                <a:spcPct val="100000"/>
              </a:lnSpc>
              <a:spcBef>
                <a:spcPts val="320"/>
              </a:spcBef>
              <a:spcAft>
                <a:spcPts val="0"/>
              </a:spcAft>
              <a:buClr>
                <a:schemeClr val="dk1"/>
              </a:buClr>
              <a:buSzPts val="1600"/>
              <a:buFont typeface="Libre Franklin"/>
              <a:buNone/>
              <a:defRPr b="1" sz="1600"/>
            </a:lvl7pPr>
            <a:lvl8pPr indent="-228600" lvl="7" marL="3657600" algn="l">
              <a:lnSpc>
                <a:spcPct val="100000"/>
              </a:lnSpc>
              <a:spcBef>
                <a:spcPts val="320"/>
              </a:spcBef>
              <a:spcAft>
                <a:spcPts val="0"/>
              </a:spcAft>
              <a:buClr>
                <a:schemeClr val="dk1"/>
              </a:buClr>
              <a:buSzPts val="1600"/>
              <a:buFont typeface="Libre Franklin"/>
              <a:buNone/>
              <a:defRPr b="1" sz="1600"/>
            </a:lvl8pPr>
            <a:lvl9pPr indent="-228600" lvl="8" marL="4114800" algn="l">
              <a:lnSpc>
                <a:spcPct val="100000"/>
              </a:lnSpc>
              <a:spcBef>
                <a:spcPts val="320"/>
              </a:spcBef>
              <a:spcAft>
                <a:spcPts val="0"/>
              </a:spcAft>
              <a:buClr>
                <a:schemeClr val="dk1"/>
              </a:buClr>
              <a:buSzPts val="1600"/>
              <a:buFont typeface="Libre Franklin"/>
              <a:buNone/>
              <a:defRPr b="1" sz="1600"/>
            </a:lvl9pPr>
          </a:lstStyle>
          <a:p/>
        </p:txBody>
      </p:sp>
      <p:sp>
        <p:nvSpPr>
          <p:cNvPr id="48" name="Google Shape;48;p4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Libre Franklin"/>
              <a:buChar char="•"/>
              <a:defRPr sz="2400"/>
            </a:lvl1pPr>
            <a:lvl2pPr indent="-355600" lvl="1" marL="914400" algn="l">
              <a:lnSpc>
                <a:spcPct val="100000"/>
              </a:lnSpc>
              <a:spcBef>
                <a:spcPts val="400"/>
              </a:spcBef>
              <a:spcAft>
                <a:spcPts val="0"/>
              </a:spcAft>
              <a:buSzPts val="2000"/>
              <a:buFont typeface="Libre Franklin"/>
              <a:buChar char="–"/>
              <a:defRPr sz="2000"/>
            </a:lvl2pPr>
            <a:lvl3pPr indent="-342900" lvl="2" marL="1371600" algn="l">
              <a:lnSpc>
                <a:spcPct val="100000"/>
              </a:lnSpc>
              <a:spcBef>
                <a:spcPts val="360"/>
              </a:spcBef>
              <a:spcAft>
                <a:spcPts val="0"/>
              </a:spcAft>
              <a:buSzPts val="1800"/>
              <a:buFont typeface="Libre Franklin"/>
              <a:buChar char="•"/>
              <a:defRPr sz="1800"/>
            </a:lvl3pPr>
            <a:lvl4pPr indent="-330200" lvl="3" marL="1828800" algn="l">
              <a:lnSpc>
                <a:spcPct val="100000"/>
              </a:lnSpc>
              <a:spcBef>
                <a:spcPts val="320"/>
              </a:spcBef>
              <a:spcAft>
                <a:spcPts val="0"/>
              </a:spcAft>
              <a:buClr>
                <a:schemeClr val="dk1"/>
              </a:buClr>
              <a:buSzPts val="1600"/>
              <a:buFont typeface="Libre Franklin"/>
              <a:buChar char="–"/>
              <a:defRPr sz="1600"/>
            </a:lvl4pPr>
            <a:lvl5pPr indent="-330200" lvl="4" marL="2286000" algn="l">
              <a:lnSpc>
                <a:spcPct val="100000"/>
              </a:lnSpc>
              <a:spcBef>
                <a:spcPts val="320"/>
              </a:spcBef>
              <a:spcAft>
                <a:spcPts val="0"/>
              </a:spcAft>
              <a:buClr>
                <a:schemeClr val="dk1"/>
              </a:buClr>
              <a:buSzPts val="1600"/>
              <a:buFont typeface="Libre Franklin"/>
              <a:buChar char="»"/>
              <a:defRPr sz="1600"/>
            </a:lvl5pPr>
            <a:lvl6pPr indent="-330200" lvl="5" marL="2743200" algn="l">
              <a:lnSpc>
                <a:spcPct val="100000"/>
              </a:lnSpc>
              <a:spcBef>
                <a:spcPts val="320"/>
              </a:spcBef>
              <a:spcAft>
                <a:spcPts val="0"/>
              </a:spcAft>
              <a:buClr>
                <a:schemeClr val="dk1"/>
              </a:buClr>
              <a:buSzPts val="1600"/>
              <a:buFont typeface="Libre Franklin"/>
              <a:buChar char="»"/>
              <a:defRPr sz="1600"/>
            </a:lvl6pPr>
            <a:lvl7pPr indent="-330200" lvl="6" marL="3200400" algn="l">
              <a:lnSpc>
                <a:spcPct val="100000"/>
              </a:lnSpc>
              <a:spcBef>
                <a:spcPts val="320"/>
              </a:spcBef>
              <a:spcAft>
                <a:spcPts val="0"/>
              </a:spcAft>
              <a:buClr>
                <a:schemeClr val="dk1"/>
              </a:buClr>
              <a:buSzPts val="1600"/>
              <a:buFont typeface="Libre Franklin"/>
              <a:buChar char="»"/>
              <a:defRPr sz="1600"/>
            </a:lvl7pPr>
            <a:lvl8pPr indent="-330200" lvl="7" marL="3657600" algn="l">
              <a:lnSpc>
                <a:spcPct val="100000"/>
              </a:lnSpc>
              <a:spcBef>
                <a:spcPts val="320"/>
              </a:spcBef>
              <a:spcAft>
                <a:spcPts val="0"/>
              </a:spcAft>
              <a:buClr>
                <a:schemeClr val="dk1"/>
              </a:buClr>
              <a:buSzPts val="1600"/>
              <a:buFont typeface="Libre Franklin"/>
              <a:buChar char="»"/>
              <a:defRPr sz="1600"/>
            </a:lvl8pPr>
            <a:lvl9pPr indent="-330200" lvl="8" marL="4114800" algn="l">
              <a:lnSpc>
                <a:spcPct val="100000"/>
              </a:lnSpc>
              <a:spcBef>
                <a:spcPts val="320"/>
              </a:spcBef>
              <a:spcAft>
                <a:spcPts val="0"/>
              </a:spcAft>
              <a:buClr>
                <a:schemeClr val="dk1"/>
              </a:buClr>
              <a:buSzPts val="1600"/>
              <a:buFont typeface="Libre Franklin"/>
              <a:buChar char="»"/>
              <a:defRPr sz="1600"/>
            </a:lvl9pPr>
          </a:lstStyle>
          <a:p/>
        </p:txBody>
      </p:sp>
      <p:sp>
        <p:nvSpPr>
          <p:cNvPr id="49" name="Google Shape;49;p4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2" name="Shape 52"/>
        <p:cNvGrpSpPr/>
        <p:nvPr/>
      </p:nvGrpSpPr>
      <p:grpSpPr>
        <a:xfrm>
          <a:off x="0" y="0"/>
          <a:ext cx="0" cy="0"/>
          <a:chOff x="0" y="0"/>
          <a:chExt cx="0" cy="0"/>
        </a:xfrm>
      </p:grpSpPr>
      <p:sp>
        <p:nvSpPr>
          <p:cNvPr id="53" name="Google Shape;53;p49"/>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5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5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1" name="Shape 61"/>
        <p:cNvGrpSpPr/>
        <p:nvPr/>
      </p:nvGrpSpPr>
      <p:grpSpPr>
        <a:xfrm>
          <a:off x="0" y="0"/>
          <a:ext cx="0" cy="0"/>
          <a:chOff x="0" y="0"/>
          <a:chExt cx="0" cy="0"/>
        </a:xfrm>
      </p:grpSpPr>
      <p:sp>
        <p:nvSpPr>
          <p:cNvPr id="62" name="Google Shape;62;p5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Font typeface="Libre Franklin"/>
              <a:buChar char="•"/>
              <a:defRPr sz="3200"/>
            </a:lvl1pPr>
            <a:lvl2pPr indent="-406400" lvl="1" marL="914400" algn="l">
              <a:lnSpc>
                <a:spcPct val="100000"/>
              </a:lnSpc>
              <a:spcBef>
                <a:spcPts val="560"/>
              </a:spcBef>
              <a:spcAft>
                <a:spcPts val="0"/>
              </a:spcAft>
              <a:buSzPts val="2800"/>
              <a:buFont typeface="Libre Franklin"/>
              <a:buChar char="–"/>
              <a:defRPr sz="2800"/>
            </a:lvl2pPr>
            <a:lvl3pPr indent="-381000" lvl="2" marL="1371600" algn="l">
              <a:lnSpc>
                <a:spcPct val="100000"/>
              </a:lnSpc>
              <a:spcBef>
                <a:spcPts val="480"/>
              </a:spcBef>
              <a:spcAft>
                <a:spcPts val="0"/>
              </a:spcAft>
              <a:buSzPts val="2400"/>
              <a:buFont typeface="Libre Franklin"/>
              <a:buChar char="•"/>
              <a:defRPr sz="2400"/>
            </a:lvl3pPr>
            <a:lvl4pPr indent="-355600" lvl="3" marL="1828800" algn="l">
              <a:lnSpc>
                <a:spcPct val="100000"/>
              </a:lnSpc>
              <a:spcBef>
                <a:spcPts val="400"/>
              </a:spcBef>
              <a:spcAft>
                <a:spcPts val="0"/>
              </a:spcAft>
              <a:buClr>
                <a:schemeClr val="dk1"/>
              </a:buClr>
              <a:buSzPts val="2000"/>
              <a:buFont typeface="Libre Franklin"/>
              <a:buChar char="–"/>
              <a:defRPr sz="2000"/>
            </a:lvl4pPr>
            <a:lvl5pPr indent="-355600" lvl="4" marL="2286000" algn="l">
              <a:lnSpc>
                <a:spcPct val="100000"/>
              </a:lnSpc>
              <a:spcBef>
                <a:spcPts val="400"/>
              </a:spcBef>
              <a:spcAft>
                <a:spcPts val="0"/>
              </a:spcAft>
              <a:buClr>
                <a:schemeClr val="dk1"/>
              </a:buClr>
              <a:buSzPts val="2000"/>
              <a:buFont typeface="Libre Franklin"/>
              <a:buChar char="»"/>
              <a:defRPr sz="2000"/>
            </a:lvl5pPr>
            <a:lvl6pPr indent="-355600" lvl="5" marL="2743200" algn="l">
              <a:lnSpc>
                <a:spcPct val="100000"/>
              </a:lnSpc>
              <a:spcBef>
                <a:spcPts val="400"/>
              </a:spcBef>
              <a:spcAft>
                <a:spcPts val="0"/>
              </a:spcAft>
              <a:buClr>
                <a:schemeClr val="dk1"/>
              </a:buClr>
              <a:buSzPts val="2000"/>
              <a:buFont typeface="Libre Franklin"/>
              <a:buChar char="»"/>
              <a:defRPr sz="2000"/>
            </a:lvl6pPr>
            <a:lvl7pPr indent="-355600" lvl="6" marL="3200400" algn="l">
              <a:lnSpc>
                <a:spcPct val="100000"/>
              </a:lnSpc>
              <a:spcBef>
                <a:spcPts val="400"/>
              </a:spcBef>
              <a:spcAft>
                <a:spcPts val="0"/>
              </a:spcAft>
              <a:buClr>
                <a:schemeClr val="dk1"/>
              </a:buClr>
              <a:buSzPts val="2000"/>
              <a:buFont typeface="Libre Franklin"/>
              <a:buChar char="»"/>
              <a:defRPr sz="2000"/>
            </a:lvl7pPr>
            <a:lvl8pPr indent="-355600" lvl="7" marL="3657600" algn="l">
              <a:lnSpc>
                <a:spcPct val="100000"/>
              </a:lnSpc>
              <a:spcBef>
                <a:spcPts val="400"/>
              </a:spcBef>
              <a:spcAft>
                <a:spcPts val="0"/>
              </a:spcAft>
              <a:buClr>
                <a:schemeClr val="dk1"/>
              </a:buClr>
              <a:buSzPts val="2000"/>
              <a:buFont typeface="Libre Franklin"/>
              <a:buChar char="»"/>
              <a:defRPr sz="2000"/>
            </a:lvl8pPr>
            <a:lvl9pPr indent="-355600" lvl="8" marL="4114800" algn="l">
              <a:lnSpc>
                <a:spcPct val="100000"/>
              </a:lnSpc>
              <a:spcBef>
                <a:spcPts val="400"/>
              </a:spcBef>
              <a:spcAft>
                <a:spcPts val="0"/>
              </a:spcAft>
              <a:buClr>
                <a:schemeClr val="dk1"/>
              </a:buClr>
              <a:buSzPts val="2000"/>
              <a:buFont typeface="Libre Franklin"/>
              <a:buChar char="»"/>
              <a:defRPr sz="2000"/>
            </a:lvl9pPr>
          </a:lstStyle>
          <a:p/>
        </p:txBody>
      </p:sp>
      <p:sp>
        <p:nvSpPr>
          <p:cNvPr id="64" name="Google Shape;64;p5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Libre Franklin"/>
              <a:buNone/>
              <a:defRPr sz="1400"/>
            </a:lvl1pPr>
            <a:lvl2pPr indent="-228600" lvl="1" marL="914400" algn="l">
              <a:lnSpc>
                <a:spcPct val="100000"/>
              </a:lnSpc>
              <a:spcBef>
                <a:spcPts val="240"/>
              </a:spcBef>
              <a:spcAft>
                <a:spcPts val="0"/>
              </a:spcAft>
              <a:buSzPts val="1200"/>
              <a:buFont typeface="Libre Franklin"/>
              <a:buNone/>
              <a:defRPr sz="1200"/>
            </a:lvl2pPr>
            <a:lvl3pPr indent="-228600" lvl="2" marL="1371600" algn="l">
              <a:lnSpc>
                <a:spcPct val="100000"/>
              </a:lnSpc>
              <a:spcBef>
                <a:spcPts val="200"/>
              </a:spcBef>
              <a:spcAft>
                <a:spcPts val="0"/>
              </a:spcAft>
              <a:buSzPts val="1000"/>
              <a:buFont typeface="Libre Franklin"/>
              <a:buNone/>
              <a:defRPr sz="1000"/>
            </a:lvl3pPr>
            <a:lvl4pPr indent="-228600" lvl="3" marL="1828800" algn="l">
              <a:lnSpc>
                <a:spcPct val="100000"/>
              </a:lnSpc>
              <a:spcBef>
                <a:spcPts val="180"/>
              </a:spcBef>
              <a:spcAft>
                <a:spcPts val="0"/>
              </a:spcAft>
              <a:buClr>
                <a:schemeClr val="dk1"/>
              </a:buClr>
              <a:buSzPts val="900"/>
              <a:buFont typeface="Libre Franklin"/>
              <a:buNone/>
              <a:defRPr sz="900"/>
            </a:lvl4pPr>
            <a:lvl5pPr indent="-228600" lvl="4" marL="2286000" algn="l">
              <a:lnSpc>
                <a:spcPct val="100000"/>
              </a:lnSpc>
              <a:spcBef>
                <a:spcPts val="180"/>
              </a:spcBef>
              <a:spcAft>
                <a:spcPts val="0"/>
              </a:spcAft>
              <a:buClr>
                <a:schemeClr val="dk1"/>
              </a:buClr>
              <a:buSzPts val="900"/>
              <a:buFont typeface="Libre Franklin"/>
              <a:buNone/>
              <a:defRPr sz="900"/>
            </a:lvl5pPr>
            <a:lvl6pPr indent="-228600" lvl="5" marL="2743200" algn="l">
              <a:lnSpc>
                <a:spcPct val="100000"/>
              </a:lnSpc>
              <a:spcBef>
                <a:spcPts val="180"/>
              </a:spcBef>
              <a:spcAft>
                <a:spcPts val="0"/>
              </a:spcAft>
              <a:buClr>
                <a:schemeClr val="dk1"/>
              </a:buClr>
              <a:buSzPts val="900"/>
              <a:buFont typeface="Libre Franklin"/>
              <a:buNone/>
              <a:defRPr sz="900"/>
            </a:lvl6pPr>
            <a:lvl7pPr indent="-228600" lvl="6" marL="3200400" algn="l">
              <a:lnSpc>
                <a:spcPct val="100000"/>
              </a:lnSpc>
              <a:spcBef>
                <a:spcPts val="180"/>
              </a:spcBef>
              <a:spcAft>
                <a:spcPts val="0"/>
              </a:spcAft>
              <a:buClr>
                <a:schemeClr val="dk1"/>
              </a:buClr>
              <a:buSzPts val="900"/>
              <a:buFont typeface="Libre Franklin"/>
              <a:buNone/>
              <a:defRPr sz="900"/>
            </a:lvl7pPr>
            <a:lvl8pPr indent="-228600" lvl="7" marL="3657600" algn="l">
              <a:lnSpc>
                <a:spcPct val="100000"/>
              </a:lnSpc>
              <a:spcBef>
                <a:spcPts val="180"/>
              </a:spcBef>
              <a:spcAft>
                <a:spcPts val="0"/>
              </a:spcAft>
              <a:buClr>
                <a:schemeClr val="dk1"/>
              </a:buClr>
              <a:buSzPts val="900"/>
              <a:buFont typeface="Libre Franklin"/>
              <a:buNone/>
              <a:defRPr sz="900"/>
            </a:lvl8pPr>
            <a:lvl9pPr indent="-228600" lvl="8" marL="4114800" algn="l">
              <a:lnSpc>
                <a:spcPct val="100000"/>
              </a:lnSpc>
              <a:spcBef>
                <a:spcPts val="180"/>
              </a:spcBef>
              <a:spcAft>
                <a:spcPts val="0"/>
              </a:spcAft>
              <a:buClr>
                <a:schemeClr val="dk1"/>
              </a:buClr>
              <a:buSzPts val="900"/>
              <a:buFont typeface="Libre Franklin"/>
              <a:buNone/>
              <a:defRPr sz="900"/>
            </a:lvl9pPr>
          </a:lstStyle>
          <a:p/>
        </p:txBody>
      </p:sp>
      <p:sp>
        <p:nvSpPr>
          <p:cNvPr id="65" name="Google Shape;65;p5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8" name="Shape 68"/>
        <p:cNvGrpSpPr/>
        <p:nvPr/>
      </p:nvGrpSpPr>
      <p:grpSpPr>
        <a:xfrm>
          <a:off x="0" y="0"/>
          <a:ext cx="0" cy="0"/>
          <a:chOff x="0" y="0"/>
          <a:chExt cx="0" cy="0"/>
        </a:xfrm>
      </p:grpSpPr>
      <p:sp>
        <p:nvSpPr>
          <p:cNvPr id="69" name="Google Shape;69;p5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rgbClr val="0000CC"/>
              </a:buClr>
              <a:buSzPts val="3200"/>
              <a:buFont typeface="Libre Franklin"/>
              <a:buNone/>
              <a:defRPr b="0" i="0" sz="32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560"/>
              </a:spcBef>
              <a:spcAft>
                <a:spcPts val="0"/>
              </a:spcAft>
              <a:buClr>
                <a:srgbClr val="0000CC"/>
              </a:buClr>
              <a:buSzPts val="2800"/>
              <a:buFont typeface="Libre Franklin"/>
              <a:buNone/>
              <a:defRPr b="0" i="0" sz="2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480"/>
              </a:spcBef>
              <a:spcAft>
                <a:spcPts val="0"/>
              </a:spcAft>
              <a:buClr>
                <a:schemeClr val="dk1"/>
              </a:buClr>
              <a:buSzPts val="2400"/>
              <a:buFont typeface="Libre Franklin"/>
              <a:buNone/>
              <a:defRPr b="0" i="0" sz="24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400"/>
              </a:spcBef>
              <a:spcAft>
                <a:spcPts val="0"/>
              </a:spcAft>
              <a:buClr>
                <a:schemeClr val="dk1"/>
              </a:buClr>
              <a:buSzPts val="2000"/>
              <a:buFont typeface="Libre Franklin"/>
              <a:buNone/>
              <a:defRPr b="1" i="0" sz="2000" u="none" cap="none" strike="noStrike">
                <a:solidFill>
                  <a:schemeClr val="dk1"/>
                </a:solidFill>
                <a:latin typeface="Libre Franklin"/>
                <a:ea typeface="Libre Franklin"/>
                <a:cs typeface="Libre Franklin"/>
                <a:sym typeface="Libre Franklin"/>
              </a:defRPr>
            </a:lvl9pPr>
          </a:lstStyle>
          <a:p/>
        </p:txBody>
      </p:sp>
      <p:sp>
        <p:nvSpPr>
          <p:cNvPr id="71" name="Google Shape;71;p5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Libre Franklin"/>
              <a:buNone/>
              <a:defRPr sz="1400"/>
            </a:lvl1pPr>
            <a:lvl2pPr indent="-228600" lvl="1" marL="914400" algn="l">
              <a:lnSpc>
                <a:spcPct val="100000"/>
              </a:lnSpc>
              <a:spcBef>
                <a:spcPts val="240"/>
              </a:spcBef>
              <a:spcAft>
                <a:spcPts val="0"/>
              </a:spcAft>
              <a:buSzPts val="1200"/>
              <a:buFont typeface="Libre Franklin"/>
              <a:buNone/>
              <a:defRPr sz="1200"/>
            </a:lvl2pPr>
            <a:lvl3pPr indent="-228600" lvl="2" marL="1371600" algn="l">
              <a:lnSpc>
                <a:spcPct val="100000"/>
              </a:lnSpc>
              <a:spcBef>
                <a:spcPts val="200"/>
              </a:spcBef>
              <a:spcAft>
                <a:spcPts val="0"/>
              </a:spcAft>
              <a:buSzPts val="1000"/>
              <a:buFont typeface="Libre Franklin"/>
              <a:buNone/>
              <a:defRPr sz="1000"/>
            </a:lvl3pPr>
            <a:lvl4pPr indent="-228600" lvl="3" marL="1828800" algn="l">
              <a:lnSpc>
                <a:spcPct val="100000"/>
              </a:lnSpc>
              <a:spcBef>
                <a:spcPts val="180"/>
              </a:spcBef>
              <a:spcAft>
                <a:spcPts val="0"/>
              </a:spcAft>
              <a:buClr>
                <a:schemeClr val="dk1"/>
              </a:buClr>
              <a:buSzPts val="900"/>
              <a:buFont typeface="Libre Franklin"/>
              <a:buNone/>
              <a:defRPr sz="900"/>
            </a:lvl4pPr>
            <a:lvl5pPr indent="-228600" lvl="4" marL="2286000" algn="l">
              <a:lnSpc>
                <a:spcPct val="100000"/>
              </a:lnSpc>
              <a:spcBef>
                <a:spcPts val="180"/>
              </a:spcBef>
              <a:spcAft>
                <a:spcPts val="0"/>
              </a:spcAft>
              <a:buClr>
                <a:schemeClr val="dk1"/>
              </a:buClr>
              <a:buSzPts val="900"/>
              <a:buFont typeface="Libre Franklin"/>
              <a:buNone/>
              <a:defRPr sz="900"/>
            </a:lvl5pPr>
            <a:lvl6pPr indent="-228600" lvl="5" marL="2743200" algn="l">
              <a:lnSpc>
                <a:spcPct val="100000"/>
              </a:lnSpc>
              <a:spcBef>
                <a:spcPts val="180"/>
              </a:spcBef>
              <a:spcAft>
                <a:spcPts val="0"/>
              </a:spcAft>
              <a:buClr>
                <a:schemeClr val="dk1"/>
              </a:buClr>
              <a:buSzPts val="900"/>
              <a:buFont typeface="Libre Franklin"/>
              <a:buNone/>
              <a:defRPr sz="900"/>
            </a:lvl6pPr>
            <a:lvl7pPr indent="-228600" lvl="6" marL="3200400" algn="l">
              <a:lnSpc>
                <a:spcPct val="100000"/>
              </a:lnSpc>
              <a:spcBef>
                <a:spcPts val="180"/>
              </a:spcBef>
              <a:spcAft>
                <a:spcPts val="0"/>
              </a:spcAft>
              <a:buClr>
                <a:schemeClr val="dk1"/>
              </a:buClr>
              <a:buSzPts val="900"/>
              <a:buFont typeface="Libre Franklin"/>
              <a:buNone/>
              <a:defRPr sz="900"/>
            </a:lvl7pPr>
            <a:lvl8pPr indent="-228600" lvl="7" marL="3657600" algn="l">
              <a:lnSpc>
                <a:spcPct val="100000"/>
              </a:lnSpc>
              <a:spcBef>
                <a:spcPts val="180"/>
              </a:spcBef>
              <a:spcAft>
                <a:spcPts val="0"/>
              </a:spcAft>
              <a:buClr>
                <a:schemeClr val="dk1"/>
              </a:buClr>
              <a:buSzPts val="900"/>
              <a:buFont typeface="Libre Franklin"/>
              <a:buNone/>
              <a:defRPr sz="900"/>
            </a:lvl8pPr>
            <a:lvl9pPr indent="-228600" lvl="8" marL="4114800" algn="l">
              <a:lnSpc>
                <a:spcPct val="100000"/>
              </a:lnSpc>
              <a:spcBef>
                <a:spcPts val="180"/>
              </a:spcBef>
              <a:spcAft>
                <a:spcPts val="0"/>
              </a:spcAft>
              <a:buClr>
                <a:schemeClr val="dk1"/>
              </a:buClr>
              <a:buSzPts val="900"/>
              <a:buFont typeface="Libre Franklin"/>
              <a:buNone/>
              <a:defRPr sz="900"/>
            </a:lvl9pPr>
          </a:lstStyle>
          <a:p/>
        </p:txBody>
      </p:sp>
      <p:sp>
        <p:nvSpPr>
          <p:cNvPr id="72" name="Google Shape;72;p5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5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ECDCB"/>
        </a:solidFill>
      </p:bgPr>
    </p:bg>
    <p:spTree>
      <p:nvGrpSpPr>
        <p:cNvPr id="9" name="Shape 9"/>
        <p:cNvGrpSpPr/>
        <p:nvPr/>
      </p:nvGrpSpPr>
      <p:grpSpPr>
        <a:xfrm>
          <a:off x="0" y="0"/>
          <a:ext cx="0" cy="0"/>
          <a:chOff x="0" y="0"/>
          <a:chExt cx="0" cy="0"/>
        </a:xfrm>
      </p:grpSpPr>
      <p:sp>
        <p:nvSpPr>
          <p:cNvPr id="10" name="Google Shape;10;p29"/>
          <p:cNvSpPr/>
          <p:nvPr/>
        </p:nvSpPr>
        <p:spPr>
          <a:xfrm>
            <a:off x="304800" y="328613"/>
            <a:ext cx="8532813" cy="6197600"/>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31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11" name="Google Shape;11;p29"/>
          <p:cNvSpPr/>
          <p:nvPr/>
        </p:nvSpPr>
        <p:spPr>
          <a:xfrm>
            <a:off x="418596" y="435546"/>
            <a:ext cx="8306809" cy="6033870"/>
          </a:xfrm>
          <a:prstGeom prst="roundRect">
            <a:avLst>
              <a:gd fmla="val 2127"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cxnSp>
        <p:nvCxnSpPr>
          <p:cNvPr id="12" name="Google Shape;12;p29"/>
          <p:cNvCxnSpPr/>
          <p:nvPr/>
        </p:nvCxnSpPr>
        <p:spPr>
          <a:xfrm>
            <a:off x="533400" y="1447800"/>
            <a:ext cx="8077200" cy="1588"/>
          </a:xfrm>
          <a:prstGeom prst="straightConnector1">
            <a:avLst/>
          </a:prstGeom>
          <a:noFill/>
          <a:ln cap="flat" cmpd="sng" w="57150">
            <a:solidFill>
              <a:srgbClr val="000080"/>
            </a:solidFill>
            <a:prstDash val="solid"/>
            <a:round/>
            <a:headEnd len="sm" w="sm" type="none"/>
            <a:tailEnd len="sm" w="sm" type="none"/>
          </a:ln>
        </p:spPr>
      </p:cxnSp>
      <p:sp>
        <p:nvSpPr>
          <p:cNvPr id="13" name="Google Shape;13;p29"/>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1pPr>
            <a:lvl2pPr lvl="1"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2pPr>
            <a:lvl3pPr lvl="2"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3pPr>
            <a:lvl4pPr lvl="3"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4pPr>
            <a:lvl5pPr lvl="4"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5pPr>
            <a:lvl6pPr lvl="5"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6pPr>
            <a:lvl7pPr lvl="6"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7pPr>
            <a:lvl8pPr lvl="7"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8pPr>
            <a:lvl9pPr lvl="8"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9pPr>
          </a:lstStyle>
          <a:p/>
        </p:txBody>
      </p:sp>
      <p:sp>
        <p:nvSpPr>
          <p:cNvPr id="14" name="Google Shape;14;p29"/>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rgbClr val="0000CC"/>
              </a:buClr>
              <a:buSzPts val="3200"/>
              <a:buFont typeface="Libre Franklin"/>
              <a:buChar char="•"/>
              <a:defRPr b="0" i="0" sz="3200" u="none" cap="none" strike="noStrike">
                <a:solidFill>
                  <a:schemeClr val="dk1"/>
                </a:solidFill>
                <a:latin typeface="Libre Franklin"/>
                <a:ea typeface="Libre Franklin"/>
                <a:cs typeface="Libre Franklin"/>
                <a:sym typeface="Libre Franklin"/>
              </a:defRPr>
            </a:lvl1pPr>
            <a:lvl2pPr indent="-419100" lvl="1" marL="914400" marR="0" rtl="0" algn="l">
              <a:lnSpc>
                <a:spcPct val="100000"/>
              </a:lnSpc>
              <a:spcBef>
                <a:spcPts val="600"/>
              </a:spcBef>
              <a:spcAft>
                <a:spcPts val="0"/>
              </a:spcAft>
              <a:buClr>
                <a:srgbClr val="0000CC"/>
              </a:buClr>
              <a:buSzPts val="3000"/>
              <a:buFont typeface="Libre Franklin"/>
              <a:buChar char="–"/>
              <a:defRPr b="0" i="0" sz="3000" u="none" cap="none" strike="noStrike">
                <a:solidFill>
                  <a:schemeClr val="dk1"/>
                </a:solidFill>
                <a:latin typeface="Libre Franklin"/>
                <a:ea typeface="Libre Franklin"/>
                <a:cs typeface="Libre Franklin"/>
                <a:sym typeface="Libre Franklin"/>
              </a:defRPr>
            </a:lvl2pPr>
            <a:lvl3pPr indent="-406400" lvl="2" marL="1371600" marR="0" rtl="0" algn="l">
              <a:lnSpc>
                <a:spcPct val="100000"/>
              </a:lnSpc>
              <a:spcBef>
                <a:spcPts val="560"/>
              </a:spcBef>
              <a:spcAft>
                <a:spcPts val="0"/>
              </a:spcAft>
              <a:buClr>
                <a:schemeClr val="dk1"/>
              </a:buClr>
              <a:buSzPts val="2800"/>
              <a:buFont typeface="Libre Franklin"/>
              <a:buChar char="•"/>
              <a:defRPr b="0" i="0" sz="2800" u="none" cap="none" strike="noStrike">
                <a:solidFill>
                  <a:schemeClr val="dk1"/>
                </a:solidFill>
                <a:latin typeface="Libre Franklin"/>
                <a:ea typeface="Libre Franklin"/>
                <a:cs typeface="Libre Franklin"/>
                <a:sym typeface="Libre Franklin"/>
              </a:defRPr>
            </a:lvl3pPr>
            <a:lvl4pPr indent="-355600" lvl="3" marL="18288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4pPr>
            <a:lvl5pPr indent="-355600" lvl="4" marL="22860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5pPr>
            <a:lvl6pPr indent="-355600" lvl="5" marL="27432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6pPr>
            <a:lvl7pPr indent="-355600" lvl="6" marL="32004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7pPr>
            <a:lvl8pPr indent="-355600" lvl="7" marL="36576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8pPr>
            <a:lvl9pPr indent="-355600" lvl="8" marL="41148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9pPr>
          </a:lstStyle>
          <a:p/>
        </p:txBody>
      </p:sp>
      <p:sp>
        <p:nvSpPr>
          <p:cNvPr id="15" name="Google Shape;15;p2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6" name="Google Shape;16;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7" name="Google Shape;17;p2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ECDCB"/>
        </a:solidFill>
      </p:bgPr>
    </p:bg>
    <p:spTree>
      <p:nvGrpSpPr>
        <p:cNvPr id="92" name="Shape 92"/>
        <p:cNvGrpSpPr/>
        <p:nvPr/>
      </p:nvGrpSpPr>
      <p:grpSpPr>
        <a:xfrm>
          <a:off x="0" y="0"/>
          <a:ext cx="0" cy="0"/>
          <a:chOff x="0" y="0"/>
          <a:chExt cx="0" cy="0"/>
        </a:xfrm>
      </p:grpSpPr>
      <p:sp>
        <p:nvSpPr>
          <p:cNvPr id="93" name="Google Shape;93;p31"/>
          <p:cNvSpPr/>
          <p:nvPr/>
        </p:nvSpPr>
        <p:spPr>
          <a:xfrm>
            <a:off x="304800" y="328613"/>
            <a:ext cx="8532813" cy="6197600"/>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31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94" name="Google Shape;94;p31"/>
          <p:cNvSpPr/>
          <p:nvPr/>
        </p:nvSpPr>
        <p:spPr>
          <a:xfrm>
            <a:off x="418596" y="435546"/>
            <a:ext cx="8306809" cy="6033870"/>
          </a:xfrm>
          <a:prstGeom prst="roundRect">
            <a:avLst>
              <a:gd fmla="val 2127"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cxnSp>
        <p:nvCxnSpPr>
          <p:cNvPr id="95" name="Google Shape;95;p31"/>
          <p:cNvCxnSpPr/>
          <p:nvPr/>
        </p:nvCxnSpPr>
        <p:spPr>
          <a:xfrm>
            <a:off x="533400" y="1447800"/>
            <a:ext cx="8077200" cy="1588"/>
          </a:xfrm>
          <a:prstGeom prst="straightConnector1">
            <a:avLst/>
          </a:prstGeom>
          <a:noFill/>
          <a:ln cap="flat" cmpd="sng" w="57150">
            <a:solidFill>
              <a:srgbClr val="000080"/>
            </a:solidFill>
            <a:prstDash val="solid"/>
            <a:round/>
            <a:headEnd len="sm" w="sm" type="none"/>
            <a:tailEnd len="sm" w="sm" type="none"/>
          </a:ln>
        </p:spPr>
      </p:cxnSp>
      <p:sp>
        <p:nvSpPr>
          <p:cNvPr id="96" name="Google Shape;96;p31"/>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1pPr>
            <a:lvl2pPr lvl="1"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2pPr>
            <a:lvl3pPr lvl="2"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3pPr>
            <a:lvl4pPr lvl="3"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4pPr>
            <a:lvl5pPr lvl="4"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5pPr>
            <a:lvl6pPr lvl="5"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6pPr>
            <a:lvl7pPr lvl="6"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7pPr>
            <a:lvl8pPr lvl="7"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8pPr>
            <a:lvl9pPr lvl="8" marR="0" rtl="0" algn="l">
              <a:lnSpc>
                <a:spcPct val="100000"/>
              </a:lnSpc>
              <a:spcBef>
                <a:spcPts val="0"/>
              </a:spcBef>
              <a:spcAft>
                <a:spcPts val="0"/>
              </a:spcAft>
              <a:buClr>
                <a:srgbClr val="000000"/>
              </a:buClr>
              <a:buSzPts val="1400"/>
              <a:buFont typeface="Arial"/>
              <a:buNone/>
              <a:defRPr b="0" i="0" sz="3200" u="none" cap="none" strike="noStrike">
                <a:solidFill>
                  <a:srgbClr val="0000CC"/>
                </a:solidFill>
                <a:latin typeface="Libre Franklin Medium"/>
                <a:ea typeface="Libre Franklin Medium"/>
                <a:cs typeface="Libre Franklin Medium"/>
                <a:sym typeface="Libre Franklin Medium"/>
              </a:defRPr>
            </a:lvl9pPr>
          </a:lstStyle>
          <a:p/>
        </p:txBody>
      </p:sp>
      <p:sp>
        <p:nvSpPr>
          <p:cNvPr id="97" name="Google Shape;97;p31"/>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rgbClr val="0000CC"/>
              </a:buClr>
              <a:buSzPts val="3200"/>
              <a:buFont typeface="Libre Franklin"/>
              <a:buChar char="•"/>
              <a:defRPr b="0" i="0" sz="3200" u="none" cap="none" strike="noStrike">
                <a:solidFill>
                  <a:schemeClr val="dk1"/>
                </a:solidFill>
                <a:latin typeface="Libre Franklin"/>
                <a:ea typeface="Libre Franklin"/>
                <a:cs typeface="Libre Franklin"/>
                <a:sym typeface="Libre Franklin"/>
              </a:defRPr>
            </a:lvl1pPr>
            <a:lvl2pPr indent="-419100" lvl="1" marL="914400" marR="0" rtl="0" algn="l">
              <a:lnSpc>
                <a:spcPct val="100000"/>
              </a:lnSpc>
              <a:spcBef>
                <a:spcPts val="600"/>
              </a:spcBef>
              <a:spcAft>
                <a:spcPts val="0"/>
              </a:spcAft>
              <a:buClr>
                <a:srgbClr val="0000CC"/>
              </a:buClr>
              <a:buSzPts val="3000"/>
              <a:buFont typeface="Libre Franklin"/>
              <a:buChar char="–"/>
              <a:defRPr b="0" i="0" sz="3000" u="none" cap="none" strike="noStrike">
                <a:solidFill>
                  <a:schemeClr val="dk1"/>
                </a:solidFill>
                <a:latin typeface="Libre Franklin"/>
                <a:ea typeface="Libre Franklin"/>
                <a:cs typeface="Libre Franklin"/>
                <a:sym typeface="Libre Franklin"/>
              </a:defRPr>
            </a:lvl2pPr>
            <a:lvl3pPr indent="-406400" lvl="2" marL="1371600" marR="0" rtl="0" algn="l">
              <a:lnSpc>
                <a:spcPct val="100000"/>
              </a:lnSpc>
              <a:spcBef>
                <a:spcPts val="560"/>
              </a:spcBef>
              <a:spcAft>
                <a:spcPts val="0"/>
              </a:spcAft>
              <a:buClr>
                <a:schemeClr val="dk1"/>
              </a:buClr>
              <a:buSzPts val="2800"/>
              <a:buFont typeface="Libre Franklin"/>
              <a:buChar char="•"/>
              <a:defRPr b="0" i="0" sz="2800" u="none" cap="none" strike="noStrike">
                <a:solidFill>
                  <a:schemeClr val="dk1"/>
                </a:solidFill>
                <a:latin typeface="Libre Franklin"/>
                <a:ea typeface="Libre Franklin"/>
                <a:cs typeface="Libre Franklin"/>
                <a:sym typeface="Libre Franklin"/>
              </a:defRPr>
            </a:lvl3pPr>
            <a:lvl4pPr indent="-355600" lvl="3" marL="18288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4pPr>
            <a:lvl5pPr indent="-355600" lvl="4" marL="22860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5pPr>
            <a:lvl6pPr indent="-355600" lvl="5" marL="27432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6pPr>
            <a:lvl7pPr indent="-355600" lvl="6" marL="32004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7pPr>
            <a:lvl8pPr indent="-355600" lvl="7" marL="36576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8pPr>
            <a:lvl9pPr indent="-355600" lvl="8" marL="4114800" marR="0" rtl="0" algn="l">
              <a:lnSpc>
                <a:spcPct val="100000"/>
              </a:lnSpc>
              <a:spcBef>
                <a:spcPts val="400"/>
              </a:spcBef>
              <a:spcAft>
                <a:spcPts val="0"/>
              </a:spcAft>
              <a:buClr>
                <a:schemeClr val="dk1"/>
              </a:buClr>
              <a:buSzPts val="2000"/>
              <a:buFont typeface="Libre Franklin"/>
              <a:buChar char="»"/>
              <a:defRPr b="1" i="0" sz="2000" u="none" cap="none" strike="noStrike">
                <a:solidFill>
                  <a:schemeClr val="dk1"/>
                </a:solidFill>
                <a:latin typeface="Libre Franklin"/>
                <a:ea typeface="Libre Franklin"/>
                <a:cs typeface="Libre Franklin"/>
                <a:sym typeface="Libre Franklin"/>
              </a:defRPr>
            </a:lvl9pPr>
          </a:lstStyle>
          <a:p/>
        </p:txBody>
      </p:sp>
      <p:sp>
        <p:nvSpPr>
          <p:cNvPr id="98" name="Google Shape;98;p3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9" name="Google Shape;99;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00" name="Google Shape;100;p3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72" name="Shape 172"/>
        <p:cNvGrpSpPr/>
        <p:nvPr/>
      </p:nvGrpSpPr>
      <p:grpSpPr>
        <a:xfrm>
          <a:off x="0" y="0"/>
          <a:ext cx="0" cy="0"/>
          <a:chOff x="0" y="0"/>
          <a:chExt cx="0" cy="0"/>
        </a:xfrm>
      </p:grpSpPr>
      <p:sp>
        <p:nvSpPr>
          <p:cNvPr id="173" name="Google Shape;173;p1"/>
          <p:cNvSpPr/>
          <p:nvPr/>
        </p:nvSpPr>
        <p:spPr>
          <a:xfrm>
            <a:off x="304800" y="1452563"/>
            <a:ext cx="8532813" cy="3043237"/>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31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174" name="Google Shape;174;p1"/>
          <p:cNvSpPr/>
          <p:nvPr/>
        </p:nvSpPr>
        <p:spPr>
          <a:xfrm>
            <a:off x="418596" y="1528074"/>
            <a:ext cx="8306809" cy="2889482"/>
          </a:xfrm>
          <a:prstGeom prst="roundRect">
            <a:avLst>
              <a:gd fmla="val 2127"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Franklin"/>
              <a:ea typeface="Libre Franklin"/>
              <a:cs typeface="Libre Franklin"/>
              <a:sym typeface="Libre Franklin"/>
            </a:endParaRPr>
          </a:p>
        </p:txBody>
      </p:sp>
      <p:sp>
        <p:nvSpPr>
          <p:cNvPr id="175" name="Google Shape;175;p1"/>
          <p:cNvSpPr txBox="1"/>
          <p:nvPr>
            <p:ph idx="4294967295" type="ctrTitle"/>
          </p:nvPr>
        </p:nvSpPr>
        <p:spPr>
          <a:xfrm>
            <a:off x="0" y="2286000"/>
            <a:ext cx="8534400" cy="898525"/>
          </a:xfrm>
          <a:prstGeom prst="rect">
            <a:avLst/>
          </a:prstGeom>
          <a:noFill/>
          <a:ln>
            <a:noFill/>
          </a:ln>
        </p:spPr>
        <p:txBody>
          <a:bodyPr anchorCtr="0" anchor="b" bIns="45700" lIns="45700" spcFirstLastPara="1" rIns="45700" wrap="square" tIns="45700">
            <a:normAutofit/>
          </a:bodyPr>
          <a:lstStyle/>
          <a:p>
            <a:pPr indent="0" lvl="0" marL="0" marR="0" rtl="0" algn="r">
              <a:lnSpc>
                <a:spcPct val="100000"/>
              </a:lnSpc>
              <a:spcBef>
                <a:spcPts val="0"/>
              </a:spcBef>
              <a:spcAft>
                <a:spcPts val="0"/>
              </a:spcAft>
              <a:buClr>
                <a:srgbClr val="000000"/>
              </a:buClr>
              <a:buSzPts val="1400"/>
              <a:buFont typeface="Arial"/>
              <a:buNone/>
            </a:pPr>
            <a:r>
              <a:rPr b="1" i="0" lang="en-US" sz="3200" u="none" cap="none" strike="noStrike">
                <a:solidFill>
                  <a:srgbClr val="0000CC"/>
                </a:solidFill>
                <a:latin typeface="Libre Franklin Medium"/>
                <a:ea typeface="Libre Franklin Medium"/>
                <a:cs typeface="Libre Franklin Medium"/>
                <a:sym typeface="Libre Franklin Medium"/>
              </a:rPr>
              <a:t>Basic Design Structure</a:t>
            </a:r>
            <a:endParaRPr b="0" i="0" sz="4200" u="none" cap="none" strike="noStrike">
              <a:solidFill>
                <a:srgbClr val="0000CC"/>
              </a:solidFill>
              <a:latin typeface="Libre Franklin Medium"/>
              <a:ea typeface="Libre Franklin Medium"/>
              <a:cs typeface="Libre Franklin Medium"/>
              <a:sym typeface="Libre Franklin Medium"/>
            </a:endParaRPr>
          </a:p>
        </p:txBody>
      </p:sp>
      <p:sp>
        <p:nvSpPr>
          <p:cNvPr id="176" name="Google Shape;176;p1"/>
          <p:cNvSpPr txBox="1"/>
          <p:nvPr>
            <p:ph idx="1" type="body"/>
          </p:nvPr>
        </p:nvSpPr>
        <p:spPr>
          <a:xfrm>
            <a:off x="304800" y="3124200"/>
            <a:ext cx="8183563" cy="1066800"/>
          </a:xfrm>
          <a:prstGeom prst="rect">
            <a:avLst/>
          </a:prstGeom>
          <a:noFill/>
          <a:ln>
            <a:noFill/>
          </a:ln>
        </p:spPr>
        <p:txBody>
          <a:bodyPr anchorCtr="0" anchor="t" bIns="45700" lIns="182875" spcFirstLastPara="1" rIns="91425" wrap="square" tIns="0">
            <a:noAutofit/>
          </a:bodyPr>
          <a:lstStyle/>
          <a:p>
            <a:pPr indent="0" lvl="0" marL="36513" rtl="0" algn="r">
              <a:lnSpc>
                <a:spcPct val="100000"/>
              </a:lnSpc>
              <a:spcBef>
                <a:spcPts val="0"/>
              </a:spcBef>
              <a:spcAft>
                <a:spcPts val="0"/>
              </a:spcAft>
              <a:buSzPts val="2800"/>
              <a:buFont typeface="Libre Franklin"/>
              <a:buNone/>
            </a:pPr>
            <a:r>
              <a:rPr lang="en-US" sz="2800"/>
              <a:t>Lesson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pic>
        <p:nvPicPr>
          <p:cNvPr id="247" name="Google Shape;247;p62"/>
          <p:cNvPicPr preferRelativeResize="0"/>
          <p:nvPr>
            <p:ph idx="1" type="body"/>
          </p:nvPr>
        </p:nvPicPr>
        <p:blipFill rotWithShape="1">
          <a:blip r:embed="rId3">
            <a:alphaModFix/>
          </a:blip>
          <a:srcRect b="0" l="0" r="0" t="0"/>
          <a:stretch/>
        </p:blipFill>
        <p:spPr>
          <a:xfrm>
            <a:off x="4833534" y="1800001"/>
            <a:ext cx="3787952" cy="4509360"/>
          </a:xfrm>
          <a:prstGeom prst="rect">
            <a:avLst/>
          </a:prstGeom>
          <a:noFill/>
          <a:ln>
            <a:noFill/>
          </a:ln>
        </p:spPr>
      </p:pic>
      <p:sp>
        <p:nvSpPr>
          <p:cNvPr id="248" name="Google Shape;248;p62"/>
          <p:cNvSpPr txBox="1"/>
          <p:nvPr>
            <p:ph type="title"/>
          </p:nvPr>
        </p:nvSpPr>
        <p:spPr>
          <a:xfrm>
            <a:off x="393701" y="239713"/>
            <a:ext cx="7494588" cy="1085371"/>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Adding two numbers</a:t>
            </a:r>
            <a:endParaRPr/>
          </a:p>
        </p:txBody>
      </p:sp>
      <p:sp>
        <p:nvSpPr>
          <p:cNvPr id="249" name="Google Shape;249;p62"/>
          <p:cNvSpPr txBox="1"/>
          <p:nvPr/>
        </p:nvSpPr>
        <p:spPr>
          <a:xfrm>
            <a:off x="396876" y="1800000"/>
            <a:ext cx="3796302" cy="3852000"/>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rgbClr val="0000CC"/>
              </a:buClr>
              <a:buSzPts val="3200"/>
              <a:buFont typeface="Libre Franklin"/>
              <a:buChar char="•"/>
            </a:pPr>
            <a:r>
              <a:rPr b="0" i="0" lang="en-US" sz="2400" u="none" cap="none" strike="noStrike">
                <a:solidFill>
                  <a:schemeClr val="dk1"/>
                </a:solidFill>
                <a:latin typeface="Libre Franklin"/>
                <a:ea typeface="Libre Franklin"/>
                <a:cs typeface="Libre Franklin"/>
                <a:sym typeface="Libre Franklin"/>
              </a:rPr>
              <a:t>Identify the flowchart symbols used here. </a:t>
            </a:r>
            <a:endParaRPr b="0" i="0" sz="2400" u="none" cap="none" strike="noStrike">
              <a:solidFill>
                <a:schemeClr val="dk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63"/>
          <p:cNvSpPr txBox="1"/>
          <p:nvPr>
            <p:ph idx="1" type="body"/>
          </p:nvPr>
        </p:nvSpPr>
        <p:spPr>
          <a:xfrm>
            <a:off x="393701" y="1486492"/>
            <a:ext cx="8351839" cy="4600800"/>
          </a:xfrm>
          <a:prstGeom prst="rect">
            <a:avLst/>
          </a:prstGeom>
          <a:noFill/>
          <a:ln>
            <a:noFill/>
          </a:ln>
        </p:spPr>
        <p:txBody>
          <a:bodyPr anchorCtr="0" anchor="t" bIns="45700" lIns="91425" spcFirstLastPara="1" rIns="91425" wrap="square" tIns="45700">
            <a:noAutofit/>
          </a:bodyPr>
          <a:lstStyle/>
          <a:p>
            <a:pPr indent="-431800" lvl="0" marL="457200" rtl="0" algn="l">
              <a:lnSpc>
                <a:spcPct val="100000"/>
              </a:lnSpc>
              <a:spcBef>
                <a:spcPts val="640"/>
              </a:spcBef>
              <a:spcAft>
                <a:spcPts val="0"/>
              </a:spcAft>
              <a:buSzPts val="3200"/>
              <a:buChar char="•"/>
            </a:pPr>
            <a:r>
              <a:rPr lang="en-US" sz="2400"/>
              <a:t>Guidelines for Developing Flowcharts</a:t>
            </a:r>
            <a:endParaRPr/>
          </a:p>
          <a:p>
            <a:pPr indent="-431800" lvl="0" marL="457200" rtl="0" algn="l">
              <a:lnSpc>
                <a:spcPct val="100000"/>
              </a:lnSpc>
              <a:spcBef>
                <a:spcPts val="640"/>
              </a:spcBef>
              <a:spcAft>
                <a:spcPts val="0"/>
              </a:spcAft>
              <a:buSzPts val="3200"/>
              <a:buChar char="•"/>
            </a:pPr>
            <a:r>
              <a:rPr lang="en-US" sz="2400"/>
              <a:t>These are some points to keep in mind while developing a flowchart −</a:t>
            </a:r>
            <a:endParaRPr/>
          </a:p>
          <a:p>
            <a:pPr indent="-431800" lvl="0" marL="457200" rtl="0" algn="l">
              <a:lnSpc>
                <a:spcPct val="100000"/>
              </a:lnSpc>
              <a:spcBef>
                <a:spcPts val="640"/>
              </a:spcBef>
              <a:spcAft>
                <a:spcPts val="0"/>
              </a:spcAft>
              <a:buSzPts val="3200"/>
              <a:buChar char="•"/>
            </a:pPr>
            <a:r>
              <a:rPr lang="en-US" sz="2400"/>
              <a:t>Flowchart can have only one start and one stop symbol</a:t>
            </a:r>
            <a:endParaRPr/>
          </a:p>
          <a:p>
            <a:pPr indent="-431800" lvl="0" marL="457200" rtl="0" algn="l">
              <a:lnSpc>
                <a:spcPct val="100000"/>
              </a:lnSpc>
              <a:spcBef>
                <a:spcPts val="640"/>
              </a:spcBef>
              <a:spcAft>
                <a:spcPts val="0"/>
              </a:spcAft>
              <a:buSzPts val="3200"/>
              <a:buChar char="•"/>
            </a:pPr>
            <a:r>
              <a:rPr lang="en-US" sz="2400"/>
              <a:t>On-page connectors are referenced using numbers</a:t>
            </a:r>
            <a:endParaRPr/>
          </a:p>
          <a:p>
            <a:pPr indent="-431800" lvl="0" marL="457200" rtl="0" algn="l">
              <a:lnSpc>
                <a:spcPct val="100000"/>
              </a:lnSpc>
              <a:spcBef>
                <a:spcPts val="640"/>
              </a:spcBef>
              <a:spcAft>
                <a:spcPts val="0"/>
              </a:spcAft>
              <a:buSzPts val="3200"/>
              <a:buChar char="•"/>
            </a:pPr>
            <a:r>
              <a:rPr lang="en-US" sz="2400"/>
              <a:t>Off-page connectors are referenced using alphabets</a:t>
            </a:r>
            <a:endParaRPr/>
          </a:p>
          <a:p>
            <a:pPr indent="-431800" lvl="0" marL="457200" rtl="0" algn="l">
              <a:lnSpc>
                <a:spcPct val="100000"/>
              </a:lnSpc>
              <a:spcBef>
                <a:spcPts val="640"/>
              </a:spcBef>
              <a:spcAft>
                <a:spcPts val="0"/>
              </a:spcAft>
              <a:buSzPts val="3200"/>
              <a:buChar char="•"/>
            </a:pPr>
            <a:r>
              <a:rPr lang="en-US" sz="2400"/>
              <a:t>General flow of processes is top to bottom or left to right</a:t>
            </a:r>
            <a:endParaRPr/>
          </a:p>
          <a:p>
            <a:pPr indent="-431800" lvl="0" marL="457200" rtl="0" algn="l">
              <a:lnSpc>
                <a:spcPct val="100000"/>
              </a:lnSpc>
              <a:spcBef>
                <a:spcPts val="640"/>
              </a:spcBef>
              <a:spcAft>
                <a:spcPts val="0"/>
              </a:spcAft>
              <a:buSzPts val="3200"/>
              <a:buChar char="•"/>
            </a:pPr>
            <a:r>
              <a:rPr lang="en-US" sz="2400"/>
              <a:t>Arrows should not cross each other</a:t>
            </a:r>
            <a:endParaRPr sz="2400"/>
          </a:p>
          <a:p>
            <a:pPr indent="-228600" lvl="0" marL="457200" rtl="0" algn="l">
              <a:lnSpc>
                <a:spcPct val="100000"/>
              </a:lnSpc>
              <a:spcBef>
                <a:spcPts val="640"/>
              </a:spcBef>
              <a:spcAft>
                <a:spcPts val="0"/>
              </a:spcAft>
              <a:buSzPts val="3200"/>
              <a:buNone/>
            </a:pPr>
            <a:r>
              <a:t/>
            </a:r>
            <a:endParaRPr sz="2400"/>
          </a:p>
        </p:txBody>
      </p:sp>
      <p:sp>
        <p:nvSpPr>
          <p:cNvPr id="255" name="Google Shape;255;p63"/>
          <p:cNvSpPr txBox="1"/>
          <p:nvPr>
            <p:ph type="title"/>
          </p:nvPr>
        </p:nvSpPr>
        <p:spPr>
          <a:xfrm>
            <a:off x="393701" y="239713"/>
            <a:ext cx="7494588" cy="1085371"/>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Guidelines for creating flowcharts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64"/>
          <p:cNvSpPr txBox="1"/>
          <p:nvPr>
            <p:ph idx="1" type="body"/>
          </p:nvPr>
        </p:nvSpPr>
        <p:spPr>
          <a:xfrm>
            <a:off x="396875" y="1449977"/>
            <a:ext cx="8351839" cy="4950823"/>
          </a:xfrm>
          <a:prstGeom prst="rect">
            <a:avLst/>
          </a:prstGeom>
          <a:noFill/>
          <a:ln>
            <a:noFill/>
          </a:ln>
        </p:spPr>
        <p:txBody>
          <a:bodyPr anchorCtr="0" anchor="t" bIns="45700" lIns="91425" spcFirstLastPara="1" rIns="91425" wrap="square" tIns="45700">
            <a:noAutofit/>
          </a:bodyPr>
          <a:lstStyle/>
          <a:p>
            <a:pPr indent="-431800" lvl="0" marL="457200" rtl="0" algn="l">
              <a:lnSpc>
                <a:spcPct val="100000"/>
              </a:lnSpc>
              <a:spcBef>
                <a:spcPts val="640"/>
              </a:spcBef>
              <a:spcAft>
                <a:spcPts val="0"/>
              </a:spcAft>
              <a:buSzPts val="3200"/>
              <a:buChar char="•"/>
            </a:pPr>
            <a:r>
              <a:rPr lang="en-US" sz="2400"/>
              <a:t>Input- This is data captured from the keyboard or used as entry in the process. In most cases, you will see phrases such as accept, enter to signify input.</a:t>
            </a:r>
            <a:endParaRPr/>
          </a:p>
          <a:p>
            <a:pPr indent="-431800" lvl="0" marL="457200" rtl="0" algn="l">
              <a:lnSpc>
                <a:spcPct val="100000"/>
              </a:lnSpc>
              <a:spcBef>
                <a:spcPts val="640"/>
              </a:spcBef>
              <a:spcAft>
                <a:spcPts val="0"/>
              </a:spcAft>
              <a:buSzPts val="3200"/>
              <a:buChar char="•"/>
            </a:pPr>
            <a:r>
              <a:rPr lang="en-US" sz="2400"/>
              <a:t>Process- this is what the program is supposed to do before displaying the result for instance add, calculate vat,</a:t>
            </a:r>
            <a:endParaRPr/>
          </a:p>
          <a:p>
            <a:pPr indent="-431800" lvl="0" marL="457200" rtl="0" algn="l">
              <a:lnSpc>
                <a:spcPct val="100000"/>
              </a:lnSpc>
              <a:spcBef>
                <a:spcPts val="640"/>
              </a:spcBef>
              <a:spcAft>
                <a:spcPts val="0"/>
              </a:spcAft>
              <a:buSzPts val="3200"/>
              <a:buChar char="•"/>
            </a:pPr>
            <a:r>
              <a:rPr lang="en-US" sz="2400"/>
              <a:t>Output is the outcome of the program. In most cases you will see phrases like “display the ….”</a:t>
            </a:r>
            <a:endParaRPr/>
          </a:p>
          <a:p>
            <a:pPr indent="-431800" lvl="0" marL="457200" rtl="0" algn="l">
              <a:lnSpc>
                <a:spcPct val="100000"/>
              </a:lnSpc>
              <a:spcBef>
                <a:spcPts val="640"/>
              </a:spcBef>
              <a:spcAft>
                <a:spcPts val="0"/>
              </a:spcAft>
              <a:buSzPts val="3200"/>
              <a:buChar char="•"/>
            </a:pPr>
            <a:r>
              <a:rPr lang="en-US" sz="2400"/>
              <a:t>Decision. This is mainly used whenever there is a condition where users can select options depending with what is available.</a:t>
            </a:r>
            <a:endParaRPr sz="2400"/>
          </a:p>
        </p:txBody>
      </p:sp>
      <p:sp>
        <p:nvSpPr>
          <p:cNvPr id="261" name="Google Shape;261;p64"/>
          <p:cNvSpPr txBox="1"/>
          <p:nvPr>
            <p:ph type="title"/>
          </p:nvPr>
        </p:nvSpPr>
        <p:spPr>
          <a:xfrm>
            <a:off x="393701" y="239713"/>
            <a:ext cx="7494588" cy="1085371"/>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Let us revisit some terms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ECDCB"/>
        </a:solidFill>
      </p:bgPr>
    </p:bg>
    <p:spTree>
      <p:nvGrpSpPr>
        <p:cNvPr id="266" name="Shape 266"/>
        <p:cNvGrpSpPr/>
        <p:nvPr/>
      </p:nvGrpSpPr>
      <p:grpSpPr>
        <a:xfrm>
          <a:off x="0" y="0"/>
          <a:ext cx="0" cy="0"/>
          <a:chOff x="0" y="0"/>
          <a:chExt cx="0" cy="0"/>
        </a:xfrm>
      </p:grpSpPr>
      <p:sp>
        <p:nvSpPr>
          <p:cNvPr id="267" name="Google Shape;267;p65"/>
          <p:cNvSpPr txBox="1"/>
          <p:nvPr>
            <p:ph idx="1" type="body"/>
          </p:nvPr>
        </p:nvSpPr>
        <p:spPr>
          <a:xfrm>
            <a:off x="393701" y="1604283"/>
            <a:ext cx="8351838" cy="4456884"/>
          </a:xfrm>
          <a:prstGeom prst="rect">
            <a:avLst/>
          </a:prstGeom>
          <a:noFill/>
          <a:ln>
            <a:noFill/>
          </a:ln>
        </p:spPr>
        <p:txBody>
          <a:bodyPr anchorCtr="0" anchor="t" bIns="45700" lIns="91425" spcFirstLastPara="1" rIns="91425" wrap="square" tIns="45700">
            <a:noAutofit/>
          </a:bodyPr>
          <a:lstStyle/>
          <a:p>
            <a:pPr indent="-431800" lvl="0" marL="457200" rtl="0" algn="just">
              <a:lnSpc>
                <a:spcPct val="150000"/>
              </a:lnSpc>
              <a:spcBef>
                <a:spcPts val="640"/>
              </a:spcBef>
              <a:spcAft>
                <a:spcPts val="0"/>
              </a:spcAft>
              <a:buSzPts val="3200"/>
              <a:buChar char="•"/>
            </a:pPr>
            <a:r>
              <a:rPr lang="en-US" sz="2400"/>
              <a:t>You are required to write a program to accept two numbers and compare them to display which one is greater. Before coding, a programmer must implement different design techniques such as flowchart, algorithm and many others. Use a flowchart to show how you would go about to solve the problem.</a:t>
            </a:r>
            <a:endParaRPr sz="2400"/>
          </a:p>
        </p:txBody>
      </p:sp>
      <p:sp>
        <p:nvSpPr>
          <p:cNvPr id="268" name="Google Shape;268;p65"/>
          <p:cNvSpPr txBox="1"/>
          <p:nvPr>
            <p:ph type="title"/>
          </p:nvPr>
        </p:nvSpPr>
        <p:spPr>
          <a:xfrm>
            <a:off x="393701" y="239713"/>
            <a:ext cx="7494588" cy="1085371"/>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Let us consider the following problem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66"/>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Flowchart Example</a:t>
            </a:r>
            <a:endParaRPr/>
          </a:p>
        </p:txBody>
      </p:sp>
      <p:sp>
        <p:nvSpPr>
          <p:cNvPr id="275" name="Google Shape;275;p66"/>
          <p:cNvSpPr txBox="1"/>
          <p:nvPr>
            <p:ph idx="1" type="body"/>
          </p:nvPr>
        </p:nvSpPr>
        <p:spPr>
          <a:xfrm>
            <a:off x="457200" y="1412748"/>
            <a:ext cx="8229600" cy="4718304"/>
          </a:xfrm>
          <a:prstGeom prst="rect">
            <a:avLst/>
          </a:prstGeom>
          <a:noFill/>
          <a:ln>
            <a:noFill/>
          </a:ln>
        </p:spPr>
        <p:txBody>
          <a:bodyPr anchorCtr="0" anchor="t" bIns="45700" lIns="91425" spcFirstLastPara="1" rIns="91425" wrap="square" tIns="45700">
            <a:noAutofit/>
          </a:bodyPr>
          <a:lstStyle/>
          <a:p>
            <a:pPr indent="-431800" lvl="0" marL="457200" rtl="0" algn="l">
              <a:lnSpc>
                <a:spcPct val="100000"/>
              </a:lnSpc>
              <a:spcBef>
                <a:spcPts val="640"/>
              </a:spcBef>
              <a:spcAft>
                <a:spcPts val="0"/>
              </a:spcAft>
              <a:buSzPts val="3200"/>
              <a:buChar char="•"/>
            </a:pPr>
            <a:r>
              <a:rPr lang="en-US"/>
              <a:t>A flowchart that compares two numbers x and y:</a:t>
            </a:r>
            <a:endParaRPr/>
          </a:p>
        </p:txBody>
      </p:sp>
      <p:sp>
        <p:nvSpPr>
          <p:cNvPr id="276" name="Google Shape;276;p66"/>
          <p:cNvSpPr/>
          <p:nvPr/>
        </p:nvSpPr>
        <p:spPr>
          <a:xfrm>
            <a:off x="3276600" y="2438400"/>
            <a:ext cx="1524000" cy="304800"/>
          </a:xfrm>
          <a:prstGeom prst="flowChartTerminator">
            <a:avLst/>
          </a:prstGeom>
          <a:solidFill>
            <a:schemeClr val="accent2"/>
          </a:solidFill>
          <a:ln cap="flat" cmpd="sng" w="25400">
            <a:solidFill>
              <a:srgbClr val="2525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Start</a:t>
            </a:r>
            <a:endParaRPr b="0" i="0" sz="1400" u="none" cap="none" strike="noStrike">
              <a:solidFill>
                <a:schemeClr val="lt1"/>
              </a:solidFill>
              <a:latin typeface="Arial"/>
              <a:ea typeface="Arial"/>
              <a:cs typeface="Arial"/>
              <a:sym typeface="Arial"/>
            </a:endParaRPr>
          </a:p>
        </p:txBody>
      </p:sp>
      <p:sp>
        <p:nvSpPr>
          <p:cNvPr id="277" name="Google Shape;277;p66"/>
          <p:cNvSpPr/>
          <p:nvPr/>
        </p:nvSpPr>
        <p:spPr>
          <a:xfrm>
            <a:off x="3086100" y="2971800"/>
            <a:ext cx="1905000" cy="381000"/>
          </a:xfrm>
          <a:prstGeom prst="flowChartInputOutput">
            <a:avLst/>
          </a:prstGeom>
          <a:solidFill>
            <a:schemeClr val="accent2"/>
          </a:solidFill>
          <a:ln cap="flat" cmpd="sng" w="25400">
            <a:solidFill>
              <a:srgbClr val="2525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Input x</a:t>
            </a:r>
            <a:endParaRPr b="0" i="0" sz="1400" u="none" cap="none" strike="noStrike">
              <a:solidFill>
                <a:schemeClr val="lt1"/>
              </a:solidFill>
              <a:latin typeface="Arial"/>
              <a:ea typeface="Arial"/>
              <a:cs typeface="Arial"/>
              <a:sym typeface="Arial"/>
            </a:endParaRPr>
          </a:p>
        </p:txBody>
      </p:sp>
      <p:sp>
        <p:nvSpPr>
          <p:cNvPr id="278" name="Google Shape;278;p66"/>
          <p:cNvSpPr/>
          <p:nvPr/>
        </p:nvSpPr>
        <p:spPr>
          <a:xfrm>
            <a:off x="2971800" y="3581400"/>
            <a:ext cx="1905000" cy="381000"/>
          </a:xfrm>
          <a:prstGeom prst="flowChartInputOutput">
            <a:avLst/>
          </a:prstGeom>
          <a:solidFill>
            <a:schemeClr val="accent2"/>
          </a:solidFill>
          <a:ln cap="flat" cmpd="sng" w="25400">
            <a:solidFill>
              <a:srgbClr val="2525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Input y</a:t>
            </a:r>
            <a:endParaRPr b="0" i="0" sz="1400" u="none" cap="none" strike="noStrike">
              <a:solidFill>
                <a:schemeClr val="lt1"/>
              </a:solidFill>
              <a:latin typeface="Arial"/>
              <a:ea typeface="Arial"/>
              <a:cs typeface="Arial"/>
              <a:sym typeface="Arial"/>
            </a:endParaRPr>
          </a:p>
        </p:txBody>
      </p:sp>
      <p:sp>
        <p:nvSpPr>
          <p:cNvPr id="279" name="Google Shape;279;p66"/>
          <p:cNvSpPr/>
          <p:nvPr/>
        </p:nvSpPr>
        <p:spPr>
          <a:xfrm>
            <a:off x="3352800" y="4147038"/>
            <a:ext cx="1371600" cy="838200"/>
          </a:xfrm>
          <a:prstGeom prst="flowChartDecision">
            <a:avLst/>
          </a:prstGeom>
          <a:solidFill>
            <a:schemeClr val="accent2"/>
          </a:solidFill>
          <a:ln cap="flat" cmpd="sng" w="25400">
            <a:solidFill>
              <a:srgbClr val="2525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X &gt; y?</a:t>
            </a:r>
            <a:endParaRPr b="0" i="0" sz="1200" u="none" cap="none" strike="noStrike">
              <a:solidFill>
                <a:schemeClr val="lt1"/>
              </a:solidFill>
              <a:latin typeface="Arial"/>
              <a:ea typeface="Arial"/>
              <a:cs typeface="Arial"/>
              <a:sym typeface="Arial"/>
            </a:endParaRPr>
          </a:p>
        </p:txBody>
      </p:sp>
      <p:sp>
        <p:nvSpPr>
          <p:cNvPr id="280" name="Google Shape;280;p66"/>
          <p:cNvSpPr/>
          <p:nvPr/>
        </p:nvSpPr>
        <p:spPr>
          <a:xfrm>
            <a:off x="3086100" y="5213838"/>
            <a:ext cx="1905000" cy="381000"/>
          </a:xfrm>
          <a:prstGeom prst="flowChartInputOutput">
            <a:avLst/>
          </a:prstGeom>
          <a:solidFill>
            <a:schemeClr val="accent2"/>
          </a:solidFill>
          <a:ln cap="flat" cmpd="sng" w="25400">
            <a:solidFill>
              <a:srgbClr val="2525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Output x</a:t>
            </a:r>
            <a:endParaRPr b="0" i="0" sz="1400" u="none" cap="none" strike="noStrike">
              <a:solidFill>
                <a:schemeClr val="lt1"/>
              </a:solidFill>
              <a:latin typeface="Arial"/>
              <a:ea typeface="Arial"/>
              <a:cs typeface="Arial"/>
              <a:sym typeface="Arial"/>
            </a:endParaRPr>
          </a:p>
        </p:txBody>
      </p:sp>
      <p:sp>
        <p:nvSpPr>
          <p:cNvPr id="281" name="Google Shape;281;p66"/>
          <p:cNvSpPr/>
          <p:nvPr/>
        </p:nvSpPr>
        <p:spPr>
          <a:xfrm>
            <a:off x="3261946" y="5823438"/>
            <a:ext cx="1524000" cy="304800"/>
          </a:xfrm>
          <a:prstGeom prst="flowChartTerminator">
            <a:avLst/>
          </a:prstGeom>
          <a:solidFill>
            <a:schemeClr val="accent2"/>
          </a:solidFill>
          <a:ln cap="flat" cmpd="sng" w="25400">
            <a:solidFill>
              <a:srgbClr val="2525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Stop</a:t>
            </a:r>
            <a:endParaRPr b="0" i="0" sz="1400" u="none" cap="none" strike="noStrike">
              <a:solidFill>
                <a:schemeClr val="lt1"/>
              </a:solidFill>
              <a:latin typeface="Arial"/>
              <a:ea typeface="Arial"/>
              <a:cs typeface="Arial"/>
              <a:sym typeface="Arial"/>
            </a:endParaRPr>
          </a:p>
        </p:txBody>
      </p:sp>
      <p:sp>
        <p:nvSpPr>
          <p:cNvPr id="282" name="Google Shape;282;p66"/>
          <p:cNvSpPr/>
          <p:nvPr/>
        </p:nvSpPr>
        <p:spPr>
          <a:xfrm>
            <a:off x="5562600" y="4356590"/>
            <a:ext cx="1905000" cy="419100"/>
          </a:xfrm>
          <a:prstGeom prst="flowChartInputOutput">
            <a:avLst/>
          </a:prstGeom>
          <a:solidFill>
            <a:schemeClr val="accent2"/>
          </a:solidFill>
          <a:ln cap="flat" cmpd="sng" w="25400">
            <a:solidFill>
              <a:srgbClr val="2525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Output y</a:t>
            </a:r>
            <a:endParaRPr b="0" i="0" sz="1400" u="none" cap="none" strike="noStrike">
              <a:solidFill>
                <a:schemeClr val="lt1"/>
              </a:solidFill>
              <a:latin typeface="Arial"/>
              <a:ea typeface="Arial"/>
              <a:cs typeface="Arial"/>
              <a:sym typeface="Arial"/>
            </a:endParaRPr>
          </a:p>
        </p:txBody>
      </p:sp>
      <p:cxnSp>
        <p:nvCxnSpPr>
          <p:cNvPr id="283" name="Google Shape;283;p66"/>
          <p:cNvCxnSpPr>
            <a:stCxn id="276" idx="2"/>
            <a:endCxn id="277" idx="1"/>
          </p:cNvCxnSpPr>
          <p:nvPr/>
        </p:nvCxnSpPr>
        <p:spPr>
          <a:xfrm>
            <a:off x="4038600" y="2743200"/>
            <a:ext cx="0" cy="228600"/>
          </a:xfrm>
          <a:prstGeom prst="straightConnector1">
            <a:avLst/>
          </a:prstGeom>
          <a:noFill/>
          <a:ln cap="flat" cmpd="sng" w="25400">
            <a:solidFill>
              <a:schemeClr val="accent2"/>
            </a:solidFill>
            <a:prstDash val="solid"/>
            <a:round/>
            <a:headEnd len="sm" w="sm" type="none"/>
            <a:tailEnd len="med" w="med" type="stealth"/>
          </a:ln>
          <a:effectLst>
            <a:outerShdw blurRad="40000" rotWithShape="0" dir="5400000" dist="20000">
              <a:srgbClr val="000000">
                <a:alpha val="37647"/>
              </a:srgbClr>
            </a:outerShdw>
          </a:effectLst>
        </p:spPr>
      </p:cxnSp>
      <p:cxnSp>
        <p:nvCxnSpPr>
          <p:cNvPr id="284" name="Google Shape;284;p66"/>
          <p:cNvCxnSpPr/>
          <p:nvPr/>
        </p:nvCxnSpPr>
        <p:spPr>
          <a:xfrm>
            <a:off x="4038600" y="3352800"/>
            <a:ext cx="0" cy="228600"/>
          </a:xfrm>
          <a:prstGeom prst="straightConnector1">
            <a:avLst/>
          </a:prstGeom>
          <a:noFill/>
          <a:ln cap="flat" cmpd="sng" w="25400">
            <a:solidFill>
              <a:schemeClr val="accent2"/>
            </a:solidFill>
            <a:prstDash val="solid"/>
            <a:round/>
            <a:headEnd len="sm" w="sm" type="none"/>
            <a:tailEnd len="med" w="med" type="stealth"/>
          </a:ln>
          <a:effectLst>
            <a:outerShdw blurRad="40000" rotWithShape="0" dir="5400000" dist="20000">
              <a:srgbClr val="000000">
                <a:alpha val="37647"/>
              </a:srgbClr>
            </a:outerShdw>
          </a:effectLst>
        </p:spPr>
      </p:cxnSp>
      <p:cxnSp>
        <p:nvCxnSpPr>
          <p:cNvPr id="285" name="Google Shape;285;p66"/>
          <p:cNvCxnSpPr/>
          <p:nvPr/>
        </p:nvCxnSpPr>
        <p:spPr>
          <a:xfrm>
            <a:off x="4023946" y="3962400"/>
            <a:ext cx="0" cy="228600"/>
          </a:xfrm>
          <a:prstGeom prst="straightConnector1">
            <a:avLst/>
          </a:prstGeom>
          <a:noFill/>
          <a:ln cap="flat" cmpd="sng" w="25400">
            <a:solidFill>
              <a:schemeClr val="accent2"/>
            </a:solidFill>
            <a:prstDash val="solid"/>
            <a:round/>
            <a:headEnd len="sm" w="sm" type="none"/>
            <a:tailEnd len="med" w="med" type="stealth"/>
          </a:ln>
          <a:effectLst>
            <a:outerShdw blurRad="40000" rotWithShape="0" dir="5400000" dist="20000">
              <a:srgbClr val="000000">
                <a:alpha val="37647"/>
              </a:srgbClr>
            </a:outerShdw>
          </a:effectLst>
        </p:spPr>
      </p:cxnSp>
      <p:cxnSp>
        <p:nvCxnSpPr>
          <p:cNvPr id="286" name="Google Shape;286;p66"/>
          <p:cNvCxnSpPr/>
          <p:nvPr/>
        </p:nvCxnSpPr>
        <p:spPr>
          <a:xfrm>
            <a:off x="4038600" y="4985238"/>
            <a:ext cx="0" cy="228600"/>
          </a:xfrm>
          <a:prstGeom prst="straightConnector1">
            <a:avLst/>
          </a:prstGeom>
          <a:noFill/>
          <a:ln cap="flat" cmpd="sng" w="25400">
            <a:solidFill>
              <a:schemeClr val="accent2"/>
            </a:solidFill>
            <a:prstDash val="solid"/>
            <a:round/>
            <a:headEnd len="sm" w="sm" type="none"/>
            <a:tailEnd len="med" w="med" type="stealth"/>
          </a:ln>
          <a:effectLst>
            <a:outerShdw blurRad="40000" rotWithShape="0" dir="5400000" dist="20000">
              <a:srgbClr val="000000">
                <a:alpha val="37647"/>
              </a:srgbClr>
            </a:outerShdw>
          </a:effectLst>
        </p:spPr>
      </p:cxnSp>
      <p:cxnSp>
        <p:nvCxnSpPr>
          <p:cNvPr id="287" name="Google Shape;287;p66"/>
          <p:cNvCxnSpPr/>
          <p:nvPr/>
        </p:nvCxnSpPr>
        <p:spPr>
          <a:xfrm>
            <a:off x="4038600" y="5594838"/>
            <a:ext cx="0" cy="228600"/>
          </a:xfrm>
          <a:prstGeom prst="straightConnector1">
            <a:avLst/>
          </a:prstGeom>
          <a:noFill/>
          <a:ln cap="flat" cmpd="sng" w="25400">
            <a:solidFill>
              <a:schemeClr val="accent2"/>
            </a:solidFill>
            <a:prstDash val="solid"/>
            <a:round/>
            <a:headEnd len="sm" w="sm" type="none"/>
            <a:tailEnd len="med" w="med" type="stealth"/>
          </a:ln>
          <a:effectLst>
            <a:outerShdw blurRad="40000" rotWithShape="0" dir="5400000" dist="20000">
              <a:srgbClr val="000000">
                <a:alpha val="37647"/>
              </a:srgbClr>
            </a:outerShdw>
          </a:effectLst>
        </p:spPr>
      </p:cxnSp>
      <p:cxnSp>
        <p:nvCxnSpPr>
          <p:cNvPr id="288" name="Google Shape;288;p66"/>
          <p:cNvCxnSpPr>
            <a:stCxn id="279" idx="3"/>
            <a:endCxn id="282" idx="2"/>
          </p:cNvCxnSpPr>
          <p:nvPr/>
        </p:nvCxnSpPr>
        <p:spPr>
          <a:xfrm>
            <a:off x="4724400" y="4566138"/>
            <a:ext cx="1028700" cy="0"/>
          </a:xfrm>
          <a:prstGeom prst="straightConnector1">
            <a:avLst/>
          </a:prstGeom>
          <a:solidFill>
            <a:schemeClr val="accent2"/>
          </a:solidFill>
          <a:ln cap="flat" cmpd="sng" w="25400">
            <a:solidFill>
              <a:srgbClr val="25256F"/>
            </a:solidFill>
            <a:prstDash val="solid"/>
            <a:round/>
            <a:headEnd len="sm" w="sm" type="none"/>
            <a:tailEnd len="med" w="med" type="stealth"/>
          </a:ln>
        </p:spPr>
      </p:cxnSp>
      <p:cxnSp>
        <p:nvCxnSpPr>
          <p:cNvPr id="289" name="Google Shape;289;p66"/>
          <p:cNvCxnSpPr>
            <a:stCxn id="282" idx="3"/>
          </p:cNvCxnSpPr>
          <p:nvPr/>
        </p:nvCxnSpPr>
        <p:spPr>
          <a:xfrm rot="5400000">
            <a:off x="4714950" y="4099340"/>
            <a:ext cx="933300" cy="2286000"/>
          </a:xfrm>
          <a:prstGeom prst="bentConnector2">
            <a:avLst/>
          </a:prstGeom>
          <a:noFill/>
          <a:ln cap="flat" cmpd="sng" w="25400">
            <a:solidFill>
              <a:schemeClr val="accent2"/>
            </a:solidFill>
            <a:prstDash val="solid"/>
            <a:round/>
            <a:headEnd len="sm" w="sm" type="none"/>
            <a:tailEnd len="med" w="med" type="stealth"/>
          </a:ln>
          <a:effectLst>
            <a:outerShdw blurRad="40000" rotWithShape="0" dir="5400000" dist="20000">
              <a:srgbClr val="000000">
                <a:alpha val="37647"/>
              </a:srgbClr>
            </a:outerShdw>
          </a:effectLst>
        </p:spPr>
      </p:cxnSp>
      <p:sp>
        <p:nvSpPr>
          <p:cNvPr id="290" name="Google Shape;290;p66"/>
          <p:cNvSpPr txBox="1"/>
          <p:nvPr/>
        </p:nvSpPr>
        <p:spPr>
          <a:xfrm>
            <a:off x="4895850" y="4277107"/>
            <a:ext cx="571500"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No</a:t>
            </a:r>
            <a:endParaRPr b="0" i="0" sz="900" u="none" cap="none" strike="noStrike">
              <a:solidFill>
                <a:srgbClr val="000000"/>
              </a:solidFill>
              <a:latin typeface="Arial"/>
              <a:ea typeface="Arial"/>
              <a:cs typeface="Arial"/>
              <a:sym typeface="Arial"/>
            </a:endParaRPr>
          </a:p>
        </p:txBody>
      </p:sp>
      <p:sp>
        <p:nvSpPr>
          <p:cNvPr id="291" name="Google Shape;291;p66"/>
          <p:cNvSpPr txBox="1"/>
          <p:nvPr/>
        </p:nvSpPr>
        <p:spPr>
          <a:xfrm>
            <a:off x="4293577" y="4872751"/>
            <a:ext cx="571500"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Yes</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ECDCB"/>
        </a:solidFill>
      </p:bgPr>
    </p:bg>
    <p:spTree>
      <p:nvGrpSpPr>
        <p:cNvPr id="296" name="Shape 296"/>
        <p:cNvGrpSpPr/>
        <p:nvPr/>
      </p:nvGrpSpPr>
      <p:grpSpPr>
        <a:xfrm>
          <a:off x="0" y="0"/>
          <a:ext cx="0" cy="0"/>
          <a:chOff x="0" y="0"/>
          <a:chExt cx="0" cy="0"/>
        </a:xfrm>
      </p:grpSpPr>
      <p:sp>
        <p:nvSpPr>
          <p:cNvPr id="297" name="Google Shape;297;p67"/>
          <p:cNvSpPr txBox="1"/>
          <p:nvPr>
            <p:ph idx="1" type="body"/>
          </p:nvPr>
        </p:nvSpPr>
        <p:spPr>
          <a:xfrm>
            <a:off x="393701" y="1604283"/>
            <a:ext cx="8351838" cy="4456884"/>
          </a:xfrm>
          <a:prstGeom prst="rect">
            <a:avLst/>
          </a:prstGeom>
          <a:noFill/>
          <a:ln>
            <a:noFill/>
          </a:ln>
        </p:spPr>
        <p:txBody>
          <a:bodyPr anchorCtr="0" anchor="t" bIns="45700" lIns="91425" spcFirstLastPara="1" rIns="91425" wrap="square" tIns="45700">
            <a:noAutofit/>
          </a:bodyPr>
          <a:lstStyle/>
          <a:p>
            <a:pPr indent="-431800" lvl="0" marL="457200" rtl="0" algn="just">
              <a:lnSpc>
                <a:spcPct val="150000"/>
              </a:lnSpc>
              <a:spcBef>
                <a:spcPts val="640"/>
              </a:spcBef>
              <a:spcAft>
                <a:spcPts val="0"/>
              </a:spcAft>
              <a:buSzPts val="3200"/>
              <a:buChar char="•"/>
            </a:pPr>
            <a:r>
              <a:rPr lang="en-US" sz="2400"/>
              <a:t>Draw a flowchart to show the flow of logic and data for the following problem:</a:t>
            </a:r>
            <a:endParaRPr/>
          </a:p>
          <a:p>
            <a:pPr indent="-431800" lvl="0" marL="457200" rtl="0" algn="just">
              <a:lnSpc>
                <a:spcPct val="150000"/>
              </a:lnSpc>
              <a:spcBef>
                <a:spcPts val="640"/>
              </a:spcBef>
              <a:spcAft>
                <a:spcPts val="0"/>
              </a:spcAft>
              <a:buSzPts val="3200"/>
              <a:buChar char="•"/>
            </a:pPr>
            <a:r>
              <a:rPr lang="en-US" sz="2400"/>
              <a:t>Develop </a:t>
            </a:r>
            <a:r>
              <a:rPr lang="en-US" sz="2400"/>
              <a:t>a program to convert units of measure. The user will input kilograms and the program will output pounds. The formula for the conversion of kilograms to pounds is:</a:t>
            </a:r>
            <a:endParaRPr/>
          </a:p>
          <a:p>
            <a:pPr indent="-431800" lvl="0" marL="457200" rtl="0" algn="just">
              <a:lnSpc>
                <a:spcPct val="150000"/>
              </a:lnSpc>
              <a:spcBef>
                <a:spcPts val="640"/>
              </a:spcBef>
              <a:spcAft>
                <a:spcPts val="0"/>
              </a:spcAft>
              <a:buSzPts val="3200"/>
              <a:buChar char="•"/>
            </a:pPr>
            <a:r>
              <a:rPr lang="en-US" sz="2400"/>
              <a:t>1 kg</a:t>
            </a:r>
            <a:r>
              <a:rPr lang="en-US" sz="2400"/>
              <a:t> = 2.204623 pounds</a:t>
            </a:r>
            <a:endParaRPr sz="2400"/>
          </a:p>
        </p:txBody>
      </p:sp>
      <p:sp>
        <p:nvSpPr>
          <p:cNvPr id="298" name="Google Shape;298;p67"/>
          <p:cNvSpPr txBox="1"/>
          <p:nvPr>
            <p:ph type="title"/>
          </p:nvPr>
        </p:nvSpPr>
        <p:spPr>
          <a:xfrm>
            <a:off x="393701" y="239713"/>
            <a:ext cx="7494588" cy="1085371"/>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Formative Task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68"/>
          <p:cNvSpPr txBox="1"/>
          <p:nvPr>
            <p:ph idx="1" type="body"/>
          </p:nvPr>
        </p:nvSpPr>
        <p:spPr>
          <a:xfrm>
            <a:off x="396875" y="1800000"/>
            <a:ext cx="8351839" cy="3852000"/>
          </a:xfrm>
          <a:prstGeom prst="rect">
            <a:avLst/>
          </a:prstGeom>
          <a:noFill/>
          <a:ln>
            <a:noFill/>
          </a:ln>
        </p:spPr>
        <p:txBody>
          <a:bodyPr anchorCtr="0" anchor="t" bIns="45700" lIns="91425" spcFirstLastPara="1" rIns="91425" wrap="square" tIns="45700">
            <a:noAutofit/>
          </a:bodyPr>
          <a:lstStyle/>
          <a:p>
            <a:pPr indent="-431800" lvl="0" marL="457200" rtl="0" algn="l">
              <a:lnSpc>
                <a:spcPct val="100000"/>
              </a:lnSpc>
              <a:spcBef>
                <a:spcPts val="640"/>
              </a:spcBef>
              <a:spcAft>
                <a:spcPts val="0"/>
              </a:spcAft>
              <a:buSzPts val="3200"/>
              <a:buChar char="•"/>
            </a:pPr>
            <a:r>
              <a:rPr lang="en-US"/>
              <a:t>You have been asked by a client to write a program to accept integers between 5 and 20 until their sum is greater than 200.</a:t>
            </a:r>
            <a:endParaRPr/>
          </a:p>
          <a:p>
            <a:pPr indent="-431800" lvl="0" marL="457200" rtl="0" algn="l">
              <a:lnSpc>
                <a:spcPct val="100000"/>
              </a:lnSpc>
              <a:spcBef>
                <a:spcPts val="640"/>
              </a:spcBef>
              <a:spcAft>
                <a:spcPts val="0"/>
              </a:spcAft>
              <a:buSzPts val="3200"/>
              <a:buChar char="•"/>
            </a:pPr>
            <a:r>
              <a:rPr lang="en-US"/>
              <a:t>Draw a flowchart to depict the scenario. Display how many were entered. </a:t>
            </a:r>
            <a:endParaRPr/>
          </a:p>
        </p:txBody>
      </p:sp>
      <p:sp>
        <p:nvSpPr>
          <p:cNvPr id="304" name="Google Shape;304;p68"/>
          <p:cNvSpPr txBox="1"/>
          <p:nvPr>
            <p:ph type="title"/>
          </p:nvPr>
        </p:nvSpPr>
        <p:spPr>
          <a:xfrm>
            <a:off x="393701" y="239713"/>
            <a:ext cx="7494588" cy="1085371"/>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Task 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pic>
        <p:nvPicPr>
          <p:cNvPr id="310" name="Google Shape;310;p69"/>
          <p:cNvPicPr preferRelativeResize="0"/>
          <p:nvPr>
            <p:ph idx="1" type="body"/>
          </p:nvPr>
        </p:nvPicPr>
        <p:blipFill rotWithShape="1">
          <a:blip r:embed="rId3">
            <a:alphaModFix/>
          </a:blip>
          <a:srcRect b="0" l="0" r="0" t="0"/>
          <a:stretch/>
        </p:blipFill>
        <p:spPr>
          <a:xfrm>
            <a:off x="2037805" y="1567543"/>
            <a:ext cx="4585063" cy="4846320"/>
          </a:xfrm>
          <a:prstGeom prst="rect">
            <a:avLst/>
          </a:prstGeom>
          <a:noFill/>
          <a:ln>
            <a:noFill/>
          </a:ln>
        </p:spPr>
      </p:pic>
      <p:sp>
        <p:nvSpPr>
          <p:cNvPr id="311" name="Google Shape;311;p69"/>
          <p:cNvSpPr txBox="1"/>
          <p:nvPr>
            <p:ph type="title"/>
          </p:nvPr>
        </p:nvSpPr>
        <p:spPr>
          <a:xfrm>
            <a:off x="393701" y="239713"/>
            <a:ext cx="7494588" cy="1085371"/>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Task 2: Solution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0"/>
                                        </p:tgtEl>
                                        <p:attrNameLst>
                                          <p:attrName>style.visibility</p:attrName>
                                        </p:attrNameLst>
                                      </p:cBhvr>
                                      <p:to>
                                        <p:strVal val="visible"/>
                                      </p:to>
                                    </p:set>
                                    <p:anim calcmode="lin" valueType="num">
                                      <p:cBhvr additive="base">
                                        <p:cTn dur="500"/>
                                        <p:tgtEl>
                                          <p:spTgt spid="31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70"/>
          <p:cNvSpPr txBox="1"/>
          <p:nvPr>
            <p:ph type="title"/>
          </p:nvPr>
        </p:nvSpPr>
        <p:spPr>
          <a:xfrm>
            <a:off x="393701" y="239713"/>
            <a:ext cx="7494588" cy="1085371"/>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Flowchart templates</a:t>
            </a:r>
            <a:endParaRPr/>
          </a:p>
        </p:txBody>
      </p:sp>
      <p:sp>
        <p:nvSpPr>
          <p:cNvPr id="318" name="Google Shape;318;p70"/>
          <p:cNvSpPr txBox="1"/>
          <p:nvPr>
            <p:ph idx="1" type="body"/>
          </p:nvPr>
        </p:nvSpPr>
        <p:spPr>
          <a:xfrm>
            <a:off x="396875" y="1800000"/>
            <a:ext cx="8351839" cy="3852000"/>
          </a:xfrm>
          <a:prstGeom prst="rect">
            <a:avLst/>
          </a:prstGeom>
          <a:noFill/>
          <a:ln>
            <a:noFill/>
          </a:ln>
        </p:spPr>
        <p:txBody>
          <a:bodyPr anchorCtr="0" anchor="t" bIns="45700" lIns="91425" spcFirstLastPara="1" rIns="91425" wrap="square" tIns="45700">
            <a:noAutofit/>
          </a:bodyPr>
          <a:lstStyle/>
          <a:p>
            <a:pPr indent="-431800" lvl="0" marL="457200" rtl="0" algn="just">
              <a:lnSpc>
                <a:spcPct val="150000"/>
              </a:lnSpc>
              <a:spcBef>
                <a:spcPts val="640"/>
              </a:spcBef>
              <a:spcAft>
                <a:spcPts val="0"/>
              </a:spcAft>
              <a:buSzPts val="3200"/>
              <a:buChar char="•"/>
            </a:pPr>
            <a:r>
              <a:rPr lang="en-US" sz="2400"/>
              <a:t>Although you can start drawing flowcharts by scratch it is much easier to use templates. They help you reduce errors and reminds you about the best practices to follow.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71"/>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RECAP</a:t>
            </a:r>
            <a:endParaRPr/>
          </a:p>
        </p:txBody>
      </p:sp>
      <p:sp>
        <p:nvSpPr>
          <p:cNvPr id="325" name="Google Shape;325;p71"/>
          <p:cNvSpPr txBox="1"/>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609600" lvl="0" marL="609600" marR="0" rtl="0" algn="l">
              <a:lnSpc>
                <a:spcPct val="150000"/>
              </a:lnSpc>
              <a:spcBef>
                <a:spcPts val="0"/>
              </a:spcBef>
              <a:spcAft>
                <a:spcPts val="0"/>
              </a:spcAft>
              <a:buClr>
                <a:srgbClr val="000000"/>
              </a:buClr>
              <a:buSzPts val="2400"/>
              <a:buFont typeface="Arial"/>
              <a:buAutoNum type="arabicPeriod"/>
            </a:pPr>
            <a:r>
              <a:rPr b="0" i="0" lang="en-US" sz="2400" u="none" cap="none" strike="noStrike">
                <a:solidFill>
                  <a:schemeClr val="dk1"/>
                </a:solidFill>
                <a:latin typeface="Arial"/>
                <a:ea typeface="Arial"/>
                <a:cs typeface="Arial"/>
                <a:sym typeface="Arial"/>
              </a:rPr>
              <a:t>What is a flowchart.</a:t>
            </a:r>
            <a:endParaRPr/>
          </a:p>
          <a:p>
            <a:pPr indent="-609600" lvl="0" marL="609600" marR="0" rtl="0" algn="l">
              <a:lnSpc>
                <a:spcPct val="150000"/>
              </a:lnSpc>
              <a:spcBef>
                <a:spcPts val="0"/>
              </a:spcBef>
              <a:spcAft>
                <a:spcPts val="0"/>
              </a:spcAft>
              <a:buClr>
                <a:srgbClr val="000000"/>
              </a:buClr>
              <a:buSzPts val="2400"/>
              <a:buFont typeface="Arial"/>
              <a:buAutoNum type="arabicPeriod"/>
            </a:pPr>
            <a:r>
              <a:rPr b="0" i="0" lang="en-US" sz="2400" u="none" cap="none" strike="noStrike">
                <a:solidFill>
                  <a:schemeClr val="dk1"/>
                </a:solidFill>
                <a:latin typeface="Arial"/>
                <a:ea typeface="Arial"/>
                <a:cs typeface="Arial"/>
                <a:sym typeface="Arial"/>
              </a:rPr>
              <a:t>Is flowcharting really necessary in software development?</a:t>
            </a:r>
            <a:endParaRPr/>
          </a:p>
          <a:p>
            <a:pPr indent="-609600" lvl="0" marL="609600" marR="0" rtl="0" algn="l">
              <a:lnSpc>
                <a:spcPct val="150000"/>
              </a:lnSpc>
              <a:spcBef>
                <a:spcPts val="0"/>
              </a:spcBef>
              <a:spcAft>
                <a:spcPts val="0"/>
              </a:spcAft>
              <a:buClr>
                <a:srgbClr val="000000"/>
              </a:buClr>
              <a:buSzPts val="2400"/>
              <a:buFont typeface="Arial"/>
              <a:buAutoNum type="arabicPeriod"/>
            </a:pPr>
            <a:r>
              <a:rPr b="0" i="0" lang="en-US" sz="2400" u="none" cap="none" strike="noStrike">
                <a:solidFill>
                  <a:schemeClr val="dk1"/>
                </a:solidFill>
                <a:latin typeface="Arial"/>
                <a:ea typeface="Arial"/>
                <a:cs typeface="Arial"/>
                <a:sym typeface="Arial"/>
              </a:rPr>
              <a:t>What are the guidelines for developing a flowchart?</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Understanding flowcharts</a:t>
            </a:r>
            <a:endParaRPr/>
          </a:p>
        </p:txBody>
      </p:sp>
      <p:sp>
        <p:nvSpPr>
          <p:cNvPr id="183" name="Google Shape;183;p2"/>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95250" lvl="1" marL="742950" rtl="0" algn="l">
              <a:lnSpc>
                <a:spcPct val="100000"/>
              </a:lnSpc>
              <a:spcBef>
                <a:spcPts val="0"/>
              </a:spcBef>
              <a:spcAft>
                <a:spcPts val="0"/>
              </a:spcAft>
              <a:buSzPts val="3000"/>
              <a:buFont typeface="Libre Franklin"/>
              <a:buNone/>
            </a:pPr>
            <a:r>
              <a:t/>
            </a:r>
            <a:endParaRPr/>
          </a:p>
          <a:p>
            <a:pPr indent="203200" lvl="1" marL="0" rtl="0" algn="l">
              <a:lnSpc>
                <a:spcPct val="107000"/>
              </a:lnSpc>
              <a:spcBef>
                <a:spcPts val="640"/>
              </a:spcBef>
              <a:spcAft>
                <a:spcPts val="0"/>
              </a:spcAft>
              <a:buSzPts val="3200"/>
              <a:buFont typeface="Libre Franklin"/>
              <a:buNone/>
            </a:pPr>
            <a:r>
              <a:t/>
            </a:r>
            <a:endParaRPr b="1" sz="3200"/>
          </a:p>
        </p:txBody>
      </p:sp>
      <p:sp>
        <p:nvSpPr>
          <p:cNvPr id="184" name="Google Shape;184;p2"/>
          <p:cNvSpPr/>
          <p:nvPr/>
        </p:nvSpPr>
        <p:spPr>
          <a:xfrm>
            <a:off x="838200" y="3035174"/>
            <a:ext cx="7696200" cy="1248803"/>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3200"/>
              <a:buFont typeface="Arial"/>
              <a:buNone/>
            </a:pPr>
            <a:r>
              <a:rPr b="0" i="0" lang="en-US" sz="3200" u="sng" cap="none" strike="noStrike">
                <a:solidFill>
                  <a:srgbClr val="0000CC"/>
                </a:solidFill>
                <a:latin typeface="Libre Franklin Medium"/>
                <a:ea typeface="Libre Franklin Medium"/>
                <a:cs typeface="Libre Franklin Medium"/>
                <a:sym typeface="Libre Franklin Medium"/>
              </a:rPr>
              <a:t>Duration</a:t>
            </a:r>
            <a:r>
              <a:rPr b="0" i="0" lang="en-US" sz="1800" u="none" cap="none" strike="noStrike">
                <a:solidFill>
                  <a:schemeClr val="dk1"/>
                </a:solidFill>
                <a:latin typeface="Times New Roman"/>
                <a:ea typeface="Times New Roman"/>
                <a:cs typeface="Times New Roman"/>
                <a:sym typeface="Times New Roman"/>
              </a:rPr>
              <a:t>	:</a:t>
            </a:r>
            <a:r>
              <a:rPr b="0" i="0" lang="en-US" sz="3200" u="none" cap="none" strike="noStrike">
                <a:solidFill>
                  <a:schemeClr val="dk1"/>
                </a:solidFill>
                <a:latin typeface="Libre Franklin"/>
                <a:ea typeface="Libre Franklin"/>
                <a:cs typeface="Libre Franklin"/>
                <a:sym typeface="Libre Franklin"/>
              </a:rPr>
              <a:t>3 Hours</a:t>
            </a:r>
            <a:endParaRPr b="0" i="0" sz="3200" u="none" cap="none" strike="noStrike">
              <a:solidFill>
                <a:schemeClr val="dk1"/>
              </a:solidFill>
              <a:latin typeface="Libre Franklin"/>
              <a:ea typeface="Libre Franklin"/>
              <a:cs typeface="Libre Franklin"/>
              <a:sym typeface="Libre Franklin"/>
            </a:endParaRPr>
          </a:p>
          <a:p>
            <a:pPr indent="0" lvl="0" marL="0" marR="0" rtl="0" algn="l">
              <a:lnSpc>
                <a:spcPct val="107000"/>
              </a:lnSpc>
              <a:spcBef>
                <a:spcPts val="800"/>
              </a:spcBef>
              <a:spcAft>
                <a:spcPts val="0"/>
              </a:spcAft>
              <a:buClr>
                <a:srgbClr val="000000"/>
              </a:buClr>
              <a:buSzPts val="3200"/>
              <a:buFont typeface="Arial"/>
              <a:buNone/>
            </a:pPr>
            <a:r>
              <a:rPr b="0" i="0" lang="en-US" sz="3200" u="sng" cap="none" strike="noStrike">
                <a:solidFill>
                  <a:srgbClr val="0000CC"/>
                </a:solidFill>
                <a:latin typeface="Libre Franklin Medium"/>
                <a:ea typeface="Libre Franklin Medium"/>
                <a:cs typeface="Libre Franklin Medium"/>
                <a:sym typeface="Libre Franklin Medium"/>
              </a:rPr>
              <a:t>Period</a:t>
            </a:r>
            <a:r>
              <a:rPr b="0" i="0" lang="en-US" sz="1800" u="none" cap="none" strike="noStrike">
                <a:solidFill>
                  <a:schemeClr val="dk1"/>
                </a:solidFill>
                <a:latin typeface="Times New Roman"/>
                <a:ea typeface="Times New Roman"/>
                <a:cs typeface="Times New Roman"/>
                <a:sym typeface="Times New Roman"/>
              </a:rPr>
              <a:t>	: </a:t>
            </a:r>
            <a:r>
              <a:rPr b="0" i="0" lang="en-US" sz="3200" u="none" cap="none" strike="noStrike">
                <a:solidFill>
                  <a:schemeClr val="dk1"/>
                </a:solidFill>
                <a:latin typeface="Libre Franklin"/>
                <a:ea typeface="Libre Franklin"/>
                <a:cs typeface="Libre Franklin"/>
                <a:sym typeface="Libre Franklin"/>
              </a:rPr>
              <a:t>Week 2 Day 1 </a:t>
            </a:r>
            <a:endParaRPr b="0" i="0" sz="3200" u="none" cap="none" strike="noStrike">
              <a:solidFill>
                <a:schemeClr val="dk1"/>
              </a:solidFill>
              <a:latin typeface="Libre Franklin"/>
              <a:ea typeface="Libre Franklin"/>
              <a:cs typeface="Libre Franklin"/>
              <a:sym typeface="Libre Frankli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27"/>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Questions?</a:t>
            </a:r>
            <a:endParaRPr/>
          </a:p>
        </p:txBody>
      </p:sp>
      <p:sp>
        <p:nvSpPr>
          <p:cNvPr id="331" name="Google Shape;331;p27"/>
          <p:cNvSpPr/>
          <p:nvPr/>
        </p:nvSpPr>
        <p:spPr>
          <a:xfrm>
            <a:off x="2246313" y="2325688"/>
            <a:ext cx="4525962" cy="3641725"/>
          </a:xfrm>
          <a:prstGeom prst="rect">
            <a:avLst/>
          </a:prstGeom>
        </p:spPr>
        <p:txBody>
          <a:bodyPr>
            <a:prstTxWarp prst="textPlain"/>
          </a:bodyPr>
          <a:lstStyle/>
          <a:p>
            <a:pPr lvl="0" algn="ctr"/>
            <a:r>
              <a:rPr b="0" i="0">
                <a:ln cap="flat" cmpd="sng" w="12700">
                  <a:solidFill>
                    <a:srgbClr val="EAEAEA"/>
                  </a:solidFill>
                  <a:prstDash val="solid"/>
                  <a:round/>
                  <a:headEnd len="sm" w="sm" type="none"/>
                  <a:tailEnd len="sm" w="sm" type="none"/>
                </a:ln>
                <a:gradFill>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0"/>
                </a:gradFill>
                <a:latin typeface="Arial Black"/>
              </a:rPr>
              <a: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Learning Outcomes</a:t>
            </a:r>
            <a:r>
              <a:rPr b="1" lang="en-US"/>
              <a:t>: </a:t>
            </a:r>
            <a:endParaRPr/>
          </a:p>
        </p:txBody>
      </p:sp>
      <p:sp>
        <p:nvSpPr>
          <p:cNvPr id="191" name="Google Shape;191;p3"/>
          <p:cNvSpPr txBox="1"/>
          <p:nvPr>
            <p:ph idx="1" type="body"/>
          </p:nvPr>
        </p:nvSpPr>
        <p:spPr>
          <a:xfrm>
            <a:off x="457200" y="1371600"/>
            <a:ext cx="8503920" cy="50292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2400"/>
              <a:buFont typeface="Libre Franklin"/>
              <a:buNone/>
            </a:pPr>
            <a:r>
              <a:rPr lang="en-US" sz="2400"/>
              <a:t>By the end of the lesson, students ,must be able to:</a:t>
            </a:r>
            <a:endParaRPr/>
          </a:p>
          <a:p>
            <a:pPr indent="-342900" lvl="0" marL="457200" rtl="0" algn="l">
              <a:lnSpc>
                <a:spcPct val="150000"/>
              </a:lnSpc>
              <a:spcBef>
                <a:spcPts val="360"/>
              </a:spcBef>
              <a:spcAft>
                <a:spcPts val="0"/>
              </a:spcAft>
              <a:buSzPts val="1800"/>
              <a:buChar char="•"/>
            </a:pPr>
            <a:r>
              <a:rPr lang="en-US" sz="2400"/>
              <a:t>Define problem solving</a:t>
            </a:r>
            <a:endParaRPr/>
          </a:p>
          <a:p>
            <a:pPr indent="-342900" lvl="0" marL="457200" rtl="0" algn="l">
              <a:lnSpc>
                <a:spcPct val="150000"/>
              </a:lnSpc>
              <a:spcBef>
                <a:spcPts val="360"/>
              </a:spcBef>
              <a:spcAft>
                <a:spcPts val="0"/>
              </a:spcAft>
              <a:buSzPts val="1800"/>
              <a:buChar char="•"/>
            </a:pPr>
            <a:r>
              <a:rPr lang="en-US" sz="2400"/>
              <a:t>Define an algorithm and explain what it is used for.</a:t>
            </a:r>
            <a:endParaRPr/>
          </a:p>
          <a:p>
            <a:pPr indent="-342900" lvl="0" marL="457200" rtl="0" algn="l">
              <a:lnSpc>
                <a:spcPct val="150000"/>
              </a:lnSpc>
              <a:spcBef>
                <a:spcPts val="360"/>
              </a:spcBef>
              <a:spcAft>
                <a:spcPts val="0"/>
              </a:spcAft>
              <a:buSzPts val="1800"/>
              <a:buChar char="•"/>
            </a:pPr>
            <a:r>
              <a:rPr lang="en-US" sz="2400"/>
              <a:t>Identify inputs, processes and outputs needed to construct an algorithm. </a:t>
            </a:r>
            <a:endParaRPr/>
          </a:p>
          <a:p>
            <a:pPr indent="-342900" lvl="0" marL="457200" rtl="0" algn="l">
              <a:lnSpc>
                <a:spcPct val="150000"/>
              </a:lnSpc>
              <a:spcBef>
                <a:spcPts val="360"/>
              </a:spcBef>
              <a:spcAft>
                <a:spcPts val="0"/>
              </a:spcAft>
              <a:buSzPts val="1800"/>
              <a:buChar char="•"/>
            </a:pPr>
            <a:r>
              <a:rPr lang="en-US" sz="2400"/>
              <a:t>Draw an IPO chart for a given problem. </a:t>
            </a:r>
            <a:endParaRPr/>
          </a:p>
          <a:p>
            <a:pPr indent="-342900" lvl="0" marL="457200" rtl="0" algn="l">
              <a:lnSpc>
                <a:spcPct val="150000"/>
              </a:lnSpc>
              <a:spcBef>
                <a:spcPts val="360"/>
              </a:spcBef>
              <a:spcAft>
                <a:spcPts val="0"/>
              </a:spcAft>
              <a:buSzPts val="1800"/>
              <a:buChar char="•"/>
            </a:pPr>
            <a:r>
              <a:rPr lang="en-US" sz="2400"/>
              <a:t>Identify the algorithmic structures needed to produce a feasible algorithm to solve a given problem. </a:t>
            </a:r>
            <a:endParaRPr sz="2400"/>
          </a:p>
          <a:p>
            <a:pPr indent="-342900" lvl="0" marL="457200" rtl="0" algn="l">
              <a:lnSpc>
                <a:spcPct val="150000"/>
              </a:lnSpc>
              <a:spcBef>
                <a:spcPts val="360"/>
              </a:spcBef>
              <a:spcAft>
                <a:spcPts val="0"/>
              </a:spcAft>
              <a:buSzPts val="1800"/>
              <a:buChar char="•"/>
            </a:pPr>
            <a:r>
              <a:rPr lang="en-US" sz="2400"/>
              <a:t>Recap</a:t>
            </a:r>
            <a:endParaRPr sz="2400"/>
          </a:p>
          <a:p>
            <a:pPr indent="-139700" lvl="0" marL="342900" rtl="0" algn="l">
              <a:lnSpc>
                <a:spcPct val="100000"/>
              </a:lnSpc>
              <a:spcBef>
                <a:spcPts val="640"/>
              </a:spcBef>
              <a:spcAft>
                <a:spcPts val="0"/>
              </a:spcAft>
              <a:buSzPts val="3200"/>
              <a:buFont typeface="Libre Franklin"/>
              <a:buNone/>
            </a:pPr>
            <a:r>
              <a:t/>
            </a:r>
            <a:endParaRPr sz="2400"/>
          </a:p>
          <a:p>
            <a:pPr indent="0" lvl="0" marL="0" rtl="0" algn="l">
              <a:lnSpc>
                <a:spcPct val="100000"/>
              </a:lnSpc>
              <a:spcBef>
                <a:spcPts val="640"/>
              </a:spcBef>
              <a:spcAft>
                <a:spcPts val="0"/>
              </a:spcAft>
              <a:buSzPts val="3200"/>
              <a:buFont typeface="Libre Franklin"/>
              <a:buNone/>
            </a:pPr>
            <a:r>
              <a:t/>
            </a:r>
            <a:endParaRPr/>
          </a:p>
          <a:p>
            <a:pPr indent="0" lvl="0" marL="0" rtl="0" algn="l">
              <a:lnSpc>
                <a:spcPct val="100000"/>
              </a:lnSpc>
              <a:spcBef>
                <a:spcPts val="640"/>
              </a:spcBef>
              <a:spcAft>
                <a:spcPts val="0"/>
              </a:spcAft>
              <a:buSzPts val="3200"/>
              <a:buFont typeface="Libre Franklin"/>
              <a:buNone/>
            </a:pPr>
            <a:r>
              <a:t/>
            </a:r>
            <a:endParaRPr/>
          </a:p>
          <a:p>
            <a:pPr indent="0" lvl="0" marL="0" rtl="0" algn="l">
              <a:lnSpc>
                <a:spcPct val="100000"/>
              </a:lnSpc>
              <a:spcBef>
                <a:spcPts val="640"/>
              </a:spcBef>
              <a:spcAft>
                <a:spcPts val="0"/>
              </a:spcAft>
              <a:buSzPts val="3200"/>
              <a:buFont typeface="Libre Franklin"/>
              <a:buNone/>
            </a:pPr>
            <a:r>
              <a:t/>
            </a:r>
            <a:endParaRPr/>
          </a:p>
          <a:p>
            <a:pPr indent="0" lvl="0" marL="0" rtl="0" algn="l">
              <a:lnSpc>
                <a:spcPct val="100000"/>
              </a:lnSpc>
              <a:spcBef>
                <a:spcPts val="640"/>
              </a:spcBef>
              <a:spcAft>
                <a:spcPts val="0"/>
              </a:spcAft>
              <a:buSzPts val="3200"/>
              <a:buFont typeface="Libre Franklin"/>
              <a:buNone/>
            </a:pPr>
            <a:r>
              <a:t/>
            </a:r>
            <a:endParaRPr/>
          </a:p>
          <a:p>
            <a:pPr indent="-139700" lvl="0" marL="342900" rtl="0" algn="l">
              <a:lnSpc>
                <a:spcPct val="100000"/>
              </a:lnSpc>
              <a:spcBef>
                <a:spcPts val="640"/>
              </a:spcBef>
              <a:spcAft>
                <a:spcPts val="0"/>
              </a:spcAft>
              <a:buSzPts val="3200"/>
              <a:buFont typeface="Libre Franklin"/>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56"/>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Problem solving</a:t>
            </a:r>
            <a:endParaRPr/>
          </a:p>
        </p:txBody>
      </p:sp>
      <p:sp>
        <p:nvSpPr>
          <p:cNvPr id="198" name="Google Shape;198;p56"/>
          <p:cNvSpPr txBox="1"/>
          <p:nvPr>
            <p:ph idx="1" type="body"/>
          </p:nvPr>
        </p:nvSpPr>
        <p:spPr>
          <a:xfrm>
            <a:off x="457200" y="1447800"/>
            <a:ext cx="8503920" cy="50292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2400"/>
              <a:buFont typeface="Libre Franklin"/>
              <a:buNone/>
            </a:pPr>
            <a:r>
              <a:rPr lang="en-US" sz="2400"/>
              <a:t>People solve problems every time when they make decisions such as:</a:t>
            </a:r>
            <a:endParaRPr/>
          </a:p>
          <a:p>
            <a:pPr indent="-342900" lvl="0" marL="342900" rtl="0" algn="l">
              <a:lnSpc>
                <a:spcPct val="150000"/>
              </a:lnSpc>
              <a:spcBef>
                <a:spcPts val="0"/>
              </a:spcBef>
              <a:spcAft>
                <a:spcPts val="0"/>
              </a:spcAft>
              <a:buSzPts val="2400"/>
              <a:buChar char="•"/>
            </a:pPr>
            <a:r>
              <a:rPr lang="en-US" sz="2400"/>
              <a:t>Should I watch the TV or go to the cinema?</a:t>
            </a:r>
            <a:endParaRPr/>
          </a:p>
          <a:p>
            <a:pPr indent="-342900" lvl="0" marL="342900" rtl="0" algn="l">
              <a:lnSpc>
                <a:spcPct val="150000"/>
              </a:lnSpc>
              <a:spcBef>
                <a:spcPts val="0"/>
              </a:spcBef>
              <a:spcAft>
                <a:spcPts val="0"/>
              </a:spcAft>
              <a:buSzPts val="2400"/>
              <a:buChar char="•"/>
            </a:pPr>
            <a:r>
              <a:rPr lang="en-US" sz="2400"/>
              <a:t>What career do I want to follow?</a:t>
            </a:r>
            <a:endParaRPr/>
          </a:p>
          <a:p>
            <a:pPr indent="-342900" lvl="0" marL="342900" rtl="0" algn="l">
              <a:lnSpc>
                <a:spcPct val="150000"/>
              </a:lnSpc>
              <a:spcBef>
                <a:spcPts val="0"/>
              </a:spcBef>
              <a:spcAft>
                <a:spcPts val="0"/>
              </a:spcAft>
              <a:buSzPts val="2400"/>
              <a:buChar char="•"/>
            </a:pPr>
            <a:r>
              <a:rPr lang="en-US" sz="2400"/>
              <a:t>Must I enroll for the coding bootcamp course or not?</a:t>
            </a:r>
            <a:endParaRPr/>
          </a:p>
          <a:p>
            <a:pPr indent="0" lvl="0" marL="0" rtl="0" algn="l">
              <a:lnSpc>
                <a:spcPct val="150000"/>
              </a:lnSpc>
              <a:spcBef>
                <a:spcPts val="0"/>
              </a:spcBef>
              <a:spcAft>
                <a:spcPts val="0"/>
              </a:spcAft>
              <a:buSzPts val="2400"/>
              <a:buFont typeface="Libre Franklin"/>
              <a:buNone/>
            </a:pPr>
            <a:r>
              <a:rPr lang="en-US" sz="2400"/>
              <a:t>Appropriate decisions determine direction of a person. Same applies in business, correct decisions saves companies money and bad decisions cost the company.</a:t>
            </a:r>
            <a:endParaRPr sz="2400"/>
          </a:p>
          <a:p>
            <a:pPr indent="0" lvl="0" marL="0" rtl="0" algn="l">
              <a:lnSpc>
                <a:spcPct val="100000"/>
              </a:lnSpc>
              <a:spcBef>
                <a:spcPts val="640"/>
              </a:spcBef>
              <a:spcAft>
                <a:spcPts val="0"/>
              </a:spcAft>
              <a:buSzPts val="3200"/>
              <a:buFont typeface="Libre Franklin"/>
              <a:buNone/>
            </a:pPr>
            <a:r>
              <a:t/>
            </a:r>
            <a:endParaRPr/>
          </a:p>
          <a:p>
            <a:pPr indent="0" lvl="0" marL="0" rtl="0" algn="l">
              <a:lnSpc>
                <a:spcPct val="100000"/>
              </a:lnSpc>
              <a:spcBef>
                <a:spcPts val="640"/>
              </a:spcBef>
              <a:spcAft>
                <a:spcPts val="0"/>
              </a:spcAft>
              <a:buSzPts val="3200"/>
              <a:buFont typeface="Libre Franklin"/>
              <a:buNone/>
            </a:pPr>
            <a:r>
              <a:t/>
            </a:r>
            <a:endParaRPr/>
          </a:p>
          <a:p>
            <a:pPr indent="0" lvl="0" marL="0" rtl="0" algn="l">
              <a:lnSpc>
                <a:spcPct val="100000"/>
              </a:lnSpc>
              <a:spcBef>
                <a:spcPts val="640"/>
              </a:spcBef>
              <a:spcAft>
                <a:spcPts val="0"/>
              </a:spcAft>
              <a:buSzPts val="3200"/>
              <a:buFont typeface="Libre Franklin"/>
              <a:buNone/>
            </a:pPr>
            <a:r>
              <a:t/>
            </a:r>
            <a:endParaRPr/>
          </a:p>
          <a:p>
            <a:pPr indent="0" lvl="0" marL="0" rtl="0" algn="l">
              <a:lnSpc>
                <a:spcPct val="100000"/>
              </a:lnSpc>
              <a:spcBef>
                <a:spcPts val="640"/>
              </a:spcBef>
              <a:spcAft>
                <a:spcPts val="0"/>
              </a:spcAft>
              <a:buSzPts val="3200"/>
              <a:buFont typeface="Libre Franklin"/>
              <a:buNone/>
            </a:pPr>
            <a:r>
              <a:t/>
            </a:r>
            <a:endParaRPr/>
          </a:p>
          <a:p>
            <a:pPr indent="-139700" lvl="0" marL="342900" rtl="0" algn="l">
              <a:lnSpc>
                <a:spcPct val="100000"/>
              </a:lnSpc>
              <a:spcBef>
                <a:spcPts val="640"/>
              </a:spcBef>
              <a:spcAft>
                <a:spcPts val="0"/>
              </a:spcAft>
              <a:buSzPts val="3200"/>
              <a:buFont typeface="Libre Franklin"/>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57"/>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Problem solving process</a:t>
            </a:r>
            <a:endParaRPr/>
          </a:p>
        </p:txBody>
      </p:sp>
      <p:sp>
        <p:nvSpPr>
          <p:cNvPr id="205" name="Google Shape;205;p57"/>
          <p:cNvSpPr txBox="1"/>
          <p:nvPr>
            <p:ph idx="1" type="body"/>
          </p:nvPr>
        </p:nvSpPr>
        <p:spPr>
          <a:xfrm>
            <a:off x="457200" y="1447800"/>
            <a:ext cx="8503920" cy="50292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640"/>
              </a:spcBef>
              <a:spcAft>
                <a:spcPts val="0"/>
              </a:spcAft>
              <a:buSzPts val="3200"/>
              <a:buFont typeface="Libre Franklin"/>
              <a:buNone/>
            </a:pPr>
            <a:r>
              <a:rPr b="1" lang="en-US" sz="2400"/>
              <a:t>Step 1: </a:t>
            </a:r>
            <a:r>
              <a:rPr lang="en-US" sz="2400"/>
              <a:t>Understand the problem</a:t>
            </a:r>
            <a:endParaRPr/>
          </a:p>
          <a:p>
            <a:pPr indent="0" lvl="0" marL="0" rtl="0" algn="l">
              <a:lnSpc>
                <a:spcPct val="150000"/>
              </a:lnSpc>
              <a:spcBef>
                <a:spcPts val="640"/>
              </a:spcBef>
              <a:spcAft>
                <a:spcPts val="0"/>
              </a:spcAft>
              <a:buSzPts val="3200"/>
              <a:buFont typeface="Libre Franklin"/>
              <a:buNone/>
            </a:pPr>
            <a:r>
              <a:rPr b="1" lang="en-US" sz="2400"/>
              <a:t>Step 2: </a:t>
            </a:r>
            <a:r>
              <a:rPr lang="en-US" sz="2400"/>
              <a:t>Devise a plan to obtain possible solutions.</a:t>
            </a:r>
            <a:endParaRPr/>
          </a:p>
          <a:p>
            <a:pPr indent="0" lvl="0" marL="0" rtl="0" algn="l">
              <a:lnSpc>
                <a:spcPct val="150000"/>
              </a:lnSpc>
              <a:spcBef>
                <a:spcPts val="640"/>
              </a:spcBef>
              <a:spcAft>
                <a:spcPts val="0"/>
              </a:spcAft>
              <a:buSzPts val="3200"/>
              <a:buFont typeface="Libre Franklin"/>
              <a:buNone/>
            </a:pPr>
            <a:r>
              <a:rPr b="1" lang="en-US" sz="2400"/>
              <a:t>Step 3: </a:t>
            </a:r>
            <a:r>
              <a:rPr lang="en-US" sz="2400"/>
              <a:t>Evaluate the solutions and choose the best one.</a:t>
            </a:r>
            <a:endParaRPr/>
          </a:p>
          <a:p>
            <a:pPr indent="0" lvl="0" marL="0" rtl="0" algn="l">
              <a:lnSpc>
                <a:spcPct val="150000"/>
              </a:lnSpc>
              <a:spcBef>
                <a:spcPts val="640"/>
              </a:spcBef>
              <a:spcAft>
                <a:spcPts val="0"/>
              </a:spcAft>
              <a:buSzPts val="3200"/>
              <a:buFont typeface="Libre Franklin"/>
              <a:buNone/>
            </a:pPr>
            <a:r>
              <a:rPr b="1" lang="en-US" sz="2400"/>
              <a:t>Step 4: </a:t>
            </a:r>
            <a:r>
              <a:rPr lang="en-US" sz="2400"/>
              <a:t>Test the solution, resolve errors and apply the 	changes</a:t>
            </a:r>
            <a:endParaRPr/>
          </a:p>
          <a:p>
            <a:pPr indent="0" lvl="0" marL="0" rtl="0" algn="l">
              <a:lnSpc>
                <a:spcPct val="150000"/>
              </a:lnSpc>
              <a:spcBef>
                <a:spcPts val="640"/>
              </a:spcBef>
              <a:spcAft>
                <a:spcPts val="0"/>
              </a:spcAft>
              <a:buSzPts val="3200"/>
              <a:buFont typeface="Libre Franklin"/>
              <a:buNone/>
            </a:pPr>
            <a:r>
              <a:rPr b="1" lang="en-US" sz="2400"/>
              <a:t>Step 5: </a:t>
            </a:r>
            <a:r>
              <a:rPr lang="en-US" sz="2400"/>
              <a:t>Implement the solution.</a:t>
            </a:r>
            <a:endParaRPr sz="2400"/>
          </a:p>
          <a:p>
            <a:pPr indent="0" lvl="0" marL="0" rtl="0" algn="l">
              <a:lnSpc>
                <a:spcPct val="100000"/>
              </a:lnSpc>
              <a:spcBef>
                <a:spcPts val="640"/>
              </a:spcBef>
              <a:spcAft>
                <a:spcPts val="0"/>
              </a:spcAft>
              <a:buSzPts val="3200"/>
              <a:buFont typeface="Libre Franklin"/>
              <a:buNone/>
            </a:pPr>
            <a:r>
              <a:t/>
            </a:r>
            <a:endParaRPr/>
          </a:p>
          <a:p>
            <a:pPr indent="0" lvl="0" marL="0" rtl="0" algn="l">
              <a:lnSpc>
                <a:spcPct val="100000"/>
              </a:lnSpc>
              <a:spcBef>
                <a:spcPts val="640"/>
              </a:spcBef>
              <a:spcAft>
                <a:spcPts val="0"/>
              </a:spcAft>
              <a:buSzPts val="3200"/>
              <a:buFont typeface="Libre Franklin"/>
              <a:buNone/>
            </a:pPr>
            <a:r>
              <a:t/>
            </a:r>
            <a:endParaRPr/>
          </a:p>
          <a:p>
            <a:pPr indent="0" lvl="0" marL="0" rtl="0" algn="l">
              <a:lnSpc>
                <a:spcPct val="100000"/>
              </a:lnSpc>
              <a:spcBef>
                <a:spcPts val="640"/>
              </a:spcBef>
              <a:spcAft>
                <a:spcPts val="0"/>
              </a:spcAft>
              <a:buSzPts val="3200"/>
              <a:buFont typeface="Libre Franklin"/>
              <a:buNone/>
            </a:pPr>
            <a:r>
              <a:t/>
            </a:r>
            <a:endParaRPr/>
          </a:p>
          <a:p>
            <a:pPr indent="-139700" lvl="0" marL="342900" rtl="0" algn="l">
              <a:lnSpc>
                <a:spcPct val="100000"/>
              </a:lnSpc>
              <a:spcBef>
                <a:spcPts val="640"/>
              </a:spcBef>
              <a:spcAft>
                <a:spcPts val="0"/>
              </a:spcAft>
              <a:buSzPts val="3200"/>
              <a:buFont typeface="Libre Franklin"/>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58"/>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Common design techniques</a:t>
            </a:r>
            <a:endParaRPr/>
          </a:p>
        </p:txBody>
      </p:sp>
      <p:sp>
        <p:nvSpPr>
          <p:cNvPr id="212" name="Google Shape;212;p58"/>
          <p:cNvSpPr txBox="1"/>
          <p:nvPr>
            <p:ph idx="1" type="body"/>
          </p:nvPr>
        </p:nvSpPr>
        <p:spPr>
          <a:xfrm>
            <a:off x="457200" y="1447800"/>
            <a:ext cx="8503920" cy="5029200"/>
          </a:xfrm>
          <a:prstGeom prst="rect">
            <a:avLst/>
          </a:prstGeom>
          <a:noFill/>
          <a:ln>
            <a:noFill/>
          </a:ln>
        </p:spPr>
        <p:txBody>
          <a:bodyPr anchorCtr="0" anchor="t" bIns="45700" lIns="91425" spcFirstLastPara="1" rIns="91425" wrap="square" tIns="45700">
            <a:noAutofit/>
          </a:bodyPr>
          <a:lstStyle/>
          <a:p>
            <a:pPr indent="-457200" lvl="0" marL="457200" rtl="0" algn="l">
              <a:lnSpc>
                <a:spcPct val="150000"/>
              </a:lnSpc>
              <a:spcBef>
                <a:spcPts val="640"/>
              </a:spcBef>
              <a:spcAft>
                <a:spcPts val="0"/>
              </a:spcAft>
              <a:buSzPts val="3200"/>
              <a:buFont typeface="Arial"/>
              <a:buAutoNum type="arabicPeriod"/>
            </a:pPr>
            <a:r>
              <a:rPr lang="en-US" sz="2400"/>
              <a:t>Flowcharts</a:t>
            </a:r>
            <a:endParaRPr/>
          </a:p>
          <a:p>
            <a:pPr indent="-457200" lvl="0" marL="457200" rtl="0" algn="l">
              <a:lnSpc>
                <a:spcPct val="150000"/>
              </a:lnSpc>
              <a:spcBef>
                <a:spcPts val="640"/>
              </a:spcBef>
              <a:spcAft>
                <a:spcPts val="0"/>
              </a:spcAft>
              <a:buSzPts val="3200"/>
              <a:buFont typeface="Arial"/>
              <a:buAutoNum type="arabicPeriod"/>
            </a:pPr>
            <a:r>
              <a:rPr lang="en-US" sz="2400"/>
              <a:t>Algorithms</a:t>
            </a:r>
            <a:endParaRPr/>
          </a:p>
          <a:p>
            <a:pPr indent="-457200" lvl="0" marL="457200" rtl="0" algn="l">
              <a:lnSpc>
                <a:spcPct val="150000"/>
              </a:lnSpc>
              <a:spcBef>
                <a:spcPts val="640"/>
              </a:spcBef>
              <a:spcAft>
                <a:spcPts val="0"/>
              </a:spcAft>
              <a:buSzPts val="3200"/>
              <a:buFont typeface="Arial"/>
              <a:buAutoNum type="arabicPeriod"/>
            </a:pPr>
            <a:r>
              <a:rPr lang="en-US" sz="2400"/>
              <a:t>Pseudocodes</a:t>
            </a:r>
            <a:endParaRPr/>
          </a:p>
          <a:p>
            <a:pPr indent="-457200" lvl="0" marL="457200" rtl="0" algn="l">
              <a:lnSpc>
                <a:spcPct val="150000"/>
              </a:lnSpc>
              <a:spcBef>
                <a:spcPts val="640"/>
              </a:spcBef>
              <a:spcAft>
                <a:spcPts val="0"/>
              </a:spcAft>
              <a:buSzPts val="3200"/>
              <a:buFont typeface="Arial"/>
              <a:buAutoNum type="arabicPeriod"/>
            </a:pPr>
            <a:r>
              <a:rPr lang="en-US" sz="2400"/>
              <a:t>Storyboards</a:t>
            </a:r>
            <a:endParaRPr/>
          </a:p>
          <a:p>
            <a:pPr indent="-457200" lvl="0" marL="457200" rtl="0" algn="l">
              <a:lnSpc>
                <a:spcPct val="150000"/>
              </a:lnSpc>
              <a:spcBef>
                <a:spcPts val="640"/>
              </a:spcBef>
              <a:spcAft>
                <a:spcPts val="0"/>
              </a:spcAft>
              <a:buSzPts val="3200"/>
              <a:buFont typeface="Arial"/>
              <a:buAutoNum type="arabicPeriod"/>
            </a:pPr>
            <a:r>
              <a:rPr lang="en-US" sz="2400"/>
              <a:t>Wireframes e.t.c</a:t>
            </a:r>
            <a:endParaRPr sz="2400"/>
          </a:p>
          <a:p>
            <a:pPr indent="0" lvl="0" marL="0" rtl="0" algn="l">
              <a:lnSpc>
                <a:spcPct val="100000"/>
              </a:lnSpc>
              <a:spcBef>
                <a:spcPts val="640"/>
              </a:spcBef>
              <a:spcAft>
                <a:spcPts val="0"/>
              </a:spcAft>
              <a:buSzPts val="3200"/>
              <a:buFont typeface="Libre Franklin"/>
              <a:buNone/>
            </a:pPr>
            <a:r>
              <a:t/>
            </a:r>
            <a:endParaRPr/>
          </a:p>
          <a:p>
            <a:pPr indent="0" lvl="0" marL="0" rtl="0" algn="l">
              <a:lnSpc>
                <a:spcPct val="100000"/>
              </a:lnSpc>
              <a:spcBef>
                <a:spcPts val="640"/>
              </a:spcBef>
              <a:spcAft>
                <a:spcPts val="0"/>
              </a:spcAft>
              <a:buSzPts val="3200"/>
              <a:buFont typeface="Libre Franklin"/>
              <a:buNone/>
            </a:pPr>
            <a:r>
              <a:t/>
            </a:r>
            <a:endParaRPr/>
          </a:p>
          <a:p>
            <a:pPr indent="0" lvl="0" marL="0" rtl="0" algn="l">
              <a:lnSpc>
                <a:spcPct val="100000"/>
              </a:lnSpc>
              <a:spcBef>
                <a:spcPts val="640"/>
              </a:spcBef>
              <a:spcAft>
                <a:spcPts val="0"/>
              </a:spcAft>
              <a:buSzPts val="3200"/>
              <a:buFont typeface="Libre Franklin"/>
              <a:buNone/>
            </a:pPr>
            <a:r>
              <a:t/>
            </a:r>
            <a:endParaRPr/>
          </a:p>
          <a:p>
            <a:pPr indent="-139700" lvl="0" marL="342900" rtl="0" algn="l">
              <a:lnSpc>
                <a:spcPct val="100000"/>
              </a:lnSpc>
              <a:spcBef>
                <a:spcPts val="640"/>
              </a:spcBef>
              <a:spcAft>
                <a:spcPts val="0"/>
              </a:spcAft>
              <a:buSzPts val="3200"/>
              <a:buFont typeface="Libre Franklin"/>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ECDCB"/>
        </a:solidFill>
      </p:bgPr>
    </p:bg>
    <p:spTree>
      <p:nvGrpSpPr>
        <p:cNvPr id="217" name="Shape 217"/>
        <p:cNvGrpSpPr/>
        <p:nvPr/>
      </p:nvGrpSpPr>
      <p:grpSpPr>
        <a:xfrm>
          <a:off x="0" y="0"/>
          <a:ext cx="0" cy="0"/>
          <a:chOff x="0" y="0"/>
          <a:chExt cx="0" cy="0"/>
        </a:xfrm>
      </p:grpSpPr>
      <p:sp>
        <p:nvSpPr>
          <p:cNvPr id="218" name="Google Shape;218;p59"/>
          <p:cNvSpPr txBox="1"/>
          <p:nvPr>
            <p:ph idx="1" type="body"/>
          </p:nvPr>
        </p:nvSpPr>
        <p:spPr>
          <a:xfrm>
            <a:off x="396875" y="1800225"/>
            <a:ext cx="8351838" cy="4456884"/>
          </a:xfrm>
          <a:prstGeom prst="rect">
            <a:avLst/>
          </a:prstGeom>
          <a:noFill/>
          <a:ln>
            <a:noFill/>
          </a:ln>
        </p:spPr>
        <p:txBody>
          <a:bodyPr anchorCtr="0" anchor="t" bIns="45700" lIns="91425" spcFirstLastPara="1" rIns="91425" wrap="square" tIns="45700">
            <a:noAutofit/>
          </a:bodyPr>
          <a:lstStyle/>
          <a:p>
            <a:pPr indent="-457200" lvl="0" marL="457200" rtl="0" algn="l">
              <a:lnSpc>
                <a:spcPct val="150000"/>
              </a:lnSpc>
              <a:spcBef>
                <a:spcPts val="110"/>
              </a:spcBef>
              <a:spcAft>
                <a:spcPts val="0"/>
              </a:spcAft>
              <a:buSzPts val="3200"/>
              <a:buChar char="•"/>
            </a:pPr>
            <a:r>
              <a:rPr lang="en-US" sz="2400"/>
              <a:t>A flowchart is a problem-solving technique which uses diagrams to represent step by step solution. </a:t>
            </a:r>
            <a:endParaRPr/>
          </a:p>
          <a:p>
            <a:pPr indent="-457200" lvl="0" marL="457200" rtl="0" algn="l">
              <a:lnSpc>
                <a:spcPct val="150000"/>
              </a:lnSpc>
              <a:spcBef>
                <a:spcPts val="110"/>
              </a:spcBef>
              <a:spcAft>
                <a:spcPts val="0"/>
              </a:spcAft>
              <a:buSzPts val="3200"/>
              <a:buChar char="•"/>
            </a:pPr>
            <a:r>
              <a:rPr lang="en-US" sz="2400"/>
              <a:t>Introduced in 1921 by Frank Gilbreth in a presentation called “Flow Process Chart”.</a:t>
            </a:r>
            <a:endParaRPr/>
          </a:p>
          <a:p>
            <a:pPr indent="-457200" lvl="0" marL="457200" rtl="0" algn="l">
              <a:lnSpc>
                <a:spcPct val="150000"/>
              </a:lnSpc>
              <a:spcBef>
                <a:spcPts val="110"/>
              </a:spcBef>
              <a:spcAft>
                <a:spcPts val="0"/>
              </a:spcAft>
              <a:buSzPts val="3200"/>
              <a:buChar char="•"/>
            </a:pPr>
            <a:r>
              <a:rPr lang="en-US" sz="2400"/>
              <a:t>The process of drawing a flowchart for an algorithm is known as “flowcharting”.</a:t>
            </a:r>
            <a:endParaRPr/>
          </a:p>
          <a:p>
            <a:pPr indent="190500" lvl="0" marL="12700" marR="5080" rtl="0" algn="l">
              <a:lnSpc>
                <a:spcPct val="139062"/>
              </a:lnSpc>
              <a:spcBef>
                <a:spcPts val="150"/>
              </a:spcBef>
              <a:spcAft>
                <a:spcPts val="0"/>
              </a:spcAft>
              <a:buSzPts val="3200"/>
              <a:buNone/>
            </a:pPr>
            <a:r>
              <a:t/>
            </a:r>
            <a:endParaRPr>
              <a:solidFill>
                <a:schemeClr val="dk1"/>
              </a:solidFill>
              <a:latin typeface="Times New Roman"/>
              <a:ea typeface="Times New Roman"/>
              <a:cs typeface="Times New Roman"/>
              <a:sym typeface="Times New Roman"/>
            </a:endParaRPr>
          </a:p>
          <a:p>
            <a:pPr indent="-228600" lvl="0" marL="457200" rtl="0" algn="l">
              <a:lnSpc>
                <a:spcPct val="100000"/>
              </a:lnSpc>
              <a:spcBef>
                <a:spcPts val="640"/>
              </a:spcBef>
              <a:spcAft>
                <a:spcPts val="0"/>
              </a:spcAft>
              <a:buSzPts val="3200"/>
              <a:buNone/>
            </a:pPr>
            <a:r>
              <a:t/>
            </a:r>
            <a:endParaRPr/>
          </a:p>
        </p:txBody>
      </p:sp>
      <p:sp>
        <p:nvSpPr>
          <p:cNvPr id="219" name="Google Shape;219;p59"/>
          <p:cNvSpPr txBox="1"/>
          <p:nvPr>
            <p:ph type="title"/>
          </p:nvPr>
        </p:nvSpPr>
        <p:spPr>
          <a:xfrm>
            <a:off x="393701" y="239713"/>
            <a:ext cx="7494588" cy="1085371"/>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What is a flowchart?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60"/>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Flowcharts</a:t>
            </a:r>
            <a:endParaRPr/>
          </a:p>
        </p:txBody>
      </p:sp>
      <p:sp>
        <p:nvSpPr>
          <p:cNvPr id="226" name="Google Shape;226;p60"/>
          <p:cNvSpPr txBox="1"/>
          <p:nvPr>
            <p:ph idx="1" type="body"/>
          </p:nvPr>
        </p:nvSpPr>
        <p:spPr>
          <a:xfrm>
            <a:off x="457200" y="1447800"/>
            <a:ext cx="8229600" cy="5029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a:t>A flowchart is a graphical representation of an algorithm.</a:t>
            </a:r>
            <a:endParaRPr/>
          </a:p>
          <a:p>
            <a:pPr indent="-228600" lvl="0" marL="457200" rtl="0" algn="l">
              <a:lnSpc>
                <a:spcPct val="100000"/>
              </a:lnSpc>
              <a:spcBef>
                <a:spcPts val="360"/>
              </a:spcBef>
              <a:spcAft>
                <a:spcPts val="0"/>
              </a:spcAft>
              <a:buSzPts val="1800"/>
              <a:buNone/>
            </a:pPr>
            <a:r>
              <a:t/>
            </a:r>
            <a:endParaRPr/>
          </a:p>
        </p:txBody>
      </p:sp>
      <p:graphicFrame>
        <p:nvGraphicFramePr>
          <p:cNvPr id="227" name="Google Shape;227;p60"/>
          <p:cNvGraphicFramePr/>
          <p:nvPr/>
        </p:nvGraphicFramePr>
        <p:xfrm>
          <a:off x="609600" y="2819400"/>
          <a:ext cx="3000000" cy="3000000"/>
        </p:xfrm>
        <a:graphic>
          <a:graphicData uri="http://schemas.openxmlformats.org/drawingml/2006/table">
            <a:tbl>
              <a:tblPr bandRow="1" firstRow="1">
                <a:noFill/>
                <a:tableStyleId>{D03E5E73-053F-430D-9221-7D6DC0F8DD25}</a:tableStyleId>
              </a:tblPr>
              <a:tblGrid>
                <a:gridCol w="3180225"/>
                <a:gridCol w="4363575"/>
              </a:tblGrid>
              <a:tr h="403150">
                <a:tc gridSpan="2">
                  <a:txBody>
                    <a:bodyPr/>
                    <a:lstStyle/>
                    <a:p>
                      <a:pPr indent="0" lvl="0" marL="0" marR="0" rtl="0" algn="l">
                        <a:lnSpc>
                          <a:spcPct val="100000"/>
                        </a:lnSpc>
                        <a:spcBef>
                          <a:spcPts val="0"/>
                        </a:spcBef>
                        <a:spcAft>
                          <a:spcPts val="0"/>
                        </a:spcAft>
                        <a:buNone/>
                      </a:pPr>
                      <a:r>
                        <a:rPr lang="en-US" sz="1400" u="none" cap="none" strike="noStrike"/>
                        <a:t>Common Flowchart Symbols</a:t>
                      </a:r>
                      <a:endParaRPr sz="1400" u="none" cap="none" strike="noStrike"/>
                    </a:p>
                  </a:txBody>
                  <a:tcPr marT="45725" marB="45725" marR="91450" marL="91450"/>
                </a:tc>
                <a:tc hMerge="1"/>
              </a:tr>
              <a:tr h="620825">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Start</a:t>
                      </a:r>
                      <a:r>
                        <a:rPr lang="en-US" sz="1400" u="none" cap="none" strike="noStrike"/>
                        <a:t> or end of an algorithm</a:t>
                      </a:r>
                      <a:endParaRPr sz="1400" u="none" cap="none" strike="noStrike"/>
                    </a:p>
                  </a:txBody>
                  <a:tcPr marT="45725" marB="45725" marR="91450" marL="91450"/>
                </a:tc>
              </a:tr>
              <a:tr h="56590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Process or computational operation</a:t>
                      </a:r>
                      <a:endParaRPr sz="1400" u="none" cap="none" strike="noStrike"/>
                    </a:p>
                  </a:txBody>
                  <a:tcPr marT="45725" marB="45725" marR="91450" marL="91450"/>
                </a:tc>
              </a:tr>
              <a:tr h="59350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Input or out operation</a:t>
                      </a:r>
                      <a:endParaRPr sz="1400" u="none" cap="none" strike="noStrike"/>
                    </a:p>
                  </a:txBody>
                  <a:tcPr marT="45725" marB="45725" marR="91450" marL="91450"/>
                </a:tc>
              </a:tr>
              <a:tr h="690125">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Decision</a:t>
                      </a:r>
                      <a:r>
                        <a:rPr lang="en-US" sz="1400" u="none" cap="none" strike="noStrike"/>
                        <a:t> making operation</a:t>
                      </a:r>
                      <a:endParaRPr sz="1400" u="none" cap="none" strike="noStrike"/>
                    </a:p>
                  </a:txBody>
                  <a:tcPr marT="45725" marB="45725" marR="91450" marL="91450"/>
                </a:tc>
              </a:tr>
              <a:tr h="56590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Direction of the flow of control</a:t>
                      </a:r>
                      <a:endParaRPr sz="1400" u="none" cap="none" strike="noStrike"/>
                    </a:p>
                  </a:txBody>
                  <a:tcPr marT="45725" marB="45725" marR="91450" marL="91450"/>
                </a:tc>
              </a:tr>
            </a:tbl>
          </a:graphicData>
        </a:graphic>
      </p:graphicFrame>
      <p:grpSp>
        <p:nvGrpSpPr>
          <p:cNvPr id="228" name="Google Shape;228;p60"/>
          <p:cNvGrpSpPr/>
          <p:nvPr/>
        </p:nvGrpSpPr>
        <p:grpSpPr>
          <a:xfrm>
            <a:off x="1222130" y="3352800"/>
            <a:ext cx="1491762" cy="2819400"/>
            <a:chOff x="1189892" y="2895600"/>
            <a:chExt cx="1491762" cy="2819400"/>
          </a:xfrm>
        </p:grpSpPr>
        <p:sp>
          <p:nvSpPr>
            <p:cNvPr id="229" name="Google Shape;229;p60"/>
            <p:cNvSpPr/>
            <p:nvPr/>
          </p:nvSpPr>
          <p:spPr>
            <a:xfrm>
              <a:off x="1189892" y="2895600"/>
              <a:ext cx="1447800" cy="381000"/>
            </a:xfrm>
            <a:prstGeom prst="flowChartTerminator">
              <a:avLst/>
            </a:prstGeom>
            <a:solidFill>
              <a:schemeClr val="accent2"/>
            </a:solidFill>
            <a:ln cap="flat" cmpd="sng" w="25400">
              <a:solidFill>
                <a:srgbClr val="2525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0" name="Google Shape;230;p60"/>
            <p:cNvSpPr/>
            <p:nvPr/>
          </p:nvSpPr>
          <p:spPr>
            <a:xfrm>
              <a:off x="1310054" y="3505200"/>
              <a:ext cx="1371600" cy="381000"/>
            </a:xfrm>
            <a:prstGeom prst="flowChartProcess">
              <a:avLst/>
            </a:prstGeom>
            <a:solidFill>
              <a:schemeClr val="accent2"/>
            </a:solidFill>
            <a:ln cap="flat" cmpd="sng" w="25400">
              <a:solidFill>
                <a:srgbClr val="2525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1" name="Google Shape;231;p60"/>
            <p:cNvSpPr/>
            <p:nvPr/>
          </p:nvSpPr>
          <p:spPr>
            <a:xfrm>
              <a:off x="1266092" y="4038600"/>
              <a:ext cx="1371600" cy="381000"/>
            </a:xfrm>
            <a:prstGeom prst="flowChartInputOutput">
              <a:avLst/>
            </a:prstGeom>
            <a:solidFill>
              <a:schemeClr val="accent2"/>
            </a:solidFill>
            <a:ln cap="flat" cmpd="sng" w="25400">
              <a:solidFill>
                <a:srgbClr val="2525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2" name="Google Shape;232;p60"/>
            <p:cNvSpPr/>
            <p:nvPr/>
          </p:nvSpPr>
          <p:spPr>
            <a:xfrm>
              <a:off x="1594338" y="4648200"/>
              <a:ext cx="638907" cy="530469"/>
            </a:xfrm>
            <a:prstGeom prst="flowChartDecision">
              <a:avLst/>
            </a:prstGeom>
            <a:solidFill>
              <a:schemeClr val="accent2"/>
            </a:solidFill>
            <a:ln cap="flat" cmpd="sng" w="25400">
              <a:solidFill>
                <a:srgbClr val="2525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33" name="Google Shape;233;p60"/>
            <p:cNvCxnSpPr/>
            <p:nvPr/>
          </p:nvCxnSpPr>
          <p:spPr>
            <a:xfrm>
              <a:off x="1913793" y="5334000"/>
              <a:ext cx="0" cy="381000"/>
            </a:xfrm>
            <a:prstGeom prst="straightConnector1">
              <a:avLst/>
            </a:prstGeom>
            <a:noFill/>
            <a:ln cap="flat" cmpd="sng" w="25400">
              <a:solidFill>
                <a:schemeClr val="accent2"/>
              </a:solidFill>
              <a:prstDash val="solid"/>
              <a:round/>
              <a:headEnd len="sm" w="sm" type="none"/>
              <a:tailEnd len="med" w="med" type="stealth"/>
            </a:ln>
            <a:effectLst>
              <a:outerShdw blurRad="40000" rotWithShape="0" dir="5400000" dist="20000">
                <a:srgbClr val="000000">
                  <a:alpha val="37647"/>
                </a:srgbClr>
              </a:outerShdw>
            </a:effectLst>
          </p:spPr>
        </p:cxn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61"/>
          <p:cNvSpPr txBox="1"/>
          <p:nvPr>
            <p:ph type="title"/>
          </p:nvPr>
        </p:nvSpPr>
        <p:spPr>
          <a:xfrm>
            <a:off x="457200" y="457200"/>
            <a:ext cx="82296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Other Flowcharts symbols</a:t>
            </a:r>
            <a:endParaRPr/>
          </a:p>
        </p:txBody>
      </p:sp>
      <p:graphicFrame>
        <p:nvGraphicFramePr>
          <p:cNvPr id="240" name="Google Shape;240;p61"/>
          <p:cNvGraphicFramePr/>
          <p:nvPr/>
        </p:nvGraphicFramePr>
        <p:xfrm>
          <a:off x="801187" y="1738674"/>
          <a:ext cx="3000000" cy="3000000"/>
        </p:xfrm>
        <a:graphic>
          <a:graphicData uri="http://schemas.openxmlformats.org/drawingml/2006/table">
            <a:tbl>
              <a:tblPr bandRow="1" firstRow="1">
                <a:noFill/>
                <a:tableStyleId>{D03E5E73-053F-430D-9221-7D6DC0F8DD25}</a:tableStyleId>
              </a:tblPr>
              <a:tblGrid>
                <a:gridCol w="1785250"/>
                <a:gridCol w="5756375"/>
              </a:tblGrid>
              <a:tr h="1201800">
                <a:tc>
                  <a:txBody>
                    <a:bodyPr/>
                    <a:lstStyle/>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Libre Franklin"/>
                          <a:ea typeface="Libre Franklin"/>
                          <a:cs typeface="Libre Franklin"/>
                          <a:sym typeface="Libre Franklin"/>
                        </a:rPr>
                        <a:t>Delay or Bottleneck</a:t>
                      </a:r>
                      <a:endParaRPr sz="1400" u="none" cap="none" strike="noStrike"/>
                    </a:p>
                  </a:txBody>
                  <a:tcPr marT="45725" marB="45725" marR="91450" marL="91450"/>
                </a:tc>
              </a:tr>
              <a:tr h="1362050">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Off-Page Reference</a:t>
                      </a:r>
                      <a:endParaRPr/>
                    </a:p>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Libre Franklin"/>
                          <a:ea typeface="Libre Franklin"/>
                          <a:cs typeface="Libre Franklin"/>
                          <a:sym typeface="Libre Franklin"/>
                        </a:rPr>
                        <a:t>It indicates that the flow continues on a matching symbol containing the same letter somewhere else on a different page.</a:t>
                      </a:r>
                      <a:endParaRPr b="0" i="0" sz="2400" u="none" cap="none" strike="noStrike">
                        <a:solidFill>
                          <a:schemeClr val="dk1"/>
                        </a:solidFill>
                        <a:latin typeface="Libre Franklin"/>
                        <a:ea typeface="Libre Franklin"/>
                        <a:cs typeface="Libre Franklin"/>
                        <a:sym typeface="Libre Franklin"/>
                      </a:endParaRPr>
                    </a:p>
                  </a:txBody>
                  <a:tcPr marT="45725" marB="45725" marR="91450" marL="91450"/>
                </a:tc>
              </a:tr>
              <a:tr h="765850">
                <a:tc gridSpan="2">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hMerge="1"/>
              </a:tr>
            </a:tbl>
          </a:graphicData>
        </a:graphic>
      </p:graphicFrame>
      <p:pic>
        <p:nvPicPr>
          <p:cNvPr id="241" name="Google Shape;241;p61"/>
          <p:cNvPicPr preferRelativeResize="0"/>
          <p:nvPr>
            <p:ph idx="1" type="body"/>
          </p:nvPr>
        </p:nvPicPr>
        <p:blipFill rotWithShape="1">
          <a:blip r:embed="rId3">
            <a:alphaModFix/>
          </a:blip>
          <a:srcRect b="0" l="0" r="0" t="0"/>
          <a:stretch/>
        </p:blipFill>
        <p:spPr>
          <a:xfrm>
            <a:off x="1145312" y="1988323"/>
            <a:ext cx="1314450" cy="790575"/>
          </a:xfrm>
          <a:prstGeom prst="rect">
            <a:avLst/>
          </a:prstGeom>
          <a:noFill/>
          <a:ln>
            <a:noFill/>
          </a:ln>
        </p:spPr>
      </p:pic>
      <p:pic>
        <p:nvPicPr>
          <p:cNvPr id="242" name="Google Shape;242;p61"/>
          <p:cNvPicPr preferRelativeResize="0"/>
          <p:nvPr/>
        </p:nvPicPr>
        <p:blipFill rotWithShape="1">
          <a:blip r:embed="rId4">
            <a:alphaModFix/>
          </a:blip>
          <a:srcRect b="0" l="0" r="0" t="0"/>
          <a:stretch/>
        </p:blipFill>
        <p:spPr>
          <a:xfrm>
            <a:off x="1145312" y="3477986"/>
            <a:ext cx="904875" cy="800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2011-03-27T18:00:15Z</dcterms:created>
  <dc:creator>Administrator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TC100822959990</vt:lpwstr>
  </property>
</Properties>
</file>