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7" r:id="rId3"/>
    <p:sldMasterId id="2147483699" r:id="rId4"/>
    <p:sldMasterId id="2147483711" r:id="rId5"/>
    <p:sldMasterId id="2147483723" r:id="rId6"/>
  </p:sldMasterIdLst>
  <p:sldIdLst>
    <p:sldId id="257" r:id="rId7"/>
    <p:sldId id="343" r:id="rId8"/>
    <p:sldId id="344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345" r:id="rId17"/>
    <p:sldId id="268" r:id="rId18"/>
    <p:sldId id="346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34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48" r:id="rId85"/>
    <p:sldId id="349" r:id="rId86"/>
    <p:sldId id="351" r:id="rId87"/>
    <p:sldId id="352" r:id="rId88"/>
    <p:sldId id="334" r:id="rId89"/>
    <p:sldId id="335" r:id="rId90"/>
    <p:sldId id="353" r:id="rId91"/>
    <p:sldId id="354" r:id="rId92"/>
    <p:sldId id="355" r:id="rId93"/>
    <p:sldId id="336" r:id="rId94"/>
    <p:sldId id="337" r:id="rId95"/>
    <p:sldId id="338" r:id="rId96"/>
    <p:sldId id="339" r:id="rId97"/>
    <p:sldId id="340" r:id="rId98"/>
    <p:sldId id="341" r:id="rId99"/>
    <p:sldId id="342" r:id="rId100"/>
    <p:sldId id="356" r:id="rId101"/>
    <p:sldId id="357" r:id="rId10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89" Type="http://schemas.openxmlformats.org/officeDocument/2006/relationships/slide" Target="slides/slide83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07" Type="http://schemas.microsoft.com/office/2015/10/relationships/revisionInfo" Target="revisionInfo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87" Type="http://schemas.openxmlformats.org/officeDocument/2006/relationships/slide" Target="slides/slide81.xml"/><Relationship Id="rId102" Type="http://schemas.openxmlformats.org/officeDocument/2006/relationships/slide" Target="slides/slide96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90" Type="http://schemas.openxmlformats.org/officeDocument/2006/relationships/slide" Target="slides/slide84.xml"/><Relationship Id="rId95" Type="http://schemas.openxmlformats.org/officeDocument/2006/relationships/slide" Target="slides/slide89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100" Type="http://schemas.openxmlformats.org/officeDocument/2006/relationships/slide" Target="slides/slide94.xml"/><Relationship Id="rId105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93" Type="http://schemas.openxmlformats.org/officeDocument/2006/relationships/slide" Target="slides/slide87.xml"/><Relationship Id="rId98" Type="http://schemas.openxmlformats.org/officeDocument/2006/relationships/slide" Target="slides/slide9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103" Type="http://schemas.openxmlformats.org/officeDocument/2006/relationships/presProps" Target="pres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91" Type="http://schemas.openxmlformats.org/officeDocument/2006/relationships/slide" Target="slides/slide85.xml"/><Relationship Id="rId96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6" Type="http://schemas.openxmlformats.org/officeDocument/2006/relationships/tableStyles" Target="tableStyles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94" Type="http://schemas.openxmlformats.org/officeDocument/2006/relationships/slide" Target="slides/slide88.xml"/><Relationship Id="rId99" Type="http://schemas.openxmlformats.org/officeDocument/2006/relationships/slide" Target="slides/slide93.xml"/><Relationship Id="rId101" Type="http://schemas.openxmlformats.org/officeDocument/2006/relationships/slide" Target="slides/slide9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slide" Target="slides/slide91.xml"/><Relationship Id="rId10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41.wmf"/><Relationship Id="rId4" Type="http://schemas.openxmlformats.org/officeDocument/2006/relationships/image" Target="../media/image6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5" Type="http://schemas.openxmlformats.org/officeDocument/2006/relationships/image" Target="../media/image74.emf"/><Relationship Id="rId4" Type="http://schemas.openxmlformats.org/officeDocument/2006/relationships/image" Target="../media/image73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emf"/><Relationship Id="rId1" Type="http://schemas.openxmlformats.org/officeDocument/2006/relationships/image" Target="../media/image79.wmf"/><Relationship Id="rId4" Type="http://schemas.openxmlformats.org/officeDocument/2006/relationships/image" Target="../media/image82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image" Target="../media/image85.wmf"/><Relationship Id="rId7" Type="http://schemas.openxmlformats.org/officeDocument/2006/relationships/image" Target="../media/image88.wmf"/><Relationship Id="rId2" Type="http://schemas.openxmlformats.org/officeDocument/2006/relationships/image" Target="../media/image84.emf"/><Relationship Id="rId1" Type="http://schemas.openxmlformats.org/officeDocument/2006/relationships/image" Target="../media/image83.wmf"/><Relationship Id="rId6" Type="http://schemas.openxmlformats.org/officeDocument/2006/relationships/image" Target="../media/image87.wmf"/><Relationship Id="rId5" Type="http://schemas.openxmlformats.org/officeDocument/2006/relationships/image" Target="../media/image86.emf"/><Relationship Id="rId4" Type="http://schemas.openxmlformats.org/officeDocument/2006/relationships/image" Target="../media/image8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10" Type="http://schemas.openxmlformats.org/officeDocument/2006/relationships/image" Target="../media/image99.emf"/><Relationship Id="rId4" Type="http://schemas.openxmlformats.org/officeDocument/2006/relationships/image" Target="../media/image93.wmf"/><Relationship Id="rId9" Type="http://schemas.openxmlformats.org/officeDocument/2006/relationships/image" Target="../media/image98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3" Type="http://schemas.openxmlformats.org/officeDocument/2006/relationships/image" Target="../media/image102.wmf"/><Relationship Id="rId7" Type="http://schemas.openxmlformats.org/officeDocument/2006/relationships/image" Target="../media/image106.e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7" Type="http://schemas.openxmlformats.org/officeDocument/2006/relationships/image" Target="../media/image113.wmf"/><Relationship Id="rId2" Type="http://schemas.openxmlformats.org/officeDocument/2006/relationships/image" Target="../media/image109.emf"/><Relationship Id="rId1" Type="http://schemas.openxmlformats.org/officeDocument/2006/relationships/image" Target="../media/image108.wmf"/><Relationship Id="rId6" Type="http://schemas.openxmlformats.org/officeDocument/2006/relationships/image" Target="../media/image112.wmf"/><Relationship Id="rId5" Type="http://schemas.openxmlformats.org/officeDocument/2006/relationships/image" Target="../media/image111.emf"/><Relationship Id="rId4" Type="http://schemas.openxmlformats.org/officeDocument/2006/relationships/image" Target="../media/image8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7" Type="http://schemas.openxmlformats.org/officeDocument/2006/relationships/image" Target="../media/image118.wmf"/><Relationship Id="rId2" Type="http://schemas.openxmlformats.org/officeDocument/2006/relationships/image" Target="../media/image114.emf"/><Relationship Id="rId1" Type="http://schemas.openxmlformats.org/officeDocument/2006/relationships/image" Target="../media/image108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image" Target="../media/image81.wmf"/><Relationship Id="rId7" Type="http://schemas.openxmlformats.org/officeDocument/2006/relationships/image" Target="../media/image124.wmf"/><Relationship Id="rId2" Type="http://schemas.openxmlformats.org/officeDocument/2006/relationships/image" Target="../media/image120.emf"/><Relationship Id="rId1" Type="http://schemas.openxmlformats.org/officeDocument/2006/relationships/image" Target="../media/image119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01.wmf"/><Relationship Id="rId1" Type="http://schemas.openxmlformats.org/officeDocument/2006/relationships/image" Target="../media/image126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4" Type="http://schemas.openxmlformats.org/officeDocument/2006/relationships/image" Target="../media/image13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01.wmf"/><Relationship Id="rId1" Type="http://schemas.openxmlformats.org/officeDocument/2006/relationships/image" Target="../media/image134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4" Type="http://schemas.openxmlformats.org/officeDocument/2006/relationships/image" Target="../media/image14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4" Type="http://schemas.openxmlformats.org/officeDocument/2006/relationships/image" Target="../media/image14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emf"/><Relationship Id="rId2" Type="http://schemas.openxmlformats.org/officeDocument/2006/relationships/image" Target="../media/image152.emf"/><Relationship Id="rId1" Type="http://schemas.openxmlformats.org/officeDocument/2006/relationships/image" Target="../media/image151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emf"/><Relationship Id="rId5" Type="http://schemas.openxmlformats.org/officeDocument/2006/relationships/image" Target="../media/image158.emf"/><Relationship Id="rId4" Type="http://schemas.openxmlformats.org/officeDocument/2006/relationships/image" Target="../media/image157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emf"/><Relationship Id="rId1" Type="http://schemas.openxmlformats.org/officeDocument/2006/relationships/image" Target="../media/image161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7" Type="http://schemas.openxmlformats.org/officeDocument/2006/relationships/image" Target="../media/image169.e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8.emf"/><Relationship Id="rId5" Type="http://schemas.openxmlformats.org/officeDocument/2006/relationships/image" Target="../media/image167.emf"/><Relationship Id="rId4" Type="http://schemas.openxmlformats.org/officeDocument/2006/relationships/image" Target="../media/image166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wmf"/><Relationship Id="rId1" Type="http://schemas.openxmlformats.org/officeDocument/2006/relationships/image" Target="../media/image170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wmf"/><Relationship Id="rId1" Type="http://schemas.openxmlformats.org/officeDocument/2006/relationships/image" Target="../media/image171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4" Type="http://schemas.openxmlformats.org/officeDocument/2006/relationships/image" Target="../media/image182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88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4" Type="http://schemas.openxmlformats.org/officeDocument/2006/relationships/image" Target="../media/image196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Relationship Id="rId5" Type="http://schemas.openxmlformats.org/officeDocument/2006/relationships/image" Target="../media/image200.wmf"/><Relationship Id="rId4" Type="http://schemas.openxmlformats.org/officeDocument/2006/relationships/image" Target="../media/image199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wmf"/><Relationship Id="rId2" Type="http://schemas.openxmlformats.org/officeDocument/2006/relationships/image" Target="../media/image202.wmf"/><Relationship Id="rId1" Type="http://schemas.openxmlformats.org/officeDocument/2006/relationships/image" Target="../media/image201.wmf"/><Relationship Id="rId6" Type="http://schemas.openxmlformats.org/officeDocument/2006/relationships/image" Target="../media/image206.wmf"/><Relationship Id="rId5" Type="http://schemas.openxmlformats.org/officeDocument/2006/relationships/image" Target="../media/image205.wmf"/><Relationship Id="rId4" Type="http://schemas.openxmlformats.org/officeDocument/2006/relationships/image" Target="../media/image204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wmf"/><Relationship Id="rId2" Type="http://schemas.openxmlformats.org/officeDocument/2006/relationships/image" Target="../media/image202.wmf"/><Relationship Id="rId1" Type="http://schemas.openxmlformats.org/officeDocument/2006/relationships/image" Target="../media/image207.wmf"/><Relationship Id="rId5" Type="http://schemas.openxmlformats.org/officeDocument/2006/relationships/image" Target="../media/image209.wmf"/><Relationship Id="rId4" Type="http://schemas.openxmlformats.org/officeDocument/2006/relationships/image" Target="../media/image208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wmf"/><Relationship Id="rId2" Type="http://schemas.openxmlformats.org/officeDocument/2006/relationships/image" Target="../media/image211.wmf"/><Relationship Id="rId1" Type="http://schemas.openxmlformats.org/officeDocument/2006/relationships/image" Target="../media/image210.wmf"/><Relationship Id="rId6" Type="http://schemas.openxmlformats.org/officeDocument/2006/relationships/image" Target="../media/image215.wmf"/><Relationship Id="rId5" Type="http://schemas.openxmlformats.org/officeDocument/2006/relationships/image" Target="../media/image214.wmf"/><Relationship Id="rId4" Type="http://schemas.openxmlformats.org/officeDocument/2006/relationships/image" Target="../media/image213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wmf"/><Relationship Id="rId2" Type="http://schemas.openxmlformats.org/officeDocument/2006/relationships/image" Target="../media/image217.wmf"/><Relationship Id="rId1" Type="http://schemas.openxmlformats.org/officeDocument/2006/relationships/image" Target="../media/image216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wmf"/><Relationship Id="rId2" Type="http://schemas.openxmlformats.org/officeDocument/2006/relationships/image" Target="../media/image220.wmf"/><Relationship Id="rId1" Type="http://schemas.openxmlformats.org/officeDocument/2006/relationships/image" Target="../media/image219.wmf"/><Relationship Id="rId4" Type="http://schemas.openxmlformats.org/officeDocument/2006/relationships/image" Target="../media/image222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4.wmf"/><Relationship Id="rId1" Type="http://schemas.openxmlformats.org/officeDocument/2006/relationships/image" Target="../media/image2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wmf"/><Relationship Id="rId2" Type="http://schemas.openxmlformats.org/officeDocument/2006/relationships/image" Target="../media/image225.wmf"/><Relationship Id="rId1" Type="http://schemas.openxmlformats.org/officeDocument/2006/relationships/image" Target="../media/image223.wmf"/><Relationship Id="rId6" Type="http://schemas.openxmlformats.org/officeDocument/2006/relationships/image" Target="../media/image229.wmf"/><Relationship Id="rId5" Type="http://schemas.openxmlformats.org/officeDocument/2006/relationships/image" Target="../media/image228.wmf"/><Relationship Id="rId4" Type="http://schemas.openxmlformats.org/officeDocument/2006/relationships/image" Target="../media/image227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0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wmf"/><Relationship Id="rId2" Type="http://schemas.openxmlformats.org/officeDocument/2006/relationships/image" Target="../media/image232.wmf"/><Relationship Id="rId1" Type="http://schemas.openxmlformats.org/officeDocument/2006/relationships/image" Target="../media/image231.wmf"/><Relationship Id="rId5" Type="http://schemas.openxmlformats.org/officeDocument/2006/relationships/image" Target="../media/image235.wmf"/><Relationship Id="rId4" Type="http://schemas.openxmlformats.org/officeDocument/2006/relationships/image" Target="../media/image234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7.wmf"/><Relationship Id="rId1" Type="http://schemas.openxmlformats.org/officeDocument/2006/relationships/image" Target="../media/image236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wmf"/><Relationship Id="rId2" Type="http://schemas.openxmlformats.org/officeDocument/2006/relationships/image" Target="../media/image239.wmf"/><Relationship Id="rId1" Type="http://schemas.openxmlformats.org/officeDocument/2006/relationships/image" Target="../media/image238.wmf"/><Relationship Id="rId4" Type="http://schemas.openxmlformats.org/officeDocument/2006/relationships/image" Target="../media/image241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wmf"/><Relationship Id="rId2" Type="http://schemas.openxmlformats.org/officeDocument/2006/relationships/image" Target="../media/image243.wmf"/><Relationship Id="rId1" Type="http://schemas.openxmlformats.org/officeDocument/2006/relationships/image" Target="../media/image242.wmf"/><Relationship Id="rId5" Type="http://schemas.openxmlformats.org/officeDocument/2006/relationships/image" Target="../media/image246.wmf"/><Relationship Id="rId4" Type="http://schemas.openxmlformats.org/officeDocument/2006/relationships/image" Target="../media/image245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wmf"/><Relationship Id="rId2" Type="http://schemas.openxmlformats.org/officeDocument/2006/relationships/image" Target="../media/image248.wmf"/><Relationship Id="rId1" Type="http://schemas.openxmlformats.org/officeDocument/2006/relationships/image" Target="../media/image247.wmf"/><Relationship Id="rId6" Type="http://schemas.openxmlformats.org/officeDocument/2006/relationships/image" Target="../media/image252.wmf"/><Relationship Id="rId5" Type="http://schemas.openxmlformats.org/officeDocument/2006/relationships/image" Target="../media/image251.wmf"/><Relationship Id="rId4" Type="http://schemas.openxmlformats.org/officeDocument/2006/relationships/image" Target="../media/image250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wmf"/><Relationship Id="rId2" Type="http://schemas.openxmlformats.org/officeDocument/2006/relationships/image" Target="../media/image254.wmf"/><Relationship Id="rId1" Type="http://schemas.openxmlformats.org/officeDocument/2006/relationships/image" Target="../media/image253.wmf"/><Relationship Id="rId5" Type="http://schemas.openxmlformats.org/officeDocument/2006/relationships/image" Target="../media/image257.wmf"/><Relationship Id="rId4" Type="http://schemas.openxmlformats.org/officeDocument/2006/relationships/image" Target="../media/image256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wmf"/><Relationship Id="rId7" Type="http://schemas.openxmlformats.org/officeDocument/2006/relationships/image" Target="../media/image263.wmf"/><Relationship Id="rId2" Type="http://schemas.openxmlformats.org/officeDocument/2006/relationships/image" Target="../media/image258.wmf"/><Relationship Id="rId1" Type="http://schemas.openxmlformats.org/officeDocument/2006/relationships/image" Target="../media/image253.wmf"/><Relationship Id="rId6" Type="http://schemas.openxmlformats.org/officeDocument/2006/relationships/image" Target="../media/image262.wmf"/><Relationship Id="rId5" Type="http://schemas.openxmlformats.org/officeDocument/2006/relationships/image" Target="../media/image261.wmf"/><Relationship Id="rId4" Type="http://schemas.openxmlformats.org/officeDocument/2006/relationships/image" Target="../media/image260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6.wmf"/><Relationship Id="rId2" Type="http://schemas.openxmlformats.org/officeDocument/2006/relationships/image" Target="../media/image265.wmf"/><Relationship Id="rId1" Type="http://schemas.openxmlformats.org/officeDocument/2006/relationships/image" Target="../media/image26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29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wmf"/><Relationship Id="rId2" Type="http://schemas.openxmlformats.org/officeDocument/2006/relationships/image" Target="../media/image268.wmf"/><Relationship Id="rId1" Type="http://schemas.openxmlformats.org/officeDocument/2006/relationships/image" Target="../media/image267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wmf"/><Relationship Id="rId2" Type="http://schemas.openxmlformats.org/officeDocument/2006/relationships/image" Target="../media/image271.wmf"/><Relationship Id="rId1" Type="http://schemas.openxmlformats.org/officeDocument/2006/relationships/image" Target="../media/image270.wmf"/><Relationship Id="rId4" Type="http://schemas.openxmlformats.org/officeDocument/2006/relationships/image" Target="../media/image273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wmf"/><Relationship Id="rId2" Type="http://schemas.openxmlformats.org/officeDocument/2006/relationships/image" Target="../media/image275.wmf"/><Relationship Id="rId1" Type="http://schemas.openxmlformats.org/officeDocument/2006/relationships/image" Target="../media/image274.emf"/></Relationships>
</file>

<file path=ppt/drawings/_rels/vmlDrawing6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8.wmf"/><Relationship Id="rId1" Type="http://schemas.openxmlformats.org/officeDocument/2006/relationships/image" Target="../media/image277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9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wmf"/><Relationship Id="rId2" Type="http://schemas.openxmlformats.org/officeDocument/2006/relationships/image" Target="../media/image281.wmf"/><Relationship Id="rId1" Type="http://schemas.openxmlformats.org/officeDocument/2006/relationships/image" Target="../media/image280.wmf"/><Relationship Id="rId4" Type="http://schemas.openxmlformats.org/officeDocument/2006/relationships/image" Target="../media/image283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6.wmf"/><Relationship Id="rId2" Type="http://schemas.openxmlformats.org/officeDocument/2006/relationships/image" Target="../media/image285.wmf"/><Relationship Id="rId1" Type="http://schemas.openxmlformats.org/officeDocument/2006/relationships/image" Target="../media/image284.wmf"/><Relationship Id="rId5" Type="http://schemas.openxmlformats.org/officeDocument/2006/relationships/image" Target="../media/image283.wmf"/><Relationship Id="rId4" Type="http://schemas.openxmlformats.org/officeDocument/2006/relationships/image" Target="../media/image287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wmf"/><Relationship Id="rId2" Type="http://schemas.openxmlformats.org/officeDocument/2006/relationships/image" Target="../media/image289.wmf"/><Relationship Id="rId1" Type="http://schemas.openxmlformats.org/officeDocument/2006/relationships/image" Target="../media/image288.wmf"/><Relationship Id="rId5" Type="http://schemas.openxmlformats.org/officeDocument/2006/relationships/image" Target="../media/image292.wmf"/><Relationship Id="rId4" Type="http://schemas.openxmlformats.org/officeDocument/2006/relationships/image" Target="../media/image291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5.wmf"/><Relationship Id="rId2" Type="http://schemas.openxmlformats.org/officeDocument/2006/relationships/image" Target="../media/image294.wmf"/><Relationship Id="rId1" Type="http://schemas.openxmlformats.org/officeDocument/2006/relationships/image" Target="../media/image293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8.wmf"/><Relationship Id="rId2" Type="http://schemas.openxmlformats.org/officeDocument/2006/relationships/image" Target="../media/image297.wmf"/><Relationship Id="rId1" Type="http://schemas.openxmlformats.org/officeDocument/2006/relationships/image" Target="../media/image296.wmf"/><Relationship Id="rId4" Type="http://schemas.openxmlformats.org/officeDocument/2006/relationships/image" Target="../media/image29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7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2.wmf"/><Relationship Id="rId2" Type="http://schemas.openxmlformats.org/officeDocument/2006/relationships/image" Target="../media/image301.wmf"/><Relationship Id="rId1" Type="http://schemas.openxmlformats.org/officeDocument/2006/relationships/image" Target="../media/image300.wmf"/><Relationship Id="rId4" Type="http://schemas.openxmlformats.org/officeDocument/2006/relationships/image" Target="../media/image303.w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6.wmf"/><Relationship Id="rId2" Type="http://schemas.openxmlformats.org/officeDocument/2006/relationships/image" Target="../media/image305.wmf"/><Relationship Id="rId1" Type="http://schemas.openxmlformats.org/officeDocument/2006/relationships/image" Target="../media/image304.wmf"/><Relationship Id="rId5" Type="http://schemas.openxmlformats.org/officeDocument/2006/relationships/image" Target="../media/image308.wmf"/><Relationship Id="rId4" Type="http://schemas.openxmlformats.org/officeDocument/2006/relationships/image" Target="../media/image307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wmf"/><Relationship Id="rId2" Type="http://schemas.openxmlformats.org/officeDocument/2006/relationships/image" Target="../media/image310.wmf"/><Relationship Id="rId1" Type="http://schemas.openxmlformats.org/officeDocument/2006/relationships/image" Target="../media/image309.wmf"/><Relationship Id="rId6" Type="http://schemas.openxmlformats.org/officeDocument/2006/relationships/image" Target="../media/image314.wmf"/><Relationship Id="rId5" Type="http://schemas.openxmlformats.org/officeDocument/2006/relationships/image" Target="../media/image313.wmf"/><Relationship Id="rId4" Type="http://schemas.openxmlformats.org/officeDocument/2006/relationships/image" Target="../media/image312.wmf"/></Relationships>
</file>

<file path=ppt/drawings/_rels/vmlDrawing7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2.wmf"/><Relationship Id="rId3" Type="http://schemas.openxmlformats.org/officeDocument/2006/relationships/image" Target="../media/image317.wmf"/><Relationship Id="rId7" Type="http://schemas.openxmlformats.org/officeDocument/2006/relationships/image" Target="../media/image321.wmf"/><Relationship Id="rId2" Type="http://schemas.openxmlformats.org/officeDocument/2006/relationships/image" Target="../media/image316.wmf"/><Relationship Id="rId1" Type="http://schemas.openxmlformats.org/officeDocument/2006/relationships/image" Target="../media/image315.wmf"/><Relationship Id="rId6" Type="http://schemas.openxmlformats.org/officeDocument/2006/relationships/image" Target="../media/image320.wmf"/><Relationship Id="rId5" Type="http://schemas.openxmlformats.org/officeDocument/2006/relationships/image" Target="../media/image319.wmf"/><Relationship Id="rId4" Type="http://schemas.openxmlformats.org/officeDocument/2006/relationships/image" Target="../media/image318.wmf"/><Relationship Id="rId9" Type="http://schemas.openxmlformats.org/officeDocument/2006/relationships/image" Target="../media/image323.wmf"/></Relationships>
</file>

<file path=ppt/drawings/_rels/vmlDrawing7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wmf"/><Relationship Id="rId3" Type="http://schemas.openxmlformats.org/officeDocument/2006/relationships/image" Target="../media/image326.wmf"/><Relationship Id="rId7" Type="http://schemas.openxmlformats.org/officeDocument/2006/relationships/image" Target="../media/image330.wmf"/><Relationship Id="rId2" Type="http://schemas.openxmlformats.org/officeDocument/2006/relationships/image" Target="../media/image325.wmf"/><Relationship Id="rId1" Type="http://schemas.openxmlformats.org/officeDocument/2006/relationships/image" Target="../media/image324.wmf"/><Relationship Id="rId6" Type="http://schemas.openxmlformats.org/officeDocument/2006/relationships/image" Target="../media/image329.wmf"/><Relationship Id="rId5" Type="http://schemas.openxmlformats.org/officeDocument/2006/relationships/image" Target="../media/image328.wmf"/><Relationship Id="rId4" Type="http://schemas.openxmlformats.org/officeDocument/2006/relationships/image" Target="../media/image327.wmf"/><Relationship Id="rId9" Type="http://schemas.openxmlformats.org/officeDocument/2006/relationships/image" Target="../media/image332.wmf"/></Relationships>
</file>

<file path=ppt/drawings/_rels/vmlDrawing7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emf"/><Relationship Id="rId3" Type="http://schemas.openxmlformats.org/officeDocument/2006/relationships/image" Target="../media/image335.emf"/><Relationship Id="rId7" Type="http://schemas.openxmlformats.org/officeDocument/2006/relationships/image" Target="../media/image339.emf"/><Relationship Id="rId2" Type="http://schemas.openxmlformats.org/officeDocument/2006/relationships/image" Target="../media/image334.emf"/><Relationship Id="rId1" Type="http://schemas.openxmlformats.org/officeDocument/2006/relationships/image" Target="../media/image333.emf"/><Relationship Id="rId6" Type="http://schemas.openxmlformats.org/officeDocument/2006/relationships/image" Target="../media/image338.emf"/><Relationship Id="rId5" Type="http://schemas.openxmlformats.org/officeDocument/2006/relationships/image" Target="../media/image337.emf"/><Relationship Id="rId4" Type="http://schemas.openxmlformats.org/officeDocument/2006/relationships/image" Target="../media/image336.emf"/><Relationship Id="rId9" Type="http://schemas.openxmlformats.org/officeDocument/2006/relationships/image" Target="../media/image341.emf"/></Relationships>
</file>

<file path=ppt/drawings/_rels/vmlDrawing7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4.wmf"/><Relationship Id="rId7" Type="http://schemas.openxmlformats.org/officeDocument/2006/relationships/image" Target="../media/image348.wmf"/><Relationship Id="rId2" Type="http://schemas.openxmlformats.org/officeDocument/2006/relationships/image" Target="../media/image343.wmf"/><Relationship Id="rId1" Type="http://schemas.openxmlformats.org/officeDocument/2006/relationships/image" Target="../media/image342.wmf"/><Relationship Id="rId6" Type="http://schemas.openxmlformats.org/officeDocument/2006/relationships/image" Target="../media/image347.wmf"/><Relationship Id="rId5" Type="http://schemas.openxmlformats.org/officeDocument/2006/relationships/image" Target="../media/image346.wmf"/><Relationship Id="rId4" Type="http://schemas.openxmlformats.org/officeDocument/2006/relationships/image" Target="../media/image345.wmf"/></Relationships>
</file>

<file path=ppt/drawings/_rels/vmlDrawing7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wmf"/><Relationship Id="rId7" Type="http://schemas.openxmlformats.org/officeDocument/2006/relationships/image" Target="../media/image354.wmf"/><Relationship Id="rId2" Type="http://schemas.openxmlformats.org/officeDocument/2006/relationships/image" Target="../media/image348.wmf"/><Relationship Id="rId1" Type="http://schemas.openxmlformats.org/officeDocument/2006/relationships/image" Target="../media/image349.wmf"/><Relationship Id="rId6" Type="http://schemas.openxmlformats.org/officeDocument/2006/relationships/image" Target="../media/image353.wmf"/><Relationship Id="rId5" Type="http://schemas.openxmlformats.org/officeDocument/2006/relationships/image" Target="../media/image352.wmf"/><Relationship Id="rId4" Type="http://schemas.openxmlformats.org/officeDocument/2006/relationships/image" Target="../media/image351.wmf"/></Relationships>
</file>

<file path=ppt/drawings/_rels/vmlDrawing7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7.wmf"/><Relationship Id="rId7" Type="http://schemas.openxmlformats.org/officeDocument/2006/relationships/image" Target="../media/image295.wmf"/><Relationship Id="rId2" Type="http://schemas.openxmlformats.org/officeDocument/2006/relationships/image" Target="../media/image356.wmf"/><Relationship Id="rId1" Type="http://schemas.openxmlformats.org/officeDocument/2006/relationships/image" Target="../media/image355.wmf"/><Relationship Id="rId6" Type="http://schemas.openxmlformats.org/officeDocument/2006/relationships/image" Target="../media/image360.wmf"/><Relationship Id="rId5" Type="http://schemas.openxmlformats.org/officeDocument/2006/relationships/image" Target="../media/image359.wmf"/><Relationship Id="rId4" Type="http://schemas.openxmlformats.org/officeDocument/2006/relationships/image" Target="../media/image358.wmf"/></Relationships>
</file>

<file path=ppt/drawings/_rels/vmlDrawing7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3.wmf"/><Relationship Id="rId2" Type="http://schemas.openxmlformats.org/officeDocument/2006/relationships/image" Target="../media/image362.wmf"/><Relationship Id="rId1" Type="http://schemas.openxmlformats.org/officeDocument/2006/relationships/image" Target="../media/image361.wmf"/><Relationship Id="rId5" Type="http://schemas.openxmlformats.org/officeDocument/2006/relationships/image" Target="../media/image365.wmf"/><Relationship Id="rId4" Type="http://schemas.openxmlformats.org/officeDocument/2006/relationships/image" Target="../media/image36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8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7.wmf"/><Relationship Id="rId2" Type="http://schemas.openxmlformats.org/officeDocument/2006/relationships/image" Target="../media/image362.wmf"/><Relationship Id="rId1" Type="http://schemas.openxmlformats.org/officeDocument/2006/relationships/image" Target="../media/image366.wmf"/><Relationship Id="rId5" Type="http://schemas.openxmlformats.org/officeDocument/2006/relationships/image" Target="../media/image369.wmf"/><Relationship Id="rId4" Type="http://schemas.openxmlformats.org/officeDocument/2006/relationships/image" Target="../media/image368.wmf"/></Relationships>
</file>

<file path=ppt/drawings/_rels/vmlDrawing8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2.wmf"/><Relationship Id="rId2" Type="http://schemas.openxmlformats.org/officeDocument/2006/relationships/image" Target="../media/image371.wmf"/><Relationship Id="rId1" Type="http://schemas.openxmlformats.org/officeDocument/2006/relationships/image" Target="../media/image370.wmf"/><Relationship Id="rId4" Type="http://schemas.openxmlformats.org/officeDocument/2006/relationships/image" Target="../media/image373.wmf"/></Relationships>
</file>

<file path=ppt/drawings/_rels/vmlDrawing8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6.wmf"/><Relationship Id="rId7" Type="http://schemas.openxmlformats.org/officeDocument/2006/relationships/image" Target="../media/image380.wmf"/><Relationship Id="rId2" Type="http://schemas.openxmlformats.org/officeDocument/2006/relationships/image" Target="../media/image375.wmf"/><Relationship Id="rId1" Type="http://schemas.openxmlformats.org/officeDocument/2006/relationships/image" Target="../media/image374.wmf"/><Relationship Id="rId6" Type="http://schemas.openxmlformats.org/officeDocument/2006/relationships/image" Target="../media/image379.wmf"/><Relationship Id="rId5" Type="http://schemas.openxmlformats.org/officeDocument/2006/relationships/image" Target="../media/image378.wmf"/><Relationship Id="rId4" Type="http://schemas.openxmlformats.org/officeDocument/2006/relationships/image" Target="../media/image377.wmf"/></Relationships>
</file>

<file path=ppt/drawings/_rels/vmlDrawing8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6.wmf"/><Relationship Id="rId3" Type="http://schemas.openxmlformats.org/officeDocument/2006/relationships/image" Target="../media/image381.wmf"/><Relationship Id="rId7" Type="http://schemas.openxmlformats.org/officeDocument/2006/relationships/image" Target="../media/image385.wmf"/><Relationship Id="rId2" Type="http://schemas.openxmlformats.org/officeDocument/2006/relationships/image" Target="../media/image375.wmf"/><Relationship Id="rId1" Type="http://schemas.openxmlformats.org/officeDocument/2006/relationships/image" Target="../media/image374.wmf"/><Relationship Id="rId6" Type="http://schemas.openxmlformats.org/officeDocument/2006/relationships/image" Target="../media/image384.wmf"/><Relationship Id="rId5" Type="http://schemas.openxmlformats.org/officeDocument/2006/relationships/image" Target="../media/image383.wmf"/><Relationship Id="rId4" Type="http://schemas.openxmlformats.org/officeDocument/2006/relationships/image" Target="../media/image382.wmf"/><Relationship Id="rId9" Type="http://schemas.openxmlformats.org/officeDocument/2006/relationships/image" Target="../media/image387.wmf"/></Relationships>
</file>

<file path=ppt/drawings/_rels/vmlDrawing8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4.wmf"/><Relationship Id="rId13" Type="http://schemas.openxmlformats.org/officeDocument/2006/relationships/image" Target="../media/image399.wmf"/><Relationship Id="rId18" Type="http://schemas.openxmlformats.org/officeDocument/2006/relationships/image" Target="../media/image404.wmf"/><Relationship Id="rId3" Type="http://schemas.openxmlformats.org/officeDocument/2006/relationships/image" Target="../media/image390.wmf"/><Relationship Id="rId7" Type="http://schemas.openxmlformats.org/officeDocument/2006/relationships/image" Target="../media/image393.wmf"/><Relationship Id="rId12" Type="http://schemas.openxmlformats.org/officeDocument/2006/relationships/image" Target="../media/image398.wmf"/><Relationship Id="rId17" Type="http://schemas.openxmlformats.org/officeDocument/2006/relationships/image" Target="../media/image403.wmf"/><Relationship Id="rId2" Type="http://schemas.openxmlformats.org/officeDocument/2006/relationships/image" Target="../media/image389.wmf"/><Relationship Id="rId16" Type="http://schemas.openxmlformats.org/officeDocument/2006/relationships/image" Target="../media/image402.wmf"/><Relationship Id="rId1" Type="http://schemas.openxmlformats.org/officeDocument/2006/relationships/image" Target="../media/image388.wmf"/><Relationship Id="rId6" Type="http://schemas.openxmlformats.org/officeDocument/2006/relationships/image" Target="../media/image392.wmf"/><Relationship Id="rId11" Type="http://schemas.openxmlformats.org/officeDocument/2006/relationships/image" Target="../media/image397.wmf"/><Relationship Id="rId5" Type="http://schemas.openxmlformats.org/officeDocument/2006/relationships/image" Target="../media/image391.wmf"/><Relationship Id="rId15" Type="http://schemas.openxmlformats.org/officeDocument/2006/relationships/image" Target="../media/image401.wmf"/><Relationship Id="rId10" Type="http://schemas.openxmlformats.org/officeDocument/2006/relationships/image" Target="../media/image396.wmf"/><Relationship Id="rId19" Type="http://schemas.openxmlformats.org/officeDocument/2006/relationships/image" Target="../media/image405.wmf"/><Relationship Id="rId4" Type="http://schemas.openxmlformats.org/officeDocument/2006/relationships/image" Target="../media/image375.wmf"/><Relationship Id="rId9" Type="http://schemas.openxmlformats.org/officeDocument/2006/relationships/image" Target="../media/image395.wmf"/><Relationship Id="rId14" Type="http://schemas.openxmlformats.org/officeDocument/2006/relationships/image" Target="../media/image400.wmf"/></Relationships>
</file>

<file path=ppt/drawings/_rels/vmlDrawing8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7.wmf"/><Relationship Id="rId1" Type="http://schemas.openxmlformats.org/officeDocument/2006/relationships/image" Target="../media/image406.wmf"/></Relationships>
</file>

<file path=ppt/drawings/_rels/vmlDrawing8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9.wmf"/><Relationship Id="rId2" Type="http://schemas.openxmlformats.org/officeDocument/2006/relationships/image" Target="../media/image408.wmf"/><Relationship Id="rId1" Type="http://schemas.openxmlformats.org/officeDocument/2006/relationships/image" Target="../media/image407.wmf"/><Relationship Id="rId5" Type="http://schemas.openxmlformats.org/officeDocument/2006/relationships/image" Target="../media/image411.wmf"/><Relationship Id="rId4" Type="http://schemas.openxmlformats.org/officeDocument/2006/relationships/image" Target="../media/image41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57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12" Type="http://schemas.openxmlformats.org/officeDocument/2006/relationships/image" Target="../media/image56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11" Type="http://schemas.openxmlformats.org/officeDocument/2006/relationships/image" Target="../media/image55.wmf"/><Relationship Id="rId5" Type="http://schemas.openxmlformats.org/officeDocument/2006/relationships/image" Target="../media/image49.wmf"/><Relationship Id="rId10" Type="http://schemas.openxmlformats.org/officeDocument/2006/relationships/image" Target="../media/image54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81F8-1E97-474E-B344-F23B04F6A3E6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80C2-1FDD-4513-A878-DD92CCB4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61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81F8-1E97-474E-B344-F23B04F6A3E6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80C2-1FDD-4513-A878-DD92CCB4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88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81F8-1E97-474E-B344-F23B04F6A3E6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80C2-1FDD-4513-A878-DD92CCB4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08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auto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auto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auto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0" y="0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auto">
              <a:xfrm>
                <a:off x="503" y="0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auto">
              <a:xfrm flipH="1" flipV="1">
                <a:off x="0" y="1365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auto">
              <a:xfrm flipH="1" flipV="1">
                <a:off x="381" y="379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auto">
              <a:xfrm rot="16200000" flipH="1">
                <a:off x="422" y="302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0" y="0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auto">
              <a:xfrm flipV="1">
                <a:off x="0" y="1490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auto">
              <a:xfrm flipH="1">
                <a:off x="3692" y="0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auto">
              <a:xfrm rot="5400000">
                <a:off x="3614" y="1394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2115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914" y="1752966"/>
            <a:ext cx="7772310" cy="1141962"/>
          </a:xfrm>
        </p:spPr>
        <p:txBody>
          <a:bodyPr/>
          <a:lstStyle>
            <a:lvl1pPr>
              <a:defRPr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116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914" y="3310713"/>
            <a:ext cx="6400173" cy="1750742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73BEF1-69A4-4A92-9C25-34D1E39CD20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380859"/>
      </p:ext>
    </p:extLst>
  </p:cSld>
  <p:clrMapOvr>
    <a:masterClrMapping/>
  </p:clrMapOvr>
  <p:transition spd="slow">
    <p:pull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84AA6-948F-4FA0-8143-18078A8C20EB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254841"/>
      </p:ext>
    </p:extLst>
  </p:cSld>
  <p:clrMapOvr>
    <a:masterClrMapping/>
  </p:clrMapOvr>
  <p:transition spd="slow">
    <p:pull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130" y="4406872"/>
            <a:ext cx="7772759" cy="1362084"/>
          </a:xfrm>
        </p:spPr>
        <p:txBody>
          <a:bodyPr anchor="t"/>
          <a:lstStyle>
            <a:lvl1pPr algn="l">
              <a:defRPr sz="112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130" y="2906935"/>
            <a:ext cx="7772759" cy="1499937"/>
          </a:xfrm>
        </p:spPr>
        <p:txBody>
          <a:bodyPr anchor="b"/>
          <a:lstStyle>
            <a:lvl1pPr marL="0" indent="0">
              <a:buNone/>
              <a:defRPr sz="560"/>
            </a:lvl1pPr>
            <a:lvl2pPr marL="128062" indent="0">
              <a:buNone/>
              <a:defRPr sz="504"/>
            </a:lvl2pPr>
            <a:lvl3pPr marL="256123" indent="0">
              <a:buNone/>
              <a:defRPr sz="448"/>
            </a:lvl3pPr>
            <a:lvl4pPr marL="384185" indent="0">
              <a:buNone/>
              <a:defRPr sz="392"/>
            </a:lvl4pPr>
            <a:lvl5pPr marL="512247" indent="0">
              <a:buNone/>
              <a:defRPr sz="392"/>
            </a:lvl5pPr>
            <a:lvl6pPr marL="640309" indent="0">
              <a:buNone/>
              <a:defRPr sz="392"/>
            </a:lvl6pPr>
            <a:lvl7pPr marL="768370" indent="0">
              <a:buNone/>
              <a:defRPr sz="392"/>
            </a:lvl7pPr>
            <a:lvl8pPr marL="896432" indent="0">
              <a:buNone/>
              <a:defRPr sz="392"/>
            </a:lvl8pPr>
            <a:lvl9pPr marL="1024494" indent="0">
              <a:buNone/>
              <a:defRPr sz="39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29365-B6D5-49BA-ACE0-B0A38118D2F5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651474"/>
      </p:ext>
    </p:extLst>
  </p:cSld>
  <p:clrMapOvr>
    <a:masterClrMapping/>
  </p:clrMapOvr>
  <p:transition spd="slow">
    <p:pull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7707" y="1905050"/>
            <a:ext cx="3865101" cy="4114711"/>
          </a:xfrm>
        </p:spPr>
        <p:txBody>
          <a:bodyPr/>
          <a:lstStyle>
            <a:lvl1pPr>
              <a:defRPr sz="784"/>
            </a:lvl1pPr>
            <a:lvl2pPr>
              <a:defRPr sz="672"/>
            </a:lvl2pPr>
            <a:lvl3pPr>
              <a:defRPr sz="560"/>
            </a:lvl3pPr>
            <a:lvl4pPr>
              <a:defRPr sz="504"/>
            </a:lvl4pPr>
            <a:lvl5pPr>
              <a:defRPr sz="504"/>
            </a:lvl5pPr>
            <a:lvl6pPr>
              <a:defRPr sz="504"/>
            </a:lvl6pPr>
            <a:lvl7pPr>
              <a:defRPr sz="504"/>
            </a:lvl7pPr>
            <a:lvl8pPr>
              <a:defRPr sz="504"/>
            </a:lvl8pPr>
            <a:lvl9pPr>
              <a:defRPr sz="50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45813" y="1905050"/>
            <a:ext cx="3865101" cy="4114711"/>
          </a:xfrm>
        </p:spPr>
        <p:txBody>
          <a:bodyPr/>
          <a:lstStyle>
            <a:lvl1pPr>
              <a:defRPr sz="784"/>
            </a:lvl1pPr>
            <a:lvl2pPr>
              <a:defRPr sz="672"/>
            </a:lvl2pPr>
            <a:lvl3pPr>
              <a:defRPr sz="560"/>
            </a:lvl3pPr>
            <a:lvl4pPr>
              <a:defRPr sz="504"/>
            </a:lvl4pPr>
            <a:lvl5pPr>
              <a:defRPr sz="504"/>
            </a:lvl5pPr>
            <a:lvl6pPr>
              <a:defRPr sz="504"/>
            </a:lvl6pPr>
            <a:lvl7pPr>
              <a:defRPr sz="504"/>
            </a:lvl7pPr>
            <a:lvl8pPr>
              <a:defRPr sz="504"/>
            </a:lvl8pPr>
            <a:lvl9pPr>
              <a:defRPr sz="50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90299-0B62-49F6-9021-5A35CEDAE095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513272"/>
      </p:ext>
    </p:extLst>
  </p:cSld>
  <p:clrMapOvr>
    <a:masterClrMapping/>
  </p:clrMapOvr>
  <p:transition spd="slow">
    <p:pull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79" y="274818"/>
            <a:ext cx="8229242" cy="114285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379" y="1535068"/>
            <a:ext cx="4039810" cy="639908"/>
          </a:xfrm>
        </p:spPr>
        <p:txBody>
          <a:bodyPr anchor="b"/>
          <a:lstStyle>
            <a:lvl1pPr marL="0" indent="0">
              <a:buNone/>
              <a:defRPr sz="672" b="1"/>
            </a:lvl1pPr>
            <a:lvl2pPr marL="128062" indent="0">
              <a:buNone/>
              <a:defRPr sz="560" b="1"/>
            </a:lvl2pPr>
            <a:lvl3pPr marL="256123" indent="0">
              <a:buNone/>
              <a:defRPr sz="504" b="1"/>
            </a:lvl3pPr>
            <a:lvl4pPr marL="384185" indent="0">
              <a:buNone/>
              <a:defRPr sz="448" b="1"/>
            </a:lvl4pPr>
            <a:lvl5pPr marL="512247" indent="0">
              <a:buNone/>
              <a:defRPr sz="448" b="1"/>
            </a:lvl5pPr>
            <a:lvl6pPr marL="640309" indent="0">
              <a:buNone/>
              <a:defRPr sz="448" b="1"/>
            </a:lvl6pPr>
            <a:lvl7pPr marL="768370" indent="0">
              <a:buNone/>
              <a:defRPr sz="448" b="1"/>
            </a:lvl7pPr>
            <a:lvl8pPr marL="896432" indent="0">
              <a:buNone/>
              <a:defRPr sz="448" b="1"/>
            </a:lvl8pPr>
            <a:lvl9pPr marL="1024494" indent="0">
              <a:buNone/>
              <a:defRPr sz="44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379" y="2174976"/>
            <a:ext cx="4039810" cy="3951065"/>
          </a:xfrm>
        </p:spPr>
        <p:txBody>
          <a:bodyPr/>
          <a:lstStyle>
            <a:lvl1pPr>
              <a:defRPr sz="672"/>
            </a:lvl1pPr>
            <a:lvl2pPr>
              <a:defRPr sz="560"/>
            </a:lvl2pPr>
            <a:lvl3pPr>
              <a:defRPr sz="504"/>
            </a:lvl3pPr>
            <a:lvl4pPr>
              <a:defRPr sz="448"/>
            </a:lvl4pPr>
            <a:lvl5pPr>
              <a:defRPr sz="448"/>
            </a:lvl5pPr>
            <a:lvl6pPr>
              <a:defRPr sz="448"/>
            </a:lvl6pPr>
            <a:lvl7pPr>
              <a:defRPr sz="448"/>
            </a:lvl7pPr>
            <a:lvl8pPr>
              <a:defRPr sz="448"/>
            </a:lvl8pPr>
            <a:lvl9pPr>
              <a:defRPr sz="44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0" y="1535068"/>
            <a:ext cx="4041601" cy="639908"/>
          </a:xfrm>
        </p:spPr>
        <p:txBody>
          <a:bodyPr anchor="b"/>
          <a:lstStyle>
            <a:lvl1pPr marL="0" indent="0">
              <a:buNone/>
              <a:defRPr sz="672" b="1"/>
            </a:lvl1pPr>
            <a:lvl2pPr marL="128062" indent="0">
              <a:buNone/>
              <a:defRPr sz="560" b="1"/>
            </a:lvl2pPr>
            <a:lvl3pPr marL="256123" indent="0">
              <a:buNone/>
              <a:defRPr sz="504" b="1"/>
            </a:lvl3pPr>
            <a:lvl4pPr marL="384185" indent="0">
              <a:buNone/>
              <a:defRPr sz="448" b="1"/>
            </a:lvl4pPr>
            <a:lvl5pPr marL="512247" indent="0">
              <a:buNone/>
              <a:defRPr sz="448" b="1"/>
            </a:lvl5pPr>
            <a:lvl6pPr marL="640309" indent="0">
              <a:buNone/>
              <a:defRPr sz="448" b="1"/>
            </a:lvl6pPr>
            <a:lvl7pPr marL="768370" indent="0">
              <a:buNone/>
              <a:defRPr sz="448" b="1"/>
            </a:lvl7pPr>
            <a:lvl8pPr marL="896432" indent="0">
              <a:buNone/>
              <a:defRPr sz="448" b="1"/>
            </a:lvl8pPr>
            <a:lvl9pPr marL="1024494" indent="0">
              <a:buNone/>
              <a:defRPr sz="44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0" y="2174976"/>
            <a:ext cx="4041601" cy="3951065"/>
          </a:xfrm>
        </p:spPr>
        <p:txBody>
          <a:bodyPr/>
          <a:lstStyle>
            <a:lvl1pPr>
              <a:defRPr sz="672"/>
            </a:lvl1pPr>
            <a:lvl2pPr>
              <a:defRPr sz="560"/>
            </a:lvl2pPr>
            <a:lvl3pPr>
              <a:defRPr sz="504"/>
            </a:lvl3pPr>
            <a:lvl4pPr>
              <a:defRPr sz="448"/>
            </a:lvl4pPr>
            <a:lvl5pPr>
              <a:defRPr sz="448"/>
            </a:lvl5pPr>
            <a:lvl6pPr>
              <a:defRPr sz="448"/>
            </a:lvl6pPr>
            <a:lvl7pPr>
              <a:defRPr sz="448"/>
            </a:lvl7pPr>
            <a:lvl8pPr>
              <a:defRPr sz="448"/>
            </a:lvl8pPr>
            <a:lvl9pPr>
              <a:defRPr sz="44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0EDC5-DD4C-4384-946F-7A853914AF76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842084"/>
      </p:ext>
    </p:extLst>
  </p:cSld>
  <p:clrMapOvr>
    <a:masterClrMapping/>
  </p:clrMapOvr>
  <p:transition spd="slow">
    <p:pull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DFE7C-8E75-4B86-A8AA-AC0C67CF331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02340"/>
      </p:ext>
    </p:extLst>
  </p:cSld>
  <p:clrMapOvr>
    <a:masterClrMapping/>
  </p:clrMapOvr>
  <p:transition spd="slow">
    <p:pull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73C37-5729-4D0B-AD66-084EEE4E591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696067"/>
      </p:ext>
    </p:extLst>
  </p:cSld>
  <p:clrMapOvr>
    <a:masterClrMapping/>
  </p:clrMapOvr>
  <p:transition spd="slow">
    <p:pull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80" y="273039"/>
            <a:ext cx="3008130" cy="1161974"/>
          </a:xfrm>
        </p:spPr>
        <p:txBody>
          <a:bodyPr/>
          <a:lstStyle>
            <a:lvl1pPr algn="l">
              <a:defRPr sz="56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263" y="273039"/>
            <a:ext cx="5111358" cy="5853002"/>
          </a:xfrm>
        </p:spPr>
        <p:txBody>
          <a:bodyPr/>
          <a:lstStyle>
            <a:lvl1pPr>
              <a:defRPr sz="896"/>
            </a:lvl1pPr>
            <a:lvl2pPr>
              <a:defRPr sz="784"/>
            </a:lvl2pPr>
            <a:lvl3pPr>
              <a:defRPr sz="672"/>
            </a:lvl3pPr>
            <a:lvl4pPr>
              <a:defRPr sz="560"/>
            </a:lvl4pPr>
            <a:lvl5pPr>
              <a:defRPr sz="560"/>
            </a:lvl5pPr>
            <a:lvl6pPr>
              <a:defRPr sz="560"/>
            </a:lvl6pPr>
            <a:lvl7pPr>
              <a:defRPr sz="560"/>
            </a:lvl7pPr>
            <a:lvl8pPr>
              <a:defRPr sz="560"/>
            </a:lvl8pPr>
            <a:lvl9pPr>
              <a:defRPr sz="5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380" y="1435013"/>
            <a:ext cx="3008130" cy="4691028"/>
          </a:xfrm>
        </p:spPr>
        <p:txBody>
          <a:bodyPr/>
          <a:lstStyle>
            <a:lvl1pPr marL="0" indent="0">
              <a:buNone/>
              <a:defRPr sz="392"/>
            </a:lvl1pPr>
            <a:lvl2pPr marL="128062" indent="0">
              <a:buNone/>
              <a:defRPr sz="336"/>
            </a:lvl2pPr>
            <a:lvl3pPr marL="256123" indent="0">
              <a:buNone/>
              <a:defRPr sz="280"/>
            </a:lvl3pPr>
            <a:lvl4pPr marL="384185" indent="0">
              <a:buNone/>
              <a:defRPr sz="252"/>
            </a:lvl4pPr>
            <a:lvl5pPr marL="512247" indent="0">
              <a:buNone/>
              <a:defRPr sz="252"/>
            </a:lvl5pPr>
            <a:lvl6pPr marL="640309" indent="0">
              <a:buNone/>
              <a:defRPr sz="252"/>
            </a:lvl6pPr>
            <a:lvl7pPr marL="768370" indent="0">
              <a:buNone/>
              <a:defRPr sz="252"/>
            </a:lvl7pPr>
            <a:lvl8pPr marL="896432" indent="0">
              <a:buNone/>
              <a:defRPr sz="252"/>
            </a:lvl8pPr>
            <a:lvl9pPr marL="1024494" indent="0">
              <a:buNone/>
              <a:defRPr sz="25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859A8-6D88-4A08-9047-4EBE2E5119BA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167888"/>
      </p:ext>
    </p:extLst>
  </p:cSld>
  <p:clrMapOvr>
    <a:masterClrMapping/>
  </p:clrMapOvr>
  <p:transition spd="slow"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81F8-1E97-474E-B344-F23B04F6A3E6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80C2-1FDD-4513-A878-DD92CCB4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4645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335" y="4800422"/>
            <a:ext cx="5486310" cy="566979"/>
          </a:xfrm>
        </p:spPr>
        <p:txBody>
          <a:bodyPr/>
          <a:lstStyle>
            <a:lvl1pPr algn="l">
              <a:defRPr sz="56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335" y="612782"/>
            <a:ext cx="5486310" cy="4114711"/>
          </a:xfrm>
        </p:spPr>
        <p:txBody>
          <a:bodyPr/>
          <a:lstStyle>
            <a:lvl1pPr marL="0" indent="0">
              <a:buNone/>
              <a:defRPr sz="896"/>
            </a:lvl1pPr>
            <a:lvl2pPr marL="128062" indent="0">
              <a:buNone/>
              <a:defRPr sz="784"/>
            </a:lvl2pPr>
            <a:lvl3pPr marL="256123" indent="0">
              <a:buNone/>
              <a:defRPr sz="672"/>
            </a:lvl3pPr>
            <a:lvl4pPr marL="384185" indent="0">
              <a:buNone/>
              <a:defRPr sz="560"/>
            </a:lvl4pPr>
            <a:lvl5pPr marL="512247" indent="0">
              <a:buNone/>
              <a:defRPr sz="560"/>
            </a:lvl5pPr>
            <a:lvl6pPr marL="640309" indent="0">
              <a:buNone/>
              <a:defRPr sz="560"/>
            </a:lvl6pPr>
            <a:lvl7pPr marL="768370" indent="0">
              <a:buNone/>
              <a:defRPr sz="560"/>
            </a:lvl7pPr>
            <a:lvl8pPr marL="896432" indent="0">
              <a:buNone/>
              <a:defRPr sz="560"/>
            </a:lvl8pPr>
            <a:lvl9pPr marL="1024494" indent="0">
              <a:buNone/>
              <a:defRPr sz="56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335" y="5367401"/>
            <a:ext cx="5486310" cy="804888"/>
          </a:xfrm>
        </p:spPr>
        <p:txBody>
          <a:bodyPr/>
          <a:lstStyle>
            <a:lvl1pPr marL="0" indent="0">
              <a:buNone/>
              <a:defRPr sz="392"/>
            </a:lvl1pPr>
            <a:lvl2pPr marL="128062" indent="0">
              <a:buNone/>
              <a:defRPr sz="336"/>
            </a:lvl2pPr>
            <a:lvl3pPr marL="256123" indent="0">
              <a:buNone/>
              <a:defRPr sz="280"/>
            </a:lvl3pPr>
            <a:lvl4pPr marL="384185" indent="0">
              <a:buNone/>
              <a:defRPr sz="252"/>
            </a:lvl4pPr>
            <a:lvl5pPr marL="512247" indent="0">
              <a:buNone/>
              <a:defRPr sz="252"/>
            </a:lvl5pPr>
            <a:lvl6pPr marL="640309" indent="0">
              <a:buNone/>
              <a:defRPr sz="252"/>
            </a:lvl6pPr>
            <a:lvl7pPr marL="768370" indent="0">
              <a:buNone/>
              <a:defRPr sz="252"/>
            </a:lvl7pPr>
            <a:lvl8pPr marL="896432" indent="0">
              <a:buNone/>
              <a:defRPr sz="252"/>
            </a:lvl8pPr>
            <a:lvl9pPr marL="1024494" indent="0">
              <a:buNone/>
              <a:defRPr sz="25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69C57-32A7-408B-806D-8AF2666A18FE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797983"/>
      </p:ext>
    </p:extLst>
  </p:cSld>
  <p:clrMapOvr>
    <a:masterClrMapping/>
  </p:clrMapOvr>
  <p:transition spd="slow">
    <p:pull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0C04D-13E9-45D5-80DA-2EF805EF4D42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964509"/>
      </p:ext>
    </p:extLst>
  </p:cSld>
  <p:clrMapOvr>
    <a:masterClrMapping/>
  </p:clrMapOvr>
  <p:transition spd="slow">
    <p:pull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272" y="305057"/>
            <a:ext cx="2000642" cy="571470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7898" y="305057"/>
            <a:ext cx="5959368" cy="571470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4A16F-B266-4D5C-8933-4604532DAAED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306178"/>
      </p:ext>
    </p:extLst>
  </p:cSld>
  <p:clrMapOvr>
    <a:masterClrMapping/>
  </p:clrMapOvr>
  <p:transition spd="slow">
    <p:pull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7898" y="305057"/>
            <a:ext cx="8003016" cy="57147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7D34B-9987-4AAA-80A5-B1141330A333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598055"/>
      </p:ext>
    </p:extLst>
  </p:cSld>
  <p:clrMapOvr>
    <a:masterClrMapping/>
  </p:clrMapOvr>
  <p:transition spd="slow">
    <p:pull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7898" y="305057"/>
            <a:ext cx="7773206" cy="114418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7707" y="1905050"/>
            <a:ext cx="3865101" cy="2035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45813" y="1905050"/>
            <a:ext cx="3865101" cy="2035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7707" y="3983528"/>
            <a:ext cx="3865101" cy="20362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45813" y="3983528"/>
            <a:ext cx="3865101" cy="20362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1DB05-45D1-49DC-B6FE-7B953781F96A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628376"/>
      </p:ext>
    </p:extLst>
  </p:cSld>
  <p:clrMapOvr>
    <a:masterClrMapping/>
  </p:clrMapOvr>
  <p:transition spd="slow">
    <p:pull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898" y="305057"/>
            <a:ext cx="7773206" cy="114418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7707" y="1905050"/>
            <a:ext cx="3865101" cy="41147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45813" y="1905050"/>
            <a:ext cx="3865101" cy="2035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45813" y="3983528"/>
            <a:ext cx="3865101" cy="20362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54B9F-48E7-4A3D-8778-A5B2E708FC1D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796118"/>
      </p:ext>
    </p:extLst>
  </p:cSld>
  <p:clrMapOvr>
    <a:masterClrMapping/>
  </p:clrMapOvr>
  <p:transition spd="slow">
    <p:pull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2BD055E-78EE-47D8-9F69-733A31BD52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E68102A9-BAD7-48FA-BE2C-8CDF145C60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75B46D5-53A5-4D14-A392-28F2FDE70D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5F103F-2734-4B4A-8F33-4CAADFACA9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81206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55869239-B810-4FAA-B9F4-2C6B8CBEC1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2B2C499-5ED9-45A8-9174-0BAB1C5264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F65286DC-B091-4830-AB44-F2B685AA11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D8DEE6-8E1A-40F7-8327-BB456A1F73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93747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938A7EF4-53A3-439C-BA78-46E718F292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5B0EFDAF-5053-430E-A7AD-CA5A523070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63A573A2-0620-4CAB-A728-5BC45F146C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89E75-8A44-4F14-A7D5-058EE5D0CD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87961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65D2B89-9C11-4C59-8379-EF62E400D2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5415583-E9FD-45BF-9C98-F7B55296C4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F885025-9706-4242-BBC6-CA491DF9B3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FC475A-C9BB-4786-9D22-1F874A4E28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42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81F8-1E97-474E-B344-F23B04F6A3E6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80C2-1FDD-4513-A878-DD92CCB4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6266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F3CF587F-6420-46CB-BB15-19AAACC13D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6CAF7826-634C-4DC4-B7BB-5D8F7E3E94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5F78B774-F0BA-408C-862B-F613AC926C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17C93C-AE2E-457B-9BC3-F154C1A479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9749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1C893D0B-8130-4A58-8C98-3D3E9A4DDE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6A65056B-DF27-4F21-9C2A-0CF2A57D95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9EFC7E43-96D3-4E15-B75D-0960D6AC6A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995560-48F5-4029-A2A9-C252A1B155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73578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4E011FED-4EB4-4974-B560-C5AF99F51E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EE005513-CD60-4E9B-BD63-93966719F3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46722FA5-4834-4A51-82F0-F38A01FC67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9269FB-CD1B-4D54-9F41-E7EF4FE098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69713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200BF91-9FAA-49C8-BDC4-16C21E89D2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6CED0A4-426A-4CAF-B95C-FB7A73A37F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15CEA3A-64EC-4067-9DAC-10AC2D3134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904D5D-99CF-49F7-840F-9E8C265B01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90113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DD9A17C-D470-458B-803B-9321278023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4E8881D-CDFF-4BAA-8451-6B0B7BB445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6AC6EF1-11E4-401C-B67A-C1EB6BF48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FBFB1B-22C8-49DF-A7E8-857264C93D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37475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0903D04D-CAD5-44A1-BFF9-B36571B4B7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559A2BC-B765-4104-84E9-DCF4E2B7C7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A0E6C39-6309-4B35-A326-AA5804B82F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0BEB64-FF89-4EC4-AF97-E25F369894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2638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DD07A332-04FF-4C77-AA60-EAF63BD3B2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1FAAE0DA-6723-4274-AF07-2FDD5F4D8C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259C475-609A-45C2-A45A-B274F60FAB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186DA9-195B-4056-A1A9-176EC9914D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09442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8F37E5-464C-46E2-8CEC-F42EBEBB7E1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639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AAA0-C9ED-4CF2-951E-42E93D95632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2272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E07303-C413-4659-8FC8-2BF1E3740B1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13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81F8-1E97-474E-B344-F23B04F6A3E6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80C2-1FDD-4513-A878-DD92CCB4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8513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4FCDBF-C5A4-42F0-8178-15FB3687D09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2964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7559B7-CD53-497E-AA61-0F09F6147C1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3755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1DA0D1-DFEF-477F-93EE-E24846C1E11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7203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FA3A6E-0B14-463A-8CC9-383627E1ED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9070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AD43A-5EDE-42EE-B1EA-8A1D9C7D956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4844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855614-65B4-442B-8B70-96F662B955E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2322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409393-B579-470A-8757-50EB1AEF3A7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38749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F988F1-D83C-4C83-AAFE-B289D8B4000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0885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8F37E5-464C-46E2-8CEC-F42EBEBB7E1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5077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AAA0-C9ED-4CF2-951E-42E93D95632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87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81F8-1E97-474E-B344-F23B04F6A3E6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80C2-1FDD-4513-A878-DD92CCB4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2208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E07303-C413-4659-8FC8-2BF1E3740B1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4707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4FCDBF-C5A4-42F0-8178-15FB3687D09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9703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7559B7-CD53-497E-AA61-0F09F6147C1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8234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1DA0D1-DFEF-477F-93EE-E24846C1E11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5201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FA3A6E-0B14-463A-8CC9-383627E1ED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6858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AD43A-5EDE-42EE-B1EA-8A1D9C7D956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91614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855614-65B4-442B-8B70-96F662B955E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4807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409393-B579-470A-8757-50EB1AEF3A7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14418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F988F1-D83C-4C83-AAFE-B289D8B4000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78966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8F37E5-464C-46E2-8CEC-F42EBEBB7E1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30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81F8-1E97-474E-B344-F23B04F6A3E6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80C2-1FDD-4513-A878-DD92CCB4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25295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AAA0-C9ED-4CF2-951E-42E93D95632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52045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E07303-C413-4659-8FC8-2BF1E3740B1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4519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4FCDBF-C5A4-42F0-8178-15FB3687D09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42610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7559B7-CD53-497E-AA61-0F09F6147C1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62161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1DA0D1-DFEF-477F-93EE-E24846C1E11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3378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FA3A6E-0B14-463A-8CC9-383627E1ED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03842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AD43A-5EDE-42EE-B1EA-8A1D9C7D956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62778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855614-65B4-442B-8B70-96F662B955E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54186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409393-B579-470A-8757-50EB1AEF3A7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69260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F988F1-D83C-4C83-AAFE-B289D8B4000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47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81F8-1E97-474E-B344-F23B04F6A3E6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80C2-1FDD-4513-A878-DD92CCB4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59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81F8-1E97-474E-B344-F23B04F6A3E6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80C2-1FDD-4513-A878-DD92CCB4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13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81F8-1E97-474E-B344-F23B04F6A3E6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80C2-1FDD-4513-A878-DD92CCB4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53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881F8-1E97-474E-B344-F23B04F6A3E6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380C2-1FDD-4513-A878-DD92CCB4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0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0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0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auto">
            <a:xfrm>
              <a:off x="2112" y="0"/>
              <a:ext cx="3648" cy="96"/>
            </a:xfrm>
            <a:prstGeom prst="rect">
              <a:avLst/>
            </a:prstGeom>
            <a:blipFill dpi="0" rotWithShape="0">
              <a:blip r:embed="rId1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auto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0" y="0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auto">
              <a:xfrm flipH="1">
                <a:off x="0" y="121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auto">
              <a:xfrm>
                <a:off x="240" y="4"/>
                <a:ext cx="0" cy="287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auto">
              <a:xfrm flipH="1">
                <a:off x="121" y="0"/>
                <a:ext cx="239" cy="239"/>
              </a:xfrm>
              <a:custGeom>
                <a:avLst/>
                <a:gdLst>
                  <a:gd name="T0" fmla="*/ 117 w 43195"/>
                  <a:gd name="T1" fmla="*/ 0 h 43200"/>
                  <a:gd name="T2" fmla="*/ 0 w 43195"/>
                  <a:gd name="T3" fmla="*/ 122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7898" y="305057"/>
            <a:ext cx="7773206" cy="1144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7707" y="1905050"/>
            <a:ext cx="7773206" cy="411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4972" tIns="162487" rIns="324972" bIns="1624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89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397" y="6248331"/>
            <a:ext cx="1905672" cy="45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29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109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5499" y="6248331"/>
            <a:ext cx="2893002" cy="45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29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1091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827" y="6248331"/>
            <a:ext cx="1904776" cy="45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29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777DBA-E47B-4082-905D-70E3AFC382F5}" type="slidenum">
              <a:rPr lang="zh-CN" altLang="zh-CN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84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ransition spd="slow">
    <p:pull dir="d"/>
  </p:transition>
  <p:hf hdr="0" ftr="0" dt="0"/>
  <p:txStyles>
    <p:titleStyle>
      <a:lvl1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+mj-lt"/>
          <a:ea typeface="+mj-ea"/>
          <a:cs typeface="+mj-cs"/>
        </a:defRPr>
      </a:lvl1pPr>
      <a:lvl2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128062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256123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384185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512247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1053" indent="-341053" algn="l" defTabSz="911106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7"/>
        </a:buBlip>
        <a:defRPr sz="3249">
          <a:solidFill>
            <a:schemeClr val="tx1"/>
          </a:solidFill>
          <a:latin typeface="+mn-lt"/>
          <a:ea typeface="+mn-ea"/>
          <a:cs typeface="+mn-cs"/>
        </a:defRPr>
      </a:lvl1pPr>
      <a:lvl2pPr marL="740357" indent="-286360" algn="l" defTabSz="911106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1">
          <a:solidFill>
            <a:schemeClr val="tx1"/>
          </a:solidFill>
          <a:latin typeface="+mn-lt"/>
          <a:ea typeface="+mn-ea"/>
        </a:defRPr>
      </a:lvl2pPr>
      <a:lvl3pPr marL="1139216" indent="-228110" algn="l" defTabSz="911106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381">
          <a:solidFill>
            <a:schemeClr val="tx1"/>
          </a:solidFill>
          <a:latin typeface="+mn-lt"/>
          <a:ea typeface="+mn-ea"/>
        </a:defRPr>
      </a:lvl3pPr>
      <a:lvl4pPr marL="1592323" indent="-228110" algn="l" defTabSz="911106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4pPr>
      <a:lvl5pPr marL="2048543" indent="-228110" algn="l" defTabSz="911106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5pPr>
      <a:lvl6pPr marL="2176605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6pPr>
      <a:lvl7pPr marL="2304666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7pPr>
      <a:lvl8pPr marL="2432728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8pPr>
      <a:lvl9pPr marL="2560790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1pPr>
      <a:lvl2pPr marL="128062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56123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3pPr>
      <a:lvl4pPr marL="384185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4pPr>
      <a:lvl5pPr marL="512247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5pPr>
      <a:lvl6pPr marL="640309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6pPr>
      <a:lvl7pPr marL="768370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7pPr>
      <a:lvl8pPr marL="896432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8pPr>
      <a:lvl9pPr marL="1024494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09AD5006-2ECF-4F7C-9B63-C0F513D134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47F23738-A152-4A63-A245-6D10D19C84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5D9B9EAB-A398-4BE4-B754-5C14F2ED708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0F1B9F3C-FDAA-481B-9BEA-EA33F66254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173C8D8A-061B-43DC-B77B-6C19DCB1711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83D1C7-574C-45D6-AE05-889E290604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282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401CB3-8C25-4B60-8706-5F526E3EB101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53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401CB3-8C25-4B60-8706-5F526E3EB101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25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401CB3-8C25-4B60-8706-5F526E3EB101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image" Target="../media/image2.png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2.wmf"/><Relationship Id="rId26" Type="http://schemas.openxmlformats.org/officeDocument/2006/relationships/image" Target="../media/image56.wmf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51.bin"/><Relationship Id="rId25" Type="http://schemas.openxmlformats.org/officeDocument/2006/relationships/oleObject" Target="../embeddings/oleObject55.bin"/><Relationship Id="rId2" Type="http://schemas.openxmlformats.org/officeDocument/2006/relationships/slideLayout" Target="../slideLayouts/slideLayout32.xml"/><Relationship Id="rId16" Type="http://schemas.openxmlformats.org/officeDocument/2006/relationships/image" Target="../media/image51.wmf"/><Relationship Id="rId20" Type="http://schemas.openxmlformats.org/officeDocument/2006/relationships/image" Target="../media/image53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8.bin"/><Relationship Id="rId24" Type="http://schemas.openxmlformats.org/officeDocument/2006/relationships/image" Target="../media/image55.wmf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4.bin"/><Relationship Id="rId28" Type="http://schemas.openxmlformats.org/officeDocument/2006/relationships/image" Target="../media/image57.wmf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0.wmf"/><Relationship Id="rId22" Type="http://schemas.openxmlformats.org/officeDocument/2006/relationships/image" Target="../media/image54.wmf"/><Relationship Id="rId27" Type="http://schemas.openxmlformats.org/officeDocument/2006/relationships/oleObject" Target="../embeddings/oleObject5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41.wmf"/><Relationship Id="rId3" Type="http://schemas.openxmlformats.org/officeDocument/2006/relationships/image" Target="../media/image2.png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6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61.wmf"/><Relationship Id="rId5" Type="http://schemas.openxmlformats.org/officeDocument/2006/relationships/image" Target="../media/image58.w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6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68.wmf"/><Relationship Id="rId4" Type="http://schemas.openxmlformats.org/officeDocument/2006/relationships/oleObject" Target="../embeddings/oleObject6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69.wmf"/><Relationship Id="rId4" Type="http://schemas.openxmlformats.org/officeDocument/2006/relationships/oleObject" Target="../embeddings/oleObject6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74.emf"/><Relationship Id="rId3" Type="http://schemas.openxmlformats.org/officeDocument/2006/relationships/image" Target="../media/image2.png"/><Relationship Id="rId7" Type="http://schemas.openxmlformats.org/officeDocument/2006/relationships/image" Target="../media/image71.wmf"/><Relationship Id="rId12" Type="http://schemas.openxmlformats.org/officeDocument/2006/relationships/oleObject" Target="../embeddings/oleObject7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73.emf"/><Relationship Id="rId5" Type="http://schemas.openxmlformats.org/officeDocument/2006/relationships/image" Target="../media/image70.w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7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6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75.emf"/><Relationship Id="rId4" Type="http://schemas.openxmlformats.org/officeDocument/2006/relationships/oleObject" Target="../embeddings/oleObject7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8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77.emf"/><Relationship Id="rId4" Type="http://schemas.openxmlformats.org/officeDocument/2006/relationships/oleObject" Target="../embeddings/oleObject77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3" Type="http://schemas.openxmlformats.org/officeDocument/2006/relationships/image" Target="../media/image2.png"/><Relationship Id="rId7" Type="http://schemas.openxmlformats.org/officeDocument/2006/relationships/image" Target="../media/image80.emf"/><Relationship Id="rId12" Type="http://schemas.openxmlformats.org/officeDocument/2006/relationships/image" Target="../media/image82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0.bin"/><Relationship Id="rId11" Type="http://schemas.openxmlformats.org/officeDocument/2006/relationships/oleObject" Target="../embeddings/oleObject83.bin"/><Relationship Id="rId5" Type="http://schemas.openxmlformats.org/officeDocument/2006/relationships/image" Target="../media/image79.wmf"/><Relationship Id="rId10" Type="http://schemas.openxmlformats.org/officeDocument/2006/relationships/image" Target="../media/image81.wmf"/><Relationship Id="rId4" Type="http://schemas.openxmlformats.org/officeDocument/2006/relationships/oleObject" Target="../embeddings/oleObject79.bin"/><Relationship Id="rId9" Type="http://schemas.openxmlformats.org/officeDocument/2006/relationships/oleObject" Target="../embeddings/oleObject8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image" Target="../media/image86.emf"/><Relationship Id="rId18" Type="http://schemas.openxmlformats.org/officeDocument/2006/relationships/oleObject" Target="../embeddings/oleObject91.bin"/><Relationship Id="rId3" Type="http://schemas.openxmlformats.org/officeDocument/2006/relationships/image" Target="../media/image2.png"/><Relationship Id="rId7" Type="http://schemas.openxmlformats.org/officeDocument/2006/relationships/image" Target="../media/image84.emf"/><Relationship Id="rId12" Type="http://schemas.openxmlformats.org/officeDocument/2006/relationships/oleObject" Target="../embeddings/oleObject88.bin"/><Relationship Id="rId17" Type="http://schemas.openxmlformats.org/officeDocument/2006/relationships/image" Target="../media/image88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90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81.wmf"/><Relationship Id="rId5" Type="http://schemas.openxmlformats.org/officeDocument/2006/relationships/image" Target="../media/image83.wmf"/><Relationship Id="rId15" Type="http://schemas.openxmlformats.org/officeDocument/2006/relationships/image" Target="../media/image87.wmf"/><Relationship Id="rId10" Type="http://schemas.openxmlformats.org/officeDocument/2006/relationships/oleObject" Target="../embeddings/oleObject87.bin"/><Relationship Id="rId19" Type="http://schemas.openxmlformats.org/officeDocument/2006/relationships/image" Target="../media/image89.wmf"/><Relationship Id="rId4" Type="http://schemas.openxmlformats.org/officeDocument/2006/relationships/oleObject" Target="../embeddings/oleObject84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8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94.wmf"/><Relationship Id="rId18" Type="http://schemas.openxmlformats.org/officeDocument/2006/relationships/oleObject" Target="../embeddings/oleObject99.bin"/><Relationship Id="rId3" Type="http://schemas.openxmlformats.org/officeDocument/2006/relationships/image" Target="../media/image2.png"/><Relationship Id="rId21" Type="http://schemas.openxmlformats.org/officeDocument/2006/relationships/image" Target="../media/image98.emf"/><Relationship Id="rId7" Type="http://schemas.openxmlformats.org/officeDocument/2006/relationships/image" Target="../media/image91.wmf"/><Relationship Id="rId12" Type="http://schemas.openxmlformats.org/officeDocument/2006/relationships/oleObject" Target="../embeddings/oleObject96.bin"/><Relationship Id="rId17" Type="http://schemas.openxmlformats.org/officeDocument/2006/relationships/image" Target="../media/image96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98.bin"/><Relationship Id="rId20" Type="http://schemas.openxmlformats.org/officeDocument/2006/relationships/oleObject" Target="../embeddings/oleObject100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93.wmf"/><Relationship Id="rId5" Type="http://schemas.openxmlformats.org/officeDocument/2006/relationships/image" Target="../media/image90.wmf"/><Relationship Id="rId15" Type="http://schemas.openxmlformats.org/officeDocument/2006/relationships/image" Target="../media/image95.wmf"/><Relationship Id="rId23" Type="http://schemas.openxmlformats.org/officeDocument/2006/relationships/image" Target="../media/image99.emf"/><Relationship Id="rId10" Type="http://schemas.openxmlformats.org/officeDocument/2006/relationships/oleObject" Target="../embeddings/oleObject95.bin"/><Relationship Id="rId19" Type="http://schemas.openxmlformats.org/officeDocument/2006/relationships/image" Target="../media/image97.emf"/><Relationship Id="rId4" Type="http://schemas.openxmlformats.org/officeDocument/2006/relationships/oleObject" Target="../embeddings/oleObject92.bin"/><Relationship Id="rId9" Type="http://schemas.openxmlformats.org/officeDocument/2006/relationships/image" Target="../media/image92.wmf"/><Relationship Id="rId14" Type="http://schemas.openxmlformats.org/officeDocument/2006/relationships/oleObject" Target="../embeddings/oleObject97.bin"/><Relationship Id="rId22" Type="http://schemas.openxmlformats.org/officeDocument/2006/relationships/oleObject" Target="../embeddings/oleObject10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image" Target="../media/image104.wmf"/><Relationship Id="rId18" Type="http://schemas.openxmlformats.org/officeDocument/2006/relationships/oleObject" Target="../embeddings/oleObject109.bin"/><Relationship Id="rId3" Type="http://schemas.openxmlformats.org/officeDocument/2006/relationships/image" Target="../media/image2.png"/><Relationship Id="rId7" Type="http://schemas.openxmlformats.org/officeDocument/2006/relationships/image" Target="../media/image101.wmf"/><Relationship Id="rId12" Type="http://schemas.openxmlformats.org/officeDocument/2006/relationships/oleObject" Target="../embeddings/oleObject106.bin"/><Relationship Id="rId17" Type="http://schemas.openxmlformats.org/officeDocument/2006/relationships/image" Target="../media/image106.e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08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103.wmf"/><Relationship Id="rId5" Type="http://schemas.openxmlformats.org/officeDocument/2006/relationships/image" Target="../media/image100.wmf"/><Relationship Id="rId15" Type="http://schemas.openxmlformats.org/officeDocument/2006/relationships/image" Target="../media/image105.wmf"/><Relationship Id="rId10" Type="http://schemas.openxmlformats.org/officeDocument/2006/relationships/oleObject" Target="../embeddings/oleObject105.bin"/><Relationship Id="rId19" Type="http://schemas.openxmlformats.org/officeDocument/2006/relationships/image" Target="../media/image107.emf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102.wmf"/><Relationship Id="rId14" Type="http://schemas.openxmlformats.org/officeDocument/2006/relationships/oleObject" Target="../embeddings/oleObject10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image" Target="../media/image111.emf"/><Relationship Id="rId3" Type="http://schemas.openxmlformats.org/officeDocument/2006/relationships/image" Target="../media/image2.png"/><Relationship Id="rId7" Type="http://schemas.openxmlformats.org/officeDocument/2006/relationships/image" Target="../media/image109.emf"/><Relationship Id="rId12" Type="http://schemas.openxmlformats.org/officeDocument/2006/relationships/oleObject" Target="../embeddings/oleObject114.bin"/><Relationship Id="rId17" Type="http://schemas.openxmlformats.org/officeDocument/2006/relationships/image" Target="../media/image113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16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81.wmf"/><Relationship Id="rId5" Type="http://schemas.openxmlformats.org/officeDocument/2006/relationships/image" Target="../media/image108.wmf"/><Relationship Id="rId15" Type="http://schemas.openxmlformats.org/officeDocument/2006/relationships/image" Target="../media/image112.wmf"/><Relationship Id="rId10" Type="http://schemas.openxmlformats.org/officeDocument/2006/relationships/oleObject" Target="../embeddings/oleObject113.bin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110.wmf"/><Relationship Id="rId14" Type="http://schemas.openxmlformats.org/officeDocument/2006/relationships/oleObject" Target="../embeddings/oleObject11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image" Target="../media/image116.wmf"/><Relationship Id="rId3" Type="http://schemas.openxmlformats.org/officeDocument/2006/relationships/image" Target="../media/image2.png"/><Relationship Id="rId7" Type="http://schemas.openxmlformats.org/officeDocument/2006/relationships/image" Target="../media/image114.emf"/><Relationship Id="rId12" Type="http://schemas.openxmlformats.org/officeDocument/2006/relationships/oleObject" Target="../embeddings/oleObject121.bin"/><Relationship Id="rId17" Type="http://schemas.openxmlformats.org/officeDocument/2006/relationships/image" Target="../media/image118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23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18.bin"/><Relationship Id="rId11" Type="http://schemas.openxmlformats.org/officeDocument/2006/relationships/image" Target="../media/image115.wmf"/><Relationship Id="rId5" Type="http://schemas.openxmlformats.org/officeDocument/2006/relationships/image" Target="../media/image108.wmf"/><Relationship Id="rId15" Type="http://schemas.openxmlformats.org/officeDocument/2006/relationships/image" Target="../media/image117.wmf"/><Relationship Id="rId10" Type="http://schemas.openxmlformats.org/officeDocument/2006/relationships/oleObject" Target="../embeddings/oleObject120.bin"/><Relationship Id="rId4" Type="http://schemas.openxmlformats.org/officeDocument/2006/relationships/oleObject" Target="../embeddings/oleObject117.bin"/><Relationship Id="rId9" Type="http://schemas.openxmlformats.org/officeDocument/2006/relationships/image" Target="../media/image81.wmf"/><Relationship Id="rId14" Type="http://schemas.openxmlformats.org/officeDocument/2006/relationships/oleObject" Target="../embeddings/oleObject12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13" Type="http://schemas.openxmlformats.org/officeDocument/2006/relationships/image" Target="../media/image122.wmf"/><Relationship Id="rId18" Type="http://schemas.openxmlformats.org/officeDocument/2006/relationships/oleObject" Target="../embeddings/oleObject131.bin"/><Relationship Id="rId3" Type="http://schemas.openxmlformats.org/officeDocument/2006/relationships/image" Target="../media/image2.png"/><Relationship Id="rId7" Type="http://schemas.openxmlformats.org/officeDocument/2006/relationships/image" Target="../media/image120.emf"/><Relationship Id="rId12" Type="http://schemas.openxmlformats.org/officeDocument/2006/relationships/oleObject" Target="../embeddings/oleObject128.bin"/><Relationship Id="rId17" Type="http://schemas.openxmlformats.org/officeDocument/2006/relationships/image" Target="../media/image124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30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25.bin"/><Relationship Id="rId11" Type="http://schemas.openxmlformats.org/officeDocument/2006/relationships/image" Target="../media/image121.emf"/><Relationship Id="rId5" Type="http://schemas.openxmlformats.org/officeDocument/2006/relationships/image" Target="../media/image119.wmf"/><Relationship Id="rId15" Type="http://schemas.openxmlformats.org/officeDocument/2006/relationships/image" Target="../media/image123.wmf"/><Relationship Id="rId10" Type="http://schemas.openxmlformats.org/officeDocument/2006/relationships/oleObject" Target="../embeddings/oleObject127.bin"/><Relationship Id="rId19" Type="http://schemas.openxmlformats.org/officeDocument/2006/relationships/image" Target="../media/image125.wmf"/><Relationship Id="rId4" Type="http://schemas.openxmlformats.org/officeDocument/2006/relationships/oleObject" Target="../embeddings/oleObject124.bin"/><Relationship Id="rId9" Type="http://schemas.openxmlformats.org/officeDocument/2006/relationships/image" Target="../media/image81.wmf"/><Relationship Id="rId14" Type="http://schemas.openxmlformats.org/officeDocument/2006/relationships/oleObject" Target="../embeddings/oleObject12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4.bin"/><Relationship Id="rId13" Type="http://schemas.openxmlformats.org/officeDocument/2006/relationships/image" Target="../media/image129.wmf"/><Relationship Id="rId3" Type="http://schemas.openxmlformats.org/officeDocument/2006/relationships/image" Target="../media/image2.png"/><Relationship Id="rId7" Type="http://schemas.openxmlformats.org/officeDocument/2006/relationships/image" Target="../media/image101.wmf"/><Relationship Id="rId12" Type="http://schemas.openxmlformats.org/officeDocument/2006/relationships/oleObject" Target="../embeddings/oleObject13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33.bin"/><Relationship Id="rId11" Type="http://schemas.openxmlformats.org/officeDocument/2006/relationships/image" Target="../media/image128.wmf"/><Relationship Id="rId5" Type="http://schemas.openxmlformats.org/officeDocument/2006/relationships/image" Target="../media/image126.wmf"/><Relationship Id="rId10" Type="http://schemas.openxmlformats.org/officeDocument/2006/relationships/oleObject" Target="../embeddings/oleObject135.bin"/><Relationship Id="rId4" Type="http://schemas.openxmlformats.org/officeDocument/2006/relationships/oleObject" Target="../embeddings/oleObject132.bin"/><Relationship Id="rId9" Type="http://schemas.openxmlformats.org/officeDocument/2006/relationships/image" Target="../media/image127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3" Type="http://schemas.openxmlformats.org/officeDocument/2006/relationships/image" Target="../media/image2.png"/><Relationship Id="rId7" Type="http://schemas.openxmlformats.org/officeDocument/2006/relationships/image" Target="../media/image13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38.bin"/><Relationship Id="rId11" Type="http://schemas.openxmlformats.org/officeDocument/2006/relationships/image" Target="../media/image133.wmf"/><Relationship Id="rId5" Type="http://schemas.openxmlformats.org/officeDocument/2006/relationships/image" Target="../media/image130.wmf"/><Relationship Id="rId10" Type="http://schemas.openxmlformats.org/officeDocument/2006/relationships/oleObject" Target="../embeddings/oleObject140.bin"/><Relationship Id="rId4" Type="http://schemas.openxmlformats.org/officeDocument/2006/relationships/oleObject" Target="../embeddings/oleObject137.bin"/><Relationship Id="rId9" Type="http://schemas.openxmlformats.org/officeDocument/2006/relationships/image" Target="../media/image13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13" Type="http://schemas.openxmlformats.org/officeDocument/2006/relationships/image" Target="../media/image137.wmf"/><Relationship Id="rId3" Type="http://schemas.openxmlformats.org/officeDocument/2006/relationships/image" Target="../media/image2.png"/><Relationship Id="rId7" Type="http://schemas.openxmlformats.org/officeDocument/2006/relationships/image" Target="../media/image101.wmf"/><Relationship Id="rId12" Type="http://schemas.openxmlformats.org/officeDocument/2006/relationships/oleObject" Target="../embeddings/oleObject14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42.bin"/><Relationship Id="rId11" Type="http://schemas.openxmlformats.org/officeDocument/2006/relationships/image" Target="../media/image136.wmf"/><Relationship Id="rId5" Type="http://schemas.openxmlformats.org/officeDocument/2006/relationships/image" Target="../media/image134.wmf"/><Relationship Id="rId10" Type="http://schemas.openxmlformats.org/officeDocument/2006/relationships/oleObject" Target="../embeddings/oleObject144.bin"/><Relationship Id="rId4" Type="http://schemas.openxmlformats.org/officeDocument/2006/relationships/oleObject" Target="../embeddings/oleObject141.bin"/><Relationship Id="rId9" Type="http://schemas.openxmlformats.org/officeDocument/2006/relationships/image" Target="../media/image13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32.xml"/><Relationship Id="rId16" Type="http://schemas.openxmlformats.org/officeDocument/2006/relationships/image" Target="../media/image9.wmf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Relationship Id="rId22" Type="http://schemas.openxmlformats.org/officeDocument/2006/relationships/image" Target="../media/image12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3" Type="http://schemas.openxmlformats.org/officeDocument/2006/relationships/image" Target="../media/image2.png"/><Relationship Id="rId7" Type="http://schemas.openxmlformats.org/officeDocument/2006/relationships/image" Target="../media/image13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47.bin"/><Relationship Id="rId11" Type="http://schemas.openxmlformats.org/officeDocument/2006/relationships/image" Target="../media/image141.wmf"/><Relationship Id="rId5" Type="http://schemas.openxmlformats.org/officeDocument/2006/relationships/image" Target="../media/image138.wmf"/><Relationship Id="rId10" Type="http://schemas.openxmlformats.org/officeDocument/2006/relationships/oleObject" Target="../embeddings/oleObject149.bin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140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2.bin"/><Relationship Id="rId3" Type="http://schemas.openxmlformats.org/officeDocument/2006/relationships/image" Target="../media/image2.png"/><Relationship Id="rId7" Type="http://schemas.openxmlformats.org/officeDocument/2006/relationships/image" Target="../media/image143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51.bin"/><Relationship Id="rId11" Type="http://schemas.openxmlformats.org/officeDocument/2006/relationships/image" Target="../media/image145.wmf"/><Relationship Id="rId5" Type="http://schemas.openxmlformats.org/officeDocument/2006/relationships/image" Target="../media/image142.wmf"/><Relationship Id="rId10" Type="http://schemas.openxmlformats.org/officeDocument/2006/relationships/oleObject" Target="../embeddings/oleObject153.bin"/><Relationship Id="rId4" Type="http://schemas.openxmlformats.org/officeDocument/2006/relationships/oleObject" Target="../embeddings/oleObject150.bin"/><Relationship Id="rId9" Type="http://schemas.openxmlformats.org/officeDocument/2006/relationships/image" Target="../media/image14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6.bin"/><Relationship Id="rId13" Type="http://schemas.openxmlformats.org/officeDocument/2006/relationships/image" Target="../media/image150.wmf"/><Relationship Id="rId3" Type="http://schemas.openxmlformats.org/officeDocument/2006/relationships/image" Target="../media/image2.png"/><Relationship Id="rId7" Type="http://schemas.openxmlformats.org/officeDocument/2006/relationships/image" Target="../media/image147.wmf"/><Relationship Id="rId12" Type="http://schemas.openxmlformats.org/officeDocument/2006/relationships/oleObject" Target="../embeddings/oleObject15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55.bin"/><Relationship Id="rId11" Type="http://schemas.openxmlformats.org/officeDocument/2006/relationships/image" Target="../media/image149.wmf"/><Relationship Id="rId5" Type="http://schemas.openxmlformats.org/officeDocument/2006/relationships/image" Target="../media/image146.wmf"/><Relationship Id="rId10" Type="http://schemas.openxmlformats.org/officeDocument/2006/relationships/oleObject" Target="../embeddings/oleObject157.bin"/><Relationship Id="rId4" Type="http://schemas.openxmlformats.org/officeDocument/2006/relationships/oleObject" Target="../embeddings/oleObject154.bin"/><Relationship Id="rId9" Type="http://schemas.openxmlformats.org/officeDocument/2006/relationships/image" Target="../media/image148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1.bin"/><Relationship Id="rId3" Type="http://schemas.openxmlformats.org/officeDocument/2006/relationships/image" Target="../media/image2.png"/><Relationship Id="rId7" Type="http://schemas.openxmlformats.org/officeDocument/2006/relationships/image" Target="../media/image152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60.bin"/><Relationship Id="rId5" Type="http://schemas.openxmlformats.org/officeDocument/2006/relationships/image" Target="../media/image151.emf"/><Relationship Id="rId4" Type="http://schemas.openxmlformats.org/officeDocument/2006/relationships/oleObject" Target="../embeddings/oleObject159.bin"/><Relationship Id="rId9" Type="http://schemas.openxmlformats.org/officeDocument/2006/relationships/image" Target="../media/image153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oleObject166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57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59.e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2.bin"/><Relationship Id="rId15" Type="http://schemas.openxmlformats.org/officeDocument/2006/relationships/oleObject" Target="../embeddings/oleObject167.bin"/><Relationship Id="rId10" Type="http://schemas.openxmlformats.org/officeDocument/2006/relationships/image" Target="../media/image156.wmf"/><Relationship Id="rId4" Type="http://schemas.openxmlformats.org/officeDocument/2006/relationships/image" Target="../media/image160.png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158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2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69.bin"/><Relationship Id="rId5" Type="http://schemas.openxmlformats.org/officeDocument/2006/relationships/image" Target="../media/image161.emf"/><Relationship Id="rId4" Type="http://schemas.openxmlformats.org/officeDocument/2006/relationships/oleObject" Target="../embeddings/oleObject168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18.bin"/><Relationship Id="rId3" Type="http://schemas.openxmlformats.org/officeDocument/2006/relationships/image" Target="../media/image2.png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19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20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6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13" Type="http://schemas.openxmlformats.org/officeDocument/2006/relationships/oleObject" Target="../embeddings/oleObject174.bin"/><Relationship Id="rId18" Type="http://schemas.openxmlformats.org/officeDocument/2006/relationships/image" Target="../media/image169.e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66.wmf"/><Relationship Id="rId17" Type="http://schemas.openxmlformats.org/officeDocument/2006/relationships/oleObject" Target="../embeddings/oleObject176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68.e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63.wmf"/><Relationship Id="rId11" Type="http://schemas.openxmlformats.org/officeDocument/2006/relationships/oleObject" Target="../embeddings/oleObject173.bin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5.bin"/><Relationship Id="rId10" Type="http://schemas.openxmlformats.org/officeDocument/2006/relationships/image" Target="../media/image165.wmf"/><Relationship Id="rId4" Type="http://schemas.openxmlformats.org/officeDocument/2006/relationships/image" Target="../media/image160.png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67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78.bin"/><Relationship Id="rId5" Type="http://schemas.openxmlformats.org/officeDocument/2006/relationships/image" Target="../media/image170.wmf"/><Relationship Id="rId4" Type="http://schemas.openxmlformats.org/officeDocument/2006/relationships/oleObject" Target="../embeddings/oleObject177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80.bin"/><Relationship Id="rId5" Type="http://schemas.openxmlformats.org/officeDocument/2006/relationships/image" Target="../media/image171.wmf"/><Relationship Id="rId4" Type="http://schemas.openxmlformats.org/officeDocument/2006/relationships/oleObject" Target="../embeddings/oleObject179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3.bin"/><Relationship Id="rId3" Type="http://schemas.openxmlformats.org/officeDocument/2006/relationships/image" Target="../media/image2.png"/><Relationship Id="rId7" Type="http://schemas.openxmlformats.org/officeDocument/2006/relationships/image" Target="../media/image17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82.bin"/><Relationship Id="rId5" Type="http://schemas.openxmlformats.org/officeDocument/2006/relationships/image" Target="../media/image173.wmf"/><Relationship Id="rId4" Type="http://schemas.openxmlformats.org/officeDocument/2006/relationships/oleObject" Target="../embeddings/oleObject181.bin"/><Relationship Id="rId9" Type="http://schemas.openxmlformats.org/officeDocument/2006/relationships/image" Target="../media/image175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6.bin"/><Relationship Id="rId3" Type="http://schemas.openxmlformats.org/officeDocument/2006/relationships/image" Target="../media/image2.png"/><Relationship Id="rId7" Type="http://schemas.openxmlformats.org/officeDocument/2006/relationships/image" Target="../media/image177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85.bin"/><Relationship Id="rId5" Type="http://schemas.openxmlformats.org/officeDocument/2006/relationships/image" Target="../media/image176.wmf"/><Relationship Id="rId4" Type="http://schemas.openxmlformats.org/officeDocument/2006/relationships/oleObject" Target="../embeddings/oleObject184.bin"/><Relationship Id="rId9" Type="http://schemas.openxmlformats.org/officeDocument/2006/relationships/image" Target="../media/image178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9.bin"/><Relationship Id="rId3" Type="http://schemas.openxmlformats.org/officeDocument/2006/relationships/image" Target="../media/image2.png"/><Relationship Id="rId7" Type="http://schemas.openxmlformats.org/officeDocument/2006/relationships/image" Target="../media/image180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88.bin"/><Relationship Id="rId11" Type="http://schemas.openxmlformats.org/officeDocument/2006/relationships/image" Target="../media/image182.wmf"/><Relationship Id="rId5" Type="http://schemas.openxmlformats.org/officeDocument/2006/relationships/image" Target="../media/image179.wmf"/><Relationship Id="rId10" Type="http://schemas.openxmlformats.org/officeDocument/2006/relationships/oleObject" Target="../embeddings/oleObject190.bin"/><Relationship Id="rId4" Type="http://schemas.openxmlformats.org/officeDocument/2006/relationships/oleObject" Target="../embeddings/oleObject187.bin"/><Relationship Id="rId9" Type="http://schemas.openxmlformats.org/officeDocument/2006/relationships/image" Target="../media/image181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3.bin"/><Relationship Id="rId13" Type="http://schemas.openxmlformats.org/officeDocument/2006/relationships/image" Target="../media/image187.wmf"/><Relationship Id="rId3" Type="http://schemas.openxmlformats.org/officeDocument/2006/relationships/image" Target="../media/image2.png"/><Relationship Id="rId7" Type="http://schemas.openxmlformats.org/officeDocument/2006/relationships/image" Target="../media/image184.wmf"/><Relationship Id="rId12" Type="http://schemas.openxmlformats.org/officeDocument/2006/relationships/oleObject" Target="../embeddings/oleObject19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92.bin"/><Relationship Id="rId11" Type="http://schemas.openxmlformats.org/officeDocument/2006/relationships/image" Target="../media/image186.wmf"/><Relationship Id="rId5" Type="http://schemas.openxmlformats.org/officeDocument/2006/relationships/image" Target="../media/image183.wmf"/><Relationship Id="rId10" Type="http://schemas.openxmlformats.org/officeDocument/2006/relationships/oleObject" Target="../embeddings/oleObject194.bin"/><Relationship Id="rId4" Type="http://schemas.openxmlformats.org/officeDocument/2006/relationships/oleObject" Target="../embeddings/oleObject191.bin"/><Relationship Id="rId9" Type="http://schemas.openxmlformats.org/officeDocument/2006/relationships/image" Target="../media/image185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8.bin"/><Relationship Id="rId3" Type="http://schemas.openxmlformats.org/officeDocument/2006/relationships/image" Target="../media/image2.png"/><Relationship Id="rId7" Type="http://schemas.openxmlformats.org/officeDocument/2006/relationships/image" Target="../media/image18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97.bin"/><Relationship Id="rId5" Type="http://schemas.openxmlformats.org/officeDocument/2006/relationships/image" Target="../media/image188.wmf"/><Relationship Id="rId4" Type="http://schemas.openxmlformats.org/officeDocument/2006/relationships/oleObject" Target="../embeddings/oleObject196.bin"/><Relationship Id="rId9" Type="http://schemas.openxmlformats.org/officeDocument/2006/relationships/image" Target="../media/image190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1.bin"/><Relationship Id="rId3" Type="http://schemas.openxmlformats.org/officeDocument/2006/relationships/image" Target="../media/image2.png"/><Relationship Id="rId7" Type="http://schemas.openxmlformats.org/officeDocument/2006/relationships/image" Target="../media/image19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200.bin"/><Relationship Id="rId5" Type="http://schemas.openxmlformats.org/officeDocument/2006/relationships/image" Target="../media/image188.wmf"/><Relationship Id="rId4" Type="http://schemas.openxmlformats.org/officeDocument/2006/relationships/oleObject" Target="../embeddings/oleObject199.bin"/><Relationship Id="rId9" Type="http://schemas.openxmlformats.org/officeDocument/2006/relationships/image" Target="../media/image192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4.bin"/><Relationship Id="rId3" Type="http://schemas.openxmlformats.org/officeDocument/2006/relationships/image" Target="../media/image2.png"/><Relationship Id="rId7" Type="http://schemas.openxmlformats.org/officeDocument/2006/relationships/image" Target="../media/image19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203.bin"/><Relationship Id="rId11" Type="http://schemas.openxmlformats.org/officeDocument/2006/relationships/image" Target="../media/image196.wmf"/><Relationship Id="rId5" Type="http://schemas.openxmlformats.org/officeDocument/2006/relationships/image" Target="../media/image193.wmf"/><Relationship Id="rId10" Type="http://schemas.openxmlformats.org/officeDocument/2006/relationships/oleObject" Target="../embeddings/oleObject205.bin"/><Relationship Id="rId4" Type="http://schemas.openxmlformats.org/officeDocument/2006/relationships/oleObject" Target="../embeddings/oleObject202.bin"/><Relationship Id="rId9" Type="http://schemas.openxmlformats.org/officeDocument/2006/relationships/image" Target="../media/image19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9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8.bin"/><Relationship Id="rId13" Type="http://schemas.openxmlformats.org/officeDocument/2006/relationships/image" Target="../media/image200.wmf"/><Relationship Id="rId3" Type="http://schemas.openxmlformats.org/officeDocument/2006/relationships/image" Target="../media/image2.png"/><Relationship Id="rId7" Type="http://schemas.openxmlformats.org/officeDocument/2006/relationships/image" Target="../media/image198.wmf"/><Relationship Id="rId12" Type="http://schemas.openxmlformats.org/officeDocument/2006/relationships/oleObject" Target="../embeddings/oleObject21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207.bin"/><Relationship Id="rId11" Type="http://schemas.openxmlformats.org/officeDocument/2006/relationships/image" Target="../media/image199.wmf"/><Relationship Id="rId5" Type="http://schemas.openxmlformats.org/officeDocument/2006/relationships/image" Target="../media/image197.wmf"/><Relationship Id="rId10" Type="http://schemas.openxmlformats.org/officeDocument/2006/relationships/oleObject" Target="../embeddings/oleObject209.bin"/><Relationship Id="rId4" Type="http://schemas.openxmlformats.org/officeDocument/2006/relationships/oleObject" Target="../embeddings/oleObject206.bin"/><Relationship Id="rId9" Type="http://schemas.openxmlformats.org/officeDocument/2006/relationships/image" Target="../media/image196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3.bin"/><Relationship Id="rId13" Type="http://schemas.openxmlformats.org/officeDocument/2006/relationships/image" Target="../media/image205.wmf"/><Relationship Id="rId3" Type="http://schemas.openxmlformats.org/officeDocument/2006/relationships/image" Target="../media/image2.png"/><Relationship Id="rId7" Type="http://schemas.openxmlformats.org/officeDocument/2006/relationships/image" Target="../media/image202.wmf"/><Relationship Id="rId12" Type="http://schemas.openxmlformats.org/officeDocument/2006/relationships/oleObject" Target="../embeddings/oleObject21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212.bin"/><Relationship Id="rId11" Type="http://schemas.openxmlformats.org/officeDocument/2006/relationships/image" Target="../media/image204.wmf"/><Relationship Id="rId5" Type="http://schemas.openxmlformats.org/officeDocument/2006/relationships/image" Target="../media/image201.wmf"/><Relationship Id="rId15" Type="http://schemas.openxmlformats.org/officeDocument/2006/relationships/image" Target="../media/image206.wmf"/><Relationship Id="rId10" Type="http://schemas.openxmlformats.org/officeDocument/2006/relationships/oleObject" Target="../embeddings/oleObject214.bin"/><Relationship Id="rId4" Type="http://schemas.openxmlformats.org/officeDocument/2006/relationships/oleObject" Target="../embeddings/oleObject211.bin"/><Relationship Id="rId9" Type="http://schemas.openxmlformats.org/officeDocument/2006/relationships/image" Target="../media/image203.wmf"/><Relationship Id="rId14" Type="http://schemas.openxmlformats.org/officeDocument/2006/relationships/oleObject" Target="../embeddings/oleObject216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9.bin"/><Relationship Id="rId13" Type="http://schemas.openxmlformats.org/officeDocument/2006/relationships/image" Target="../media/image209.wmf"/><Relationship Id="rId3" Type="http://schemas.openxmlformats.org/officeDocument/2006/relationships/image" Target="../media/image2.png"/><Relationship Id="rId7" Type="http://schemas.openxmlformats.org/officeDocument/2006/relationships/image" Target="../media/image202.wmf"/><Relationship Id="rId12" Type="http://schemas.openxmlformats.org/officeDocument/2006/relationships/oleObject" Target="../embeddings/oleObject22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218.bin"/><Relationship Id="rId11" Type="http://schemas.openxmlformats.org/officeDocument/2006/relationships/image" Target="../media/image208.wmf"/><Relationship Id="rId5" Type="http://schemas.openxmlformats.org/officeDocument/2006/relationships/image" Target="../media/image207.wmf"/><Relationship Id="rId10" Type="http://schemas.openxmlformats.org/officeDocument/2006/relationships/oleObject" Target="../embeddings/oleObject220.bin"/><Relationship Id="rId4" Type="http://schemas.openxmlformats.org/officeDocument/2006/relationships/oleObject" Target="../embeddings/oleObject217.bin"/><Relationship Id="rId9" Type="http://schemas.openxmlformats.org/officeDocument/2006/relationships/image" Target="../media/image203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4.bin"/><Relationship Id="rId13" Type="http://schemas.openxmlformats.org/officeDocument/2006/relationships/image" Target="../media/image214.wmf"/><Relationship Id="rId3" Type="http://schemas.openxmlformats.org/officeDocument/2006/relationships/image" Target="../media/image2.png"/><Relationship Id="rId7" Type="http://schemas.openxmlformats.org/officeDocument/2006/relationships/image" Target="../media/image211.wmf"/><Relationship Id="rId12" Type="http://schemas.openxmlformats.org/officeDocument/2006/relationships/oleObject" Target="../embeddings/oleObject22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223.bin"/><Relationship Id="rId11" Type="http://schemas.openxmlformats.org/officeDocument/2006/relationships/image" Target="../media/image213.wmf"/><Relationship Id="rId5" Type="http://schemas.openxmlformats.org/officeDocument/2006/relationships/image" Target="../media/image210.wmf"/><Relationship Id="rId15" Type="http://schemas.openxmlformats.org/officeDocument/2006/relationships/image" Target="../media/image215.wmf"/><Relationship Id="rId10" Type="http://schemas.openxmlformats.org/officeDocument/2006/relationships/oleObject" Target="../embeddings/oleObject225.bin"/><Relationship Id="rId4" Type="http://schemas.openxmlformats.org/officeDocument/2006/relationships/oleObject" Target="../embeddings/oleObject222.bin"/><Relationship Id="rId9" Type="http://schemas.openxmlformats.org/officeDocument/2006/relationships/image" Target="../media/image212.wmf"/><Relationship Id="rId14" Type="http://schemas.openxmlformats.org/officeDocument/2006/relationships/oleObject" Target="../embeddings/oleObject227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0.bin"/><Relationship Id="rId3" Type="http://schemas.openxmlformats.org/officeDocument/2006/relationships/image" Target="../media/image2.png"/><Relationship Id="rId7" Type="http://schemas.openxmlformats.org/officeDocument/2006/relationships/image" Target="../media/image217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229.bin"/><Relationship Id="rId5" Type="http://schemas.openxmlformats.org/officeDocument/2006/relationships/image" Target="../media/image216.wmf"/><Relationship Id="rId4" Type="http://schemas.openxmlformats.org/officeDocument/2006/relationships/oleObject" Target="../embeddings/oleObject228.bin"/><Relationship Id="rId9" Type="http://schemas.openxmlformats.org/officeDocument/2006/relationships/image" Target="../media/image218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3.bin"/><Relationship Id="rId3" Type="http://schemas.openxmlformats.org/officeDocument/2006/relationships/image" Target="../media/image2.png"/><Relationship Id="rId7" Type="http://schemas.openxmlformats.org/officeDocument/2006/relationships/image" Target="../media/image220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232.bin"/><Relationship Id="rId11" Type="http://schemas.openxmlformats.org/officeDocument/2006/relationships/image" Target="../media/image222.wmf"/><Relationship Id="rId5" Type="http://schemas.openxmlformats.org/officeDocument/2006/relationships/image" Target="../media/image219.wmf"/><Relationship Id="rId10" Type="http://schemas.openxmlformats.org/officeDocument/2006/relationships/oleObject" Target="../embeddings/oleObject234.bin"/><Relationship Id="rId4" Type="http://schemas.openxmlformats.org/officeDocument/2006/relationships/oleObject" Target="../embeddings/oleObject231.bin"/><Relationship Id="rId9" Type="http://schemas.openxmlformats.org/officeDocument/2006/relationships/image" Target="../media/image221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236.bin"/><Relationship Id="rId5" Type="http://schemas.openxmlformats.org/officeDocument/2006/relationships/image" Target="../media/image223.wmf"/><Relationship Id="rId4" Type="http://schemas.openxmlformats.org/officeDocument/2006/relationships/oleObject" Target="../embeddings/oleObject235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9.bin"/><Relationship Id="rId13" Type="http://schemas.openxmlformats.org/officeDocument/2006/relationships/image" Target="../media/image228.wmf"/><Relationship Id="rId3" Type="http://schemas.openxmlformats.org/officeDocument/2006/relationships/image" Target="../media/image2.png"/><Relationship Id="rId7" Type="http://schemas.openxmlformats.org/officeDocument/2006/relationships/image" Target="../media/image225.wmf"/><Relationship Id="rId12" Type="http://schemas.openxmlformats.org/officeDocument/2006/relationships/oleObject" Target="../embeddings/oleObject24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238.bin"/><Relationship Id="rId11" Type="http://schemas.openxmlformats.org/officeDocument/2006/relationships/image" Target="../media/image227.wmf"/><Relationship Id="rId5" Type="http://schemas.openxmlformats.org/officeDocument/2006/relationships/image" Target="../media/image223.wmf"/><Relationship Id="rId15" Type="http://schemas.openxmlformats.org/officeDocument/2006/relationships/image" Target="../media/image229.wmf"/><Relationship Id="rId10" Type="http://schemas.openxmlformats.org/officeDocument/2006/relationships/oleObject" Target="../embeddings/oleObject240.bin"/><Relationship Id="rId4" Type="http://schemas.openxmlformats.org/officeDocument/2006/relationships/oleObject" Target="../embeddings/oleObject237.bin"/><Relationship Id="rId9" Type="http://schemas.openxmlformats.org/officeDocument/2006/relationships/image" Target="../media/image226.wmf"/><Relationship Id="rId14" Type="http://schemas.openxmlformats.org/officeDocument/2006/relationships/oleObject" Target="../embeddings/oleObject242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230.wmf"/><Relationship Id="rId4" Type="http://schemas.openxmlformats.org/officeDocument/2006/relationships/oleObject" Target="../embeddings/oleObject243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6.bin"/><Relationship Id="rId13" Type="http://schemas.openxmlformats.org/officeDocument/2006/relationships/image" Target="../media/image235.wmf"/><Relationship Id="rId3" Type="http://schemas.openxmlformats.org/officeDocument/2006/relationships/image" Target="../media/image2.png"/><Relationship Id="rId7" Type="http://schemas.openxmlformats.org/officeDocument/2006/relationships/image" Target="../media/image232.wmf"/><Relationship Id="rId12" Type="http://schemas.openxmlformats.org/officeDocument/2006/relationships/oleObject" Target="../embeddings/oleObject24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245.bin"/><Relationship Id="rId11" Type="http://schemas.openxmlformats.org/officeDocument/2006/relationships/image" Target="../media/image234.wmf"/><Relationship Id="rId5" Type="http://schemas.openxmlformats.org/officeDocument/2006/relationships/image" Target="../media/image231.wmf"/><Relationship Id="rId10" Type="http://schemas.openxmlformats.org/officeDocument/2006/relationships/oleObject" Target="../embeddings/oleObject247.bin"/><Relationship Id="rId4" Type="http://schemas.openxmlformats.org/officeDocument/2006/relationships/oleObject" Target="../embeddings/oleObject244.bin"/><Relationship Id="rId9" Type="http://schemas.openxmlformats.org/officeDocument/2006/relationships/image" Target="../media/image23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6.wmf"/><Relationship Id="rId3" Type="http://schemas.openxmlformats.org/officeDocument/2006/relationships/image" Target="../media/image2.png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4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7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250.bin"/><Relationship Id="rId5" Type="http://schemas.openxmlformats.org/officeDocument/2006/relationships/image" Target="../media/image236.wmf"/><Relationship Id="rId4" Type="http://schemas.openxmlformats.org/officeDocument/2006/relationships/oleObject" Target="../embeddings/oleObject249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3.bin"/><Relationship Id="rId3" Type="http://schemas.openxmlformats.org/officeDocument/2006/relationships/image" Target="../media/image2.png"/><Relationship Id="rId7" Type="http://schemas.openxmlformats.org/officeDocument/2006/relationships/image" Target="../media/image23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252.bin"/><Relationship Id="rId11" Type="http://schemas.openxmlformats.org/officeDocument/2006/relationships/image" Target="../media/image241.wmf"/><Relationship Id="rId5" Type="http://schemas.openxmlformats.org/officeDocument/2006/relationships/image" Target="../media/image238.wmf"/><Relationship Id="rId10" Type="http://schemas.openxmlformats.org/officeDocument/2006/relationships/oleObject" Target="../embeddings/oleObject254.bin"/><Relationship Id="rId4" Type="http://schemas.openxmlformats.org/officeDocument/2006/relationships/oleObject" Target="../embeddings/oleObject251.bin"/><Relationship Id="rId9" Type="http://schemas.openxmlformats.org/officeDocument/2006/relationships/image" Target="../media/image240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7.bin"/><Relationship Id="rId13" Type="http://schemas.openxmlformats.org/officeDocument/2006/relationships/image" Target="../media/image246.wmf"/><Relationship Id="rId3" Type="http://schemas.openxmlformats.org/officeDocument/2006/relationships/image" Target="../media/image2.png"/><Relationship Id="rId7" Type="http://schemas.openxmlformats.org/officeDocument/2006/relationships/image" Target="../media/image243.wmf"/><Relationship Id="rId12" Type="http://schemas.openxmlformats.org/officeDocument/2006/relationships/oleObject" Target="../embeddings/oleObject25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256.bin"/><Relationship Id="rId11" Type="http://schemas.openxmlformats.org/officeDocument/2006/relationships/image" Target="../media/image245.wmf"/><Relationship Id="rId5" Type="http://schemas.openxmlformats.org/officeDocument/2006/relationships/image" Target="../media/image242.wmf"/><Relationship Id="rId10" Type="http://schemas.openxmlformats.org/officeDocument/2006/relationships/oleObject" Target="../embeddings/oleObject258.bin"/><Relationship Id="rId4" Type="http://schemas.openxmlformats.org/officeDocument/2006/relationships/oleObject" Target="../embeddings/oleObject255.bin"/><Relationship Id="rId9" Type="http://schemas.openxmlformats.org/officeDocument/2006/relationships/image" Target="../media/image244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2.bin"/><Relationship Id="rId13" Type="http://schemas.openxmlformats.org/officeDocument/2006/relationships/image" Target="../media/image251.wmf"/><Relationship Id="rId3" Type="http://schemas.openxmlformats.org/officeDocument/2006/relationships/image" Target="../media/image2.png"/><Relationship Id="rId7" Type="http://schemas.openxmlformats.org/officeDocument/2006/relationships/image" Target="../media/image248.wmf"/><Relationship Id="rId12" Type="http://schemas.openxmlformats.org/officeDocument/2006/relationships/oleObject" Target="../embeddings/oleObject264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261.bin"/><Relationship Id="rId11" Type="http://schemas.openxmlformats.org/officeDocument/2006/relationships/image" Target="../media/image250.wmf"/><Relationship Id="rId5" Type="http://schemas.openxmlformats.org/officeDocument/2006/relationships/image" Target="../media/image247.wmf"/><Relationship Id="rId15" Type="http://schemas.openxmlformats.org/officeDocument/2006/relationships/image" Target="../media/image252.wmf"/><Relationship Id="rId10" Type="http://schemas.openxmlformats.org/officeDocument/2006/relationships/oleObject" Target="../embeddings/oleObject263.bin"/><Relationship Id="rId4" Type="http://schemas.openxmlformats.org/officeDocument/2006/relationships/oleObject" Target="../embeddings/oleObject260.bin"/><Relationship Id="rId9" Type="http://schemas.openxmlformats.org/officeDocument/2006/relationships/image" Target="../media/image249.wmf"/><Relationship Id="rId14" Type="http://schemas.openxmlformats.org/officeDocument/2006/relationships/oleObject" Target="../embeddings/oleObject265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8.bin"/><Relationship Id="rId13" Type="http://schemas.openxmlformats.org/officeDocument/2006/relationships/image" Target="../media/image257.wmf"/><Relationship Id="rId3" Type="http://schemas.openxmlformats.org/officeDocument/2006/relationships/image" Target="../media/image2.png"/><Relationship Id="rId7" Type="http://schemas.openxmlformats.org/officeDocument/2006/relationships/image" Target="../media/image254.wmf"/><Relationship Id="rId12" Type="http://schemas.openxmlformats.org/officeDocument/2006/relationships/oleObject" Target="../embeddings/oleObject27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267.bin"/><Relationship Id="rId11" Type="http://schemas.openxmlformats.org/officeDocument/2006/relationships/image" Target="../media/image256.wmf"/><Relationship Id="rId5" Type="http://schemas.openxmlformats.org/officeDocument/2006/relationships/image" Target="../media/image253.wmf"/><Relationship Id="rId10" Type="http://schemas.openxmlformats.org/officeDocument/2006/relationships/oleObject" Target="../embeddings/oleObject269.bin"/><Relationship Id="rId4" Type="http://schemas.openxmlformats.org/officeDocument/2006/relationships/oleObject" Target="../embeddings/oleObject266.bin"/><Relationship Id="rId9" Type="http://schemas.openxmlformats.org/officeDocument/2006/relationships/image" Target="../media/image255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3.bin"/><Relationship Id="rId13" Type="http://schemas.openxmlformats.org/officeDocument/2006/relationships/image" Target="../media/image261.wmf"/><Relationship Id="rId3" Type="http://schemas.openxmlformats.org/officeDocument/2006/relationships/image" Target="../media/image2.png"/><Relationship Id="rId7" Type="http://schemas.openxmlformats.org/officeDocument/2006/relationships/image" Target="../media/image258.wmf"/><Relationship Id="rId12" Type="http://schemas.openxmlformats.org/officeDocument/2006/relationships/oleObject" Target="../embeddings/oleObject275.bin"/><Relationship Id="rId17" Type="http://schemas.openxmlformats.org/officeDocument/2006/relationships/image" Target="../media/image263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277.bin"/><Relationship Id="rId1" Type="http://schemas.openxmlformats.org/officeDocument/2006/relationships/vmlDrawing" Target="../drawings/vmlDrawing58.vml"/><Relationship Id="rId6" Type="http://schemas.openxmlformats.org/officeDocument/2006/relationships/oleObject" Target="../embeddings/oleObject272.bin"/><Relationship Id="rId11" Type="http://schemas.openxmlformats.org/officeDocument/2006/relationships/image" Target="../media/image260.wmf"/><Relationship Id="rId5" Type="http://schemas.openxmlformats.org/officeDocument/2006/relationships/image" Target="../media/image253.wmf"/><Relationship Id="rId15" Type="http://schemas.openxmlformats.org/officeDocument/2006/relationships/image" Target="../media/image262.wmf"/><Relationship Id="rId10" Type="http://schemas.openxmlformats.org/officeDocument/2006/relationships/oleObject" Target="../embeddings/oleObject274.bin"/><Relationship Id="rId4" Type="http://schemas.openxmlformats.org/officeDocument/2006/relationships/oleObject" Target="../embeddings/oleObject271.bin"/><Relationship Id="rId9" Type="http://schemas.openxmlformats.org/officeDocument/2006/relationships/image" Target="../media/image259.wmf"/><Relationship Id="rId14" Type="http://schemas.openxmlformats.org/officeDocument/2006/relationships/oleObject" Target="../embeddings/oleObject276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0.bin"/><Relationship Id="rId3" Type="http://schemas.openxmlformats.org/officeDocument/2006/relationships/image" Target="../media/image2.png"/><Relationship Id="rId7" Type="http://schemas.openxmlformats.org/officeDocument/2006/relationships/image" Target="../media/image26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9.vml"/><Relationship Id="rId6" Type="http://schemas.openxmlformats.org/officeDocument/2006/relationships/oleObject" Target="../embeddings/oleObject279.bin"/><Relationship Id="rId5" Type="http://schemas.openxmlformats.org/officeDocument/2006/relationships/image" Target="../media/image264.wmf"/><Relationship Id="rId4" Type="http://schemas.openxmlformats.org/officeDocument/2006/relationships/oleObject" Target="../embeddings/oleObject278.bin"/><Relationship Id="rId9" Type="http://schemas.openxmlformats.org/officeDocument/2006/relationships/image" Target="../media/image266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3.bin"/><Relationship Id="rId3" Type="http://schemas.openxmlformats.org/officeDocument/2006/relationships/image" Target="../media/image2.png"/><Relationship Id="rId7" Type="http://schemas.openxmlformats.org/officeDocument/2006/relationships/image" Target="../media/image268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0.vml"/><Relationship Id="rId6" Type="http://schemas.openxmlformats.org/officeDocument/2006/relationships/oleObject" Target="../embeddings/oleObject282.bin"/><Relationship Id="rId5" Type="http://schemas.openxmlformats.org/officeDocument/2006/relationships/image" Target="../media/image267.wmf"/><Relationship Id="rId4" Type="http://schemas.openxmlformats.org/officeDocument/2006/relationships/oleObject" Target="../embeddings/oleObject281.bin"/><Relationship Id="rId9" Type="http://schemas.openxmlformats.org/officeDocument/2006/relationships/image" Target="../media/image269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6.bin"/><Relationship Id="rId3" Type="http://schemas.openxmlformats.org/officeDocument/2006/relationships/image" Target="../media/image2.png"/><Relationship Id="rId7" Type="http://schemas.openxmlformats.org/officeDocument/2006/relationships/image" Target="../media/image271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61.vml"/><Relationship Id="rId6" Type="http://schemas.openxmlformats.org/officeDocument/2006/relationships/oleObject" Target="../embeddings/oleObject285.bin"/><Relationship Id="rId11" Type="http://schemas.openxmlformats.org/officeDocument/2006/relationships/image" Target="../media/image273.wmf"/><Relationship Id="rId5" Type="http://schemas.openxmlformats.org/officeDocument/2006/relationships/image" Target="../media/image270.wmf"/><Relationship Id="rId10" Type="http://schemas.openxmlformats.org/officeDocument/2006/relationships/oleObject" Target="../embeddings/oleObject287.bin"/><Relationship Id="rId4" Type="http://schemas.openxmlformats.org/officeDocument/2006/relationships/oleObject" Target="../embeddings/oleObject284.bin"/><Relationship Id="rId9" Type="http://schemas.openxmlformats.org/officeDocument/2006/relationships/image" Target="../media/image272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0.bin"/><Relationship Id="rId3" Type="http://schemas.openxmlformats.org/officeDocument/2006/relationships/image" Target="../media/image2.png"/><Relationship Id="rId7" Type="http://schemas.openxmlformats.org/officeDocument/2006/relationships/image" Target="../media/image27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2.vml"/><Relationship Id="rId6" Type="http://schemas.openxmlformats.org/officeDocument/2006/relationships/oleObject" Target="../embeddings/oleObject289.bin"/><Relationship Id="rId5" Type="http://schemas.openxmlformats.org/officeDocument/2006/relationships/image" Target="../media/image274.emf"/><Relationship Id="rId4" Type="http://schemas.openxmlformats.org/officeDocument/2006/relationships/oleObject" Target="../embeddings/oleObject288.bin"/><Relationship Id="rId9" Type="http://schemas.openxmlformats.org/officeDocument/2006/relationships/image" Target="../media/image27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2.png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9.w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8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3.vml"/><Relationship Id="rId6" Type="http://schemas.openxmlformats.org/officeDocument/2006/relationships/oleObject" Target="../embeddings/oleObject292.bin"/><Relationship Id="rId5" Type="http://schemas.openxmlformats.org/officeDocument/2006/relationships/image" Target="../media/image277.emf"/><Relationship Id="rId4" Type="http://schemas.openxmlformats.org/officeDocument/2006/relationships/oleObject" Target="../embeddings/oleObject291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4.vml"/><Relationship Id="rId5" Type="http://schemas.openxmlformats.org/officeDocument/2006/relationships/image" Target="../media/image279.wmf"/><Relationship Id="rId4" Type="http://schemas.openxmlformats.org/officeDocument/2006/relationships/oleObject" Target="../embeddings/oleObject293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6.bin"/><Relationship Id="rId3" Type="http://schemas.openxmlformats.org/officeDocument/2006/relationships/image" Target="../media/image2.png"/><Relationship Id="rId7" Type="http://schemas.openxmlformats.org/officeDocument/2006/relationships/image" Target="../media/image28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5.vml"/><Relationship Id="rId6" Type="http://schemas.openxmlformats.org/officeDocument/2006/relationships/oleObject" Target="../embeddings/oleObject295.bin"/><Relationship Id="rId11" Type="http://schemas.openxmlformats.org/officeDocument/2006/relationships/image" Target="../media/image283.wmf"/><Relationship Id="rId5" Type="http://schemas.openxmlformats.org/officeDocument/2006/relationships/image" Target="../media/image280.wmf"/><Relationship Id="rId10" Type="http://schemas.openxmlformats.org/officeDocument/2006/relationships/oleObject" Target="../embeddings/oleObject297.bin"/><Relationship Id="rId4" Type="http://schemas.openxmlformats.org/officeDocument/2006/relationships/oleObject" Target="../embeddings/oleObject294.bin"/><Relationship Id="rId9" Type="http://schemas.openxmlformats.org/officeDocument/2006/relationships/image" Target="../media/image282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0.bin"/><Relationship Id="rId13" Type="http://schemas.openxmlformats.org/officeDocument/2006/relationships/image" Target="../media/image283.wmf"/><Relationship Id="rId3" Type="http://schemas.openxmlformats.org/officeDocument/2006/relationships/image" Target="../media/image2.png"/><Relationship Id="rId7" Type="http://schemas.openxmlformats.org/officeDocument/2006/relationships/image" Target="../media/image285.wmf"/><Relationship Id="rId12" Type="http://schemas.openxmlformats.org/officeDocument/2006/relationships/oleObject" Target="../embeddings/oleObject30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6.vml"/><Relationship Id="rId6" Type="http://schemas.openxmlformats.org/officeDocument/2006/relationships/oleObject" Target="../embeddings/oleObject299.bin"/><Relationship Id="rId11" Type="http://schemas.openxmlformats.org/officeDocument/2006/relationships/image" Target="../media/image287.wmf"/><Relationship Id="rId5" Type="http://schemas.openxmlformats.org/officeDocument/2006/relationships/image" Target="../media/image284.wmf"/><Relationship Id="rId10" Type="http://schemas.openxmlformats.org/officeDocument/2006/relationships/oleObject" Target="../embeddings/oleObject301.bin"/><Relationship Id="rId4" Type="http://schemas.openxmlformats.org/officeDocument/2006/relationships/oleObject" Target="../embeddings/oleObject298.bin"/><Relationship Id="rId9" Type="http://schemas.openxmlformats.org/officeDocument/2006/relationships/image" Target="../media/image286.wmf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5.bin"/><Relationship Id="rId13" Type="http://schemas.openxmlformats.org/officeDocument/2006/relationships/image" Target="../media/image292.wmf"/><Relationship Id="rId3" Type="http://schemas.openxmlformats.org/officeDocument/2006/relationships/image" Target="../media/image2.png"/><Relationship Id="rId7" Type="http://schemas.openxmlformats.org/officeDocument/2006/relationships/image" Target="../media/image289.wmf"/><Relationship Id="rId12" Type="http://schemas.openxmlformats.org/officeDocument/2006/relationships/oleObject" Target="../embeddings/oleObject30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7.vml"/><Relationship Id="rId6" Type="http://schemas.openxmlformats.org/officeDocument/2006/relationships/oleObject" Target="../embeddings/oleObject304.bin"/><Relationship Id="rId11" Type="http://schemas.openxmlformats.org/officeDocument/2006/relationships/image" Target="../media/image291.wmf"/><Relationship Id="rId5" Type="http://schemas.openxmlformats.org/officeDocument/2006/relationships/image" Target="../media/image288.wmf"/><Relationship Id="rId10" Type="http://schemas.openxmlformats.org/officeDocument/2006/relationships/oleObject" Target="../embeddings/oleObject306.bin"/><Relationship Id="rId4" Type="http://schemas.openxmlformats.org/officeDocument/2006/relationships/oleObject" Target="../embeddings/oleObject303.bin"/><Relationship Id="rId9" Type="http://schemas.openxmlformats.org/officeDocument/2006/relationships/image" Target="../media/image290.wmf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0.bin"/><Relationship Id="rId3" Type="http://schemas.openxmlformats.org/officeDocument/2006/relationships/image" Target="../media/image2.png"/><Relationship Id="rId7" Type="http://schemas.openxmlformats.org/officeDocument/2006/relationships/image" Target="../media/image294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68.vml"/><Relationship Id="rId6" Type="http://schemas.openxmlformats.org/officeDocument/2006/relationships/oleObject" Target="../embeddings/oleObject309.bin"/><Relationship Id="rId5" Type="http://schemas.openxmlformats.org/officeDocument/2006/relationships/image" Target="../media/image293.wmf"/><Relationship Id="rId4" Type="http://schemas.openxmlformats.org/officeDocument/2006/relationships/oleObject" Target="../embeddings/oleObject308.bin"/><Relationship Id="rId9" Type="http://schemas.openxmlformats.org/officeDocument/2006/relationships/image" Target="../media/image295.w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wmf"/><Relationship Id="rId3" Type="http://schemas.openxmlformats.org/officeDocument/2006/relationships/oleObject" Target="../embeddings/oleObject311.bin"/><Relationship Id="rId7" Type="http://schemas.openxmlformats.org/officeDocument/2006/relationships/oleObject" Target="../embeddings/oleObject313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297.wmf"/><Relationship Id="rId5" Type="http://schemas.openxmlformats.org/officeDocument/2006/relationships/oleObject" Target="../embeddings/oleObject312.bin"/><Relationship Id="rId10" Type="http://schemas.openxmlformats.org/officeDocument/2006/relationships/image" Target="../media/image299.wmf"/><Relationship Id="rId4" Type="http://schemas.openxmlformats.org/officeDocument/2006/relationships/image" Target="../media/image296.wmf"/><Relationship Id="rId9" Type="http://schemas.openxmlformats.org/officeDocument/2006/relationships/oleObject" Target="../embeddings/oleObject31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4.wmf"/><Relationship Id="rId3" Type="http://schemas.openxmlformats.org/officeDocument/2006/relationships/image" Target="../media/image2.png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29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34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5" Type="http://schemas.openxmlformats.org/officeDocument/2006/relationships/image" Target="../media/image35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33.bin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wmf"/><Relationship Id="rId3" Type="http://schemas.openxmlformats.org/officeDocument/2006/relationships/oleObject" Target="../embeddings/oleObject315.bin"/><Relationship Id="rId7" Type="http://schemas.openxmlformats.org/officeDocument/2006/relationships/oleObject" Target="../embeddings/oleObject317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301.wmf"/><Relationship Id="rId5" Type="http://schemas.openxmlformats.org/officeDocument/2006/relationships/oleObject" Target="../embeddings/oleObject316.bin"/><Relationship Id="rId10" Type="http://schemas.openxmlformats.org/officeDocument/2006/relationships/image" Target="../media/image303.wmf"/><Relationship Id="rId4" Type="http://schemas.openxmlformats.org/officeDocument/2006/relationships/image" Target="../media/image300.wmf"/><Relationship Id="rId9" Type="http://schemas.openxmlformats.org/officeDocument/2006/relationships/oleObject" Target="../embeddings/oleObject318.bin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6.wmf"/><Relationship Id="rId3" Type="http://schemas.openxmlformats.org/officeDocument/2006/relationships/oleObject" Target="../embeddings/oleObject319.bin"/><Relationship Id="rId7" Type="http://schemas.openxmlformats.org/officeDocument/2006/relationships/oleObject" Target="../embeddings/oleObject321.bin"/><Relationship Id="rId12" Type="http://schemas.openxmlformats.org/officeDocument/2006/relationships/image" Target="../media/image308.wmf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305.wmf"/><Relationship Id="rId11" Type="http://schemas.openxmlformats.org/officeDocument/2006/relationships/oleObject" Target="../embeddings/oleObject323.bin"/><Relationship Id="rId5" Type="http://schemas.openxmlformats.org/officeDocument/2006/relationships/oleObject" Target="../embeddings/oleObject320.bin"/><Relationship Id="rId10" Type="http://schemas.openxmlformats.org/officeDocument/2006/relationships/image" Target="../media/image307.wmf"/><Relationship Id="rId4" Type="http://schemas.openxmlformats.org/officeDocument/2006/relationships/image" Target="../media/image304.wmf"/><Relationship Id="rId9" Type="http://schemas.openxmlformats.org/officeDocument/2006/relationships/oleObject" Target="../embeddings/oleObject322.bin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wmf"/><Relationship Id="rId13" Type="http://schemas.openxmlformats.org/officeDocument/2006/relationships/oleObject" Target="../embeddings/oleObject329.bin"/><Relationship Id="rId3" Type="http://schemas.openxmlformats.org/officeDocument/2006/relationships/oleObject" Target="../embeddings/oleObject324.bin"/><Relationship Id="rId7" Type="http://schemas.openxmlformats.org/officeDocument/2006/relationships/oleObject" Target="../embeddings/oleObject326.bin"/><Relationship Id="rId12" Type="http://schemas.openxmlformats.org/officeDocument/2006/relationships/image" Target="../media/image313.wmf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310.wmf"/><Relationship Id="rId11" Type="http://schemas.openxmlformats.org/officeDocument/2006/relationships/oleObject" Target="../embeddings/oleObject328.bin"/><Relationship Id="rId5" Type="http://schemas.openxmlformats.org/officeDocument/2006/relationships/oleObject" Target="../embeddings/oleObject325.bin"/><Relationship Id="rId10" Type="http://schemas.openxmlformats.org/officeDocument/2006/relationships/image" Target="../media/image312.wmf"/><Relationship Id="rId4" Type="http://schemas.openxmlformats.org/officeDocument/2006/relationships/image" Target="../media/image309.wmf"/><Relationship Id="rId9" Type="http://schemas.openxmlformats.org/officeDocument/2006/relationships/oleObject" Target="../embeddings/oleObject327.bin"/><Relationship Id="rId14" Type="http://schemas.openxmlformats.org/officeDocument/2006/relationships/image" Target="../media/image314.w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2.bin"/><Relationship Id="rId13" Type="http://schemas.openxmlformats.org/officeDocument/2006/relationships/image" Target="../media/image319.wmf"/><Relationship Id="rId18" Type="http://schemas.openxmlformats.org/officeDocument/2006/relationships/oleObject" Target="../embeddings/oleObject337.bin"/><Relationship Id="rId3" Type="http://schemas.openxmlformats.org/officeDocument/2006/relationships/image" Target="../media/image2.png"/><Relationship Id="rId21" Type="http://schemas.openxmlformats.org/officeDocument/2006/relationships/image" Target="../media/image323.wmf"/><Relationship Id="rId7" Type="http://schemas.openxmlformats.org/officeDocument/2006/relationships/image" Target="../media/image316.wmf"/><Relationship Id="rId12" Type="http://schemas.openxmlformats.org/officeDocument/2006/relationships/oleObject" Target="../embeddings/oleObject334.bin"/><Relationship Id="rId17" Type="http://schemas.openxmlformats.org/officeDocument/2006/relationships/image" Target="../media/image321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336.bin"/><Relationship Id="rId20" Type="http://schemas.openxmlformats.org/officeDocument/2006/relationships/oleObject" Target="../embeddings/oleObject338.bin"/><Relationship Id="rId1" Type="http://schemas.openxmlformats.org/officeDocument/2006/relationships/vmlDrawing" Target="../drawings/vmlDrawing73.vml"/><Relationship Id="rId6" Type="http://schemas.openxmlformats.org/officeDocument/2006/relationships/oleObject" Target="../embeddings/oleObject331.bin"/><Relationship Id="rId11" Type="http://schemas.openxmlformats.org/officeDocument/2006/relationships/image" Target="../media/image318.wmf"/><Relationship Id="rId5" Type="http://schemas.openxmlformats.org/officeDocument/2006/relationships/image" Target="../media/image315.wmf"/><Relationship Id="rId15" Type="http://schemas.openxmlformats.org/officeDocument/2006/relationships/image" Target="../media/image320.wmf"/><Relationship Id="rId10" Type="http://schemas.openxmlformats.org/officeDocument/2006/relationships/oleObject" Target="../embeddings/oleObject333.bin"/><Relationship Id="rId19" Type="http://schemas.openxmlformats.org/officeDocument/2006/relationships/image" Target="../media/image322.wmf"/><Relationship Id="rId4" Type="http://schemas.openxmlformats.org/officeDocument/2006/relationships/oleObject" Target="../embeddings/oleObject330.bin"/><Relationship Id="rId9" Type="http://schemas.openxmlformats.org/officeDocument/2006/relationships/image" Target="../media/image317.wmf"/><Relationship Id="rId14" Type="http://schemas.openxmlformats.org/officeDocument/2006/relationships/oleObject" Target="../embeddings/oleObject335.bin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1.bin"/><Relationship Id="rId13" Type="http://schemas.openxmlformats.org/officeDocument/2006/relationships/image" Target="../media/image328.wmf"/><Relationship Id="rId18" Type="http://schemas.openxmlformats.org/officeDocument/2006/relationships/oleObject" Target="../embeddings/oleObject346.bin"/><Relationship Id="rId3" Type="http://schemas.openxmlformats.org/officeDocument/2006/relationships/image" Target="../media/image2.png"/><Relationship Id="rId21" Type="http://schemas.openxmlformats.org/officeDocument/2006/relationships/image" Target="../media/image332.wmf"/><Relationship Id="rId7" Type="http://schemas.openxmlformats.org/officeDocument/2006/relationships/image" Target="../media/image325.wmf"/><Relationship Id="rId12" Type="http://schemas.openxmlformats.org/officeDocument/2006/relationships/oleObject" Target="../embeddings/oleObject343.bin"/><Relationship Id="rId17" Type="http://schemas.openxmlformats.org/officeDocument/2006/relationships/image" Target="../media/image330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345.bin"/><Relationship Id="rId20" Type="http://schemas.openxmlformats.org/officeDocument/2006/relationships/oleObject" Target="../embeddings/oleObject347.bin"/><Relationship Id="rId1" Type="http://schemas.openxmlformats.org/officeDocument/2006/relationships/vmlDrawing" Target="../drawings/vmlDrawing74.vml"/><Relationship Id="rId6" Type="http://schemas.openxmlformats.org/officeDocument/2006/relationships/oleObject" Target="../embeddings/oleObject340.bin"/><Relationship Id="rId11" Type="http://schemas.openxmlformats.org/officeDocument/2006/relationships/image" Target="../media/image327.wmf"/><Relationship Id="rId5" Type="http://schemas.openxmlformats.org/officeDocument/2006/relationships/image" Target="../media/image324.wmf"/><Relationship Id="rId15" Type="http://schemas.openxmlformats.org/officeDocument/2006/relationships/image" Target="../media/image329.wmf"/><Relationship Id="rId10" Type="http://schemas.openxmlformats.org/officeDocument/2006/relationships/oleObject" Target="../embeddings/oleObject342.bin"/><Relationship Id="rId19" Type="http://schemas.openxmlformats.org/officeDocument/2006/relationships/image" Target="../media/image331.wmf"/><Relationship Id="rId4" Type="http://schemas.openxmlformats.org/officeDocument/2006/relationships/oleObject" Target="../embeddings/oleObject339.bin"/><Relationship Id="rId9" Type="http://schemas.openxmlformats.org/officeDocument/2006/relationships/image" Target="../media/image326.wmf"/><Relationship Id="rId14" Type="http://schemas.openxmlformats.org/officeDocument/2006/relationships/oleObject" Target="../embeddings/oleObject344.bin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5.emf"/><Relationship Id="rId13" Type="http://schemas.openxmlformats.org/officeDocument/2006/relationships/oleObject" Target="../embeddings/oleObject353.bin"/><Relationship Id="rId18" Type="http://schemas.openxmlformats.org/officeDocument/2006/relationships/image" Target="../media/image340.emf"/><Relationship Id="rId3" Type="http://schemas.openxmlformats.org/officeDocument/2006/relationships/oleObject" Target="../embeddings/oleObject348.bin"/><Relationship Id="rId7" Type="http://schemas.openxmlformats.org/officeDocument/2006/relationships/oleObject" Target="../embeddings/oleObject350.bin"/><Relationship Id="rId12" Type="http://schemas.openxmlformats.org/officeDocument/2006/relationships/image" Target="../media/image337.emf"/><Relationship Id="rId17" Type="http://schemas.openxmlformats.org/officeDocument/2006/relationships/oleObject" Target="../embeddings/oleObject355.bin"/><Relationship Id="rId2" Type="http://schemas.openxmlformats.org/officeDocument/2006/relationships/slideLayout" Target="../slideLayouts/slideLayout54.xml"/><Relationship Id="rId16" Type="http://schemas.openxmlformats.org/officeDocument/2006/relationships/image" Target="../media/image339.emf"/><Relationship Id="rId20" Type="http://schemas.openxmlformats.org/officeDocument/2006/relationships/image" Target="../media/image341.emf"/><Relationship Id="rId1" Type="http://schemas.openxmlformats.org/officeDocument/2006/relationships/vmlDrawing" Target="../drawings/vmlDrawing75.vml"/><Relationship Id="rId6" Type="http://schemas.openxmlformats.org/officeDocument/2006/relationships/image" Target="../media/image334.emf"/><Relationship Id="rId11" Type="http://schemas.openxmlformats.org/officeDocument/2006/relationships/oleObject" Target="../embeddings/oleObject352.bin"/><Relationship Id="rId5" Type="http://schemas.openxmlformats.org/officeDocument/2006/relationships/oleObject" Target="../embeddings/oleObject349.bin"/><Relationship Id="rId15" Type="http://schemas.openxmlformats.org/officeDocument/2006/relationships/oleObject" Target="../embeddings/oleObject354.bin"/><Relationship Id="rId10" Type="http://schemas.openxmlformats.org/officeDocument/2006/relationships/image" Target="../media/image336.emf"/><Relationship Id="rId19" Type="http://schemas.openxmlformats.org/officeDocument/2006/relationships/oleObject" Target="../embeddings/oleObject356.bin"/><Relationship Id="rId4" Type="http://schemas.openxmlformats.org/officeDocument/2006/relationships/image" Target="../media/image333.emf"/><Relationship Id="rId9" Type="http://schemas.openxmlformats.org/officeDocument/2006/relationships/oleObject" Target="../embeddings/oleObject351.bin"/><Relationship Id="rId14" Type="http://schemas.openxmlformats.org/officeDocument/2006/relationships/image" Target="../media/image338.e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4.wmf"/><Relationship Id="rId13" Type="http://schemas.openxmlformats.org/officeDocument/2006/relationships/oleObject" Target="../embeddings/oleObject362.bin"/><Relationship Id="rId3" Type="http://schemas.openxmlformats.org/officeDocument/2006/relationships/oleObject" Target="../embeddings/oleObject357.bin"/><Relationship Id="rId7" Type="http://schemas.openxmlformats.org/officeDocument/2006/relationships/oleObject" Target="../embeddings/oleObject359.bin"/><Relationship Id="rId12" Type="http://schemas.openxmlformats.org/officeDocument/2006/relationships/image" Target="../media/image346.wmf"/><Relationship Id="rId2" Type="http://schemas.openxmlformats.org/officeDocument/2006/relationships/slideLayout" Target="../slideLayouts/slideLayout54.xml"/><Relationship Id="rId16" Type="http://schemas.openxmlformats.org/officeDocument/2006/relationships/image" Target="../media/image348.wmf"/><Relationship Id="rId1" Type="http://schemas.openxmlformats.org/officeDocument/2006/relationships/vmlDrawing" Target="../drawings/vmlDrawing76.vml"/><Relationship Id="rId6" Type="http://schemas.openxmlformats.org/officeDocument/2006/relationships/image" Target="../media/image343.wmf"/><Relationship Id="rId11" Type="http://schemas.openxmlformats.org/officeDocument/2006/relationships/oleObject" Target="../embeddings/oleObject361.bin"/><Relationship Id="rId5" Type="http://schemas.openxmlformats.org/officeDocument/2006/relationships/oleObject" Target="../embeddings/oleObject358.bin"/><Relationship Id="rId15" Type="http://schemas.openxmlformats.org/officeDocument/2006/relationships/oleObject" Target="../embeddings/oleObject363.bin"/><Relationship Id="rId10" Type="http://schemas.openxmlformats.org/officeDocument/2006/relationships/image" Target="../media/image345.wmf"/><Relationship Id="rId4" Type="http://schemas.openxmlformats.org/officeDocument/2006/relationships/image" Target="../media/image342.wmf"/><Relationship Id="rId9" Type="http://schemas.openxmlformats.org/officeDocument/2006/relationships/oleObject" Target="../embeddings/oleObject360.bin"/><Relationship Id="rId14" Type="http://schemas.openxmlformats.org/officeDocument/2006/relationships/image" Target="../media/image347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wmf"/><Relationship Id="rId13" Type="http://schemas.openxmlformats.org/officeDocument/2006/relationships/oleObject" Target="../embeddings/oleObject369.bin"/><Relationship Id="rId3" Type="http://schemas.openxmlformats.org/officeDocument/2006/relationships/oleObject" Target="../embeddings/oleObject364.bin"/><Relationship Id="rId7" Type="http://schemas.openxmlformats.org/officeDocument/2006/relationships/oleObject" Target="../embeddings/oleObject366.bin"/><Relationship Id="rId12" Type="http://schemas.openxmlformats.org/officeDocument/2006/relationships/image" Target="../media/image352.wmf"/><Relationship Id="rId2" Type="http://schemas.openxmlformats.org/officeDocument/2006/relationships/slideLayout" Target="../slideLayouts/slideLayout54.xml"/><Relationship Id="rId16" Type="http://schemas.openxmlformats.org/officeDocument/2006/relationships/image" Target="../media/image354.wmf"/><Relationship Id="rId1" Type="http://schemas.openxmlformats.org/officeDocument/2006/relationships/vmlDrawing" Target="../drawings/vmlDrawing77.vml"/><Relationship Id="rId6" Type="http://schemas.openxmlformats.org/officeDocument/2006/relationships/image" Target="../media/image348.wmf"/><Relationship Id="rId11" Type="http://schemas.openxmlformats.org/officeDocument/2006/relationships/oleObject" Target="../embeddings/oleObject368.bin"/><Relationship Id="rId5" Type="http://schemas.openxmlformats.org/officeDocument/2006/relationships/oleObject" Target="../embeddings/oleObject365.bin"/><Relationship Id="rId15" Type="http://schemas.openxmlformats.org/officeDocument/2006/relationships/oleObject" Target="../embeddings/oleObject370.bin"/><Relationship Id="rId10" Type="http://schemas.openxmlformats.org/officeDocument/2006/relationships/image" Target="../media/image351.wmf"/><Relationship Id="rId4" Type="http://schemas.openxmlformats.org/officeDocument/2006/relationships/image" Target="../media/image349.wmf"/><Relationship Id="rId9" Type="http://schemas.openxmlformats.org/officeDocument/2006/relationships/oleObject" Target="../embeddings/oleObject367.bin"/><Relationship Id="rId14" Type="http://schemas.openxmlformats.org/officeDocument/2006/relationships/image" Target="../media/image353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3.bin"/><Relationship Id="rId13" Type="http://schemas.openxmlformats.org/officeDocument/2006/relationships/image" Target="../media/image359.wmf"/><Relationship Id="rId3" Type="http://schemas.openxmlformats.org/officeDocument/2006/relationships/image" Target="../media/image2.png"/><Relationship Id="rId7" Type="http://schemas.openxmlformats.org/officeDocument/2006/relationships/image" Target="../media/image356.wmf"/><Relationship Id="rId12" Type="http://schemas.openxmlformats.org/officeDocument/2006/relationships/oleObject" Target="../embeddings/oleObject375.bin"/><Relationship Id="rId17" Type="http://schemas.openxmlformats.org/officeDocument/2006/relationships/image" Target="../media/image295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377.bin"/><Relationship Id="rId1" Type="http://schemas.openxmlformats.org/officeDocument/2006/relationships/vmlDrawing" Target="../drawings/vmlDrawing78.vml"/><Relationship Id="rId6" Type="http://schemas.openxmlformats.org/officeDocument/2006/relationships/oleObject" Target="../embeddings/oleObject372.bin"/><Relationship Id="rId11" Type="http://schemas.openxmlformats.org/officeDocument/2006/relationships/image" Target="../media/image358.wmf"/><Relationship Id="rId5" Type="http://schemas.openxmlformats.org/officeDocument/2006/relationships/image" Target="../media/image355.wmf"/><Relationship Id="rId15" Type="http://schemas.openxmlformats.org/officeDocument/2006/relationships/image" Target="../media/image360.wmf"/><Relationship Id="rId10" Type="http://schemas.openxmlformats.org/officeDocument/2006/relationships/oleObject" Target="../embeddings/oleObject374.bin"/><Relationship Id="rId4" Type="http://schemas.openxmlformats.org/officeDocument/2006/relationships/oleObject" Target="../embeddings/oleObject371.bin"/><Relationship Id="rId9" Type="http://schemas.openxmlformats.org/officeDocument/2006/relationships/image" Target="../media/image357.wmf"/><Relationship Id="rId14" Type="http://schemas.openxmlformats.org/officeDocument/2006/relationships/oleObject" Target="../embeddings/oleObject376.bin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0.bin"/><Relationship Id="rId13" Type="http://schemas.openxmlformats.org/officeDocument/2006/relationships/image" Target="../media/image365.wmf"/><Relationship Id="rId3" Type="http://schemas.openxmlformats.org/officeDocument/2006/relationships/image" Target="../media/image2.png"/><Relationship Id="rId7" Type="http://schemas.openxmlformats.org/officeDocument/2006/relationships/image" Target="../media/image362.wmf"/><Relationship Id="rId12" Type="http://schemas.openxmlformats.org/officeDocument/2006/relationships/oleObject" Target="../embeddings/oleObject38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9.vml"/><Relationship Id="rId6" Type="http://schemas.openxmlformats.org/officeDocument/2006/relationships/oleObject" Target="../embeddings/oleObject379.bin"/><Relationship Id="rId11" Type="http://schemas.openxmlformats.org/officeDocument/2006/relationships/image" Target="../media/image364.wmf"/><Relationship Id="rId5" Type="http://schemas.openxmlformats.org/officeDocument/2006/relationships/image" Target="../media/image361.wmf"/><Relationship Id="rId10" Type="http://schemas.openxmlformats.org/officeDocument/2006/relationships/oleObject" Target="../embeddings/oleObject381.bin"/><Relationship Id="rId4" Type="http://schemas.openxmlformats.org/officeDocument/2006/relationships/oleObject" Target="../embeddings/oleObject378.bin"/><Relationship Id="rId9" Type="http://schemas.openxmlformats.org/officeDocument/2006/relationships/image" Target="../media/image36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0.wmf"/><Relationship Id="rId3" Type="http://schemas.openxmlformats.org/officeDocument/2006/relationships/image" Target="../media/image2.png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8.wmf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5.bin"/><Relationship Id="rId13" Type="http://schemas.openxmlformats.org/officeDocument/2006/relationships/image" Target="../media/image369.wmf"/><Relationship Id="rId3" Type="http://schemas.openxmlformats.org/officeDocument/2006/relationships/image" Target="../media/image2.png"/><Relationship Id="rId7" Type="http://schemas.openxmlformats.org/officeDocument/2006/relationships/image" Target="../media/image362.wmf"/><Relationship Id="rId12" Type="http://schemas.openxmlformats.org/officeDocument/2006/relationships/oleObject" Target="../embeddings/oleObject38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0.vml"/><Relationship Id="rId6" Type="http://schemas.openxmlformats.org/officeDocument/2006/relationships/oleObject" Target="../embeddings/oleObject384.bin"/><Relationship Id="rId11" Type="http://schemas.openxmlformats.org/officeDocument/2006/relationships/image" Target="../media/image368.wmf"/><Relationship Id="rId5" Type="http://schemas.openxmlformats.org/officeDocument/2006/relationships/image" Target="../media/image366.wmf"/><Relationship Id="rId10" Type="http://schemas.openxmlformats.org/officeDocument/2006/relationships/oleObject" Target="../embeddings/oleObject386.bin"/><Relationship Id="rId4" Type="http://schemas.openxmlformats.org/officeDocument/2006/relationships/oleObject" Target="../embeddings/oleObject383.bin"/><Relationship Id="rId9" Type="http://schemas.openxmlformats.org/officeDocument/2006/relationships/image" Target="../media/image367.wmf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0.bin"/><Relationship Id="rId3" Type="http://schemas.openxmlformats.org/officeDocument/2006/relationships/image" Target="../media/image2.png"/><Relationship Id="rId7" Type="http://schemas.openxmlformats.org/officeDocument/2006/relationships/image" Target="../media/image37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1.vml"/><Relationship Id="rId6" Type="http://schemas.openxmlformats.org/officeDocument/2006/relationships/oleObject" Target="../embeddings/oleObject389.bin"/><Relationship Id="rId11" Type="http://schemas.openxmlformats.org/officeDocument/2006/relationships/image" Target="../media/image373.wmf"/><Relationship Id="rId5" Type="http://schemas.openxmlformats.org/officeDocument/2006/relationships/image" Target="../media/image370.wmf"/><Relationship Id="rId10" Type="http://schemas.openxmlformats.org/officeDocument/2006/relationships/oleObject" Target="../embeddings/oleObject391.bin"/><Relationship Id="rId4" Type="http://schemas.openxmlformats.org/officeDocument/2006/relationships/oleObject" Target="../embeddings/oleObject388.bin"/><Relationship Id="rId9" Type="http://schemas.openxmlformats.org/officeDocument/2006/relationships/image" Target="../media/image372.wmf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4.bin"/><Relationship Id="rId13" Type="http://schemas.openxmlformats.org/officeDocument/2006/relationships/image" Target="../media/image378.wmf"/><Relationship Id="rId18" Type="http://schemas.openxmlformats.org/officeDocument/2006/relationships/oleObject" Target="../embeddings/oleObject399.bin"/><Relationship Id="rId3" Type="http://schemas.openxmlformats.org/officeDocument/2006/relationships/image" Target="../media/image2.png"/><Relationship Id="rId7" Type="http://schemas.openxmlformats.org/officeDocument/2006/relationships/image" Target="../media/image375.wmf"/><Relationship Id="rId12" Type="http://schemas.openxmlformats.org/officeDocument/2006/relationships/oleObject" Target="../embeddings/oleObject396.bin"/><Relationship Id="rId17" Type="http://schemas.openxmlformats.org/officeDocument/2006/relationships/image" Target="../media/image380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398.bin"/><Relationship Id="rId1" Type="http://schemas.openxmlformats.org/officeDocument/2006/relationships/vmlDrawing" Target="../drawings/vmlDrawing82.vml"/><Relationship Id="rId6" Type="http://schemas.openxmlformats.org/officeDocument/2006/relationships/oleObject" Target="../embeddings/oleObject393.bin"/><Relationship Id="rId11" Type="http://schemas.openxmlformats.org/officeDocument/2006/relationships/image" Target="../media/image377.wmf"/><Relationship Id="rId5" Type="http://schemas.openxmlformats.org/officeDocument/2006/relationships/image" Target="../media/image374.wmf"/><Relationship Id="rId15" Type="http://schemas.openxmlformats.org/officeDocument/2006/relationships/image" Target="../media/image379.wmf"/><Relationship Id="rId10" Type="http://schemas.openxmlformats.org/officeDocument/2006/relationships/oleObject" Target="../embeddings/oleObject395.bin"/><Relationship Id="rId19" Type="http://schemas.openxmlformats.org/officeDocument/2006/relationships/oleObject" Target="../embeddings/oleObject400.bin"/><Relationship Id="rId4" Type="http://schemas.openxmlformats.org/officeDocument/2006/relationships/oleObject" Target="../embeddings/oleObject392.bin"/><Relationship Id="rId9" Type="http://schemas.openxmlformats.org/officeDocument/2006/relationships/image" Target="../media/image376.wmf"/><Relationship Id="rId14" Type="http://schemas.openxmlformats.org/officeDocument/2006/relationships/oleObject" Target="../embeddings/oleObject397.bin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3.bin"/><Relationship Id="rId13" Type="http://schemas.openxmlformats.org/officeDocument/2006/relationships/oleObject" Target="../embeddings/oleObject406.bin"/><Relationship Id="rId18" Type="http://schemas.openxmlformats.org/officeDocument/2006/relationships/image" Target="../media/image385.wmf"/><Relationship Id="rId3" Type="http://schemas.openxmlformats.org/officeDocument/2006/relationships/image" Target="../media/image2.png"/><Relationship Id="rId21" Type="http://schemas.openxmlformats.org/officeDocument/2006/relationships/oleObject" Target="../embeddings/oleObject410.bin"/><Relationship Id="rId7" Type="http://schemas.openxmlformats.org/officeDocument/2006/relationships/image" Target="../media/image375.wmf"/><Relationship Id="rId12" Type="http://schemas.openxmlformats.org/officeDocument/2006/relationships/image" Target="../media/image382.wmf"/><Relationship Id="rId17" Type="http://schemas.openxmlformats.org/officeDocument/2006/relationships/oleObject" Target="../embeddings/oleObject408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84.wmf"/><Relationship Id="rId20" Type="http://schemas.openxmlformats.org/officeDocument/2006/relationships/image" Target="../media/image386.wmf"/><Relationship Id="rId1" Type="http://schemas.openxmlformats.org/officeDocument/2006/relationships/vmlDrawing" Target="../drawings/vmlDrawing83.vml"/><Relationship Id="rId6" Type="http://schemas.openxmlformats.org/officeDocument/2006/relationships/oleObject" Target="../embeddings/oleObject402.bin"/><Relationship Id="rId11" Type="http://schemas.openxmlformats.org/officeDocument/2006/relationships/oleObject" Target="../embeddings/oleObject405.bin"/><Relationship Id="rId24" Type="http://schemas.openxmlformats.org/officeDocument/2006/relationships/oleObject" Target="../embeddings/oleObject412.bin"/><Relationship Id="rId5" Type="http://schemas.openxmlformats.org/officeDocument/2006/relationships/image" Target="../media/image374.wmf"/><Relationship Id="rId15" Type="http://schemas.openxmlformats.org/officeDocument/2006/relationships/oleObject" Target="../embeddings/oleObject407.bin"/><Relationship Id="rId23" Type="http://schemas.openxmlformats.org/officeDocument/2006/relationships/oleObject" Target="../embeddings/oleObject411.bin"/><Relationship Id="rId10" Type="http://schemas.openxmlformats.org/officeDocument/2006/relationships/image" Target="../media/image381.wmf"/><Relationship Id="rId19" Type="http://schemas.openxmlformats.org/officeDocument/2006/relationships/oleObject" Target="../embeddings/oleObject409.bin"/><Relationship Id="rId4" Type="http://schemas.openxmlformats.org/officeDocument/2006/relationships/oleObject" Target="../embeddings/oleObject401.bin"/><Relationship Id="rId9" Type="http://schemas.openxmlformats.org/officeDocument/2006/relationships/oleObject" Target="../embeddings/oleObject404.bin"/><Relationship Id="rId14" Type="http://schemas.openxmlformats.org/officeDocument/2006/relationships/image" Target="../media/image383.wmf"/><Relationship Id="rId22" Type="http://schemas.openxmlformats.org/officeDocument/2006/relationships/image" Target="../media/image387.wmf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5.bin"/><Relationship Id="rId13" Type="http://schemas.openxmlformats.org/officeDocument/2006/relationships/image" Target="../media/image391.wmf"/><Relationship Id="rId18" Type="http://schemas.openxmlformats.org/officeDocument/2006/relationships/oleObject" Target="../embeddings/oleObject420.bin"/><Relationship Id="rId26" Type="http://schemas.openxmlformats.org/officeDocument/2006/relationships/oleObject" Target="../embeddings/oleObject424.bin"/><Relationship Id="rId39" Type="http://schemas.openxmlformats.org/officeDocument/2006/relationships/oleObject" Target="../embeddings/oleObject431.bin"/><Relationship Id="rId3" Type="http://schemas.openxmlformats.org/officeDocument/2006/relationships/image" Target="../media/image2.png"/><Relationship Id="rId21" Type="http://schemas.openxmlformats.org/officeDocument/2006/relationships/image" Target="../media/image395.wmf"/><Relationship Id="rId34" Type="http://schemas.openxmlformats.org/officeDocument/2006/relationships/image" Target="../media/image401.wmf"/><Relationship Id="rId42" Type="http://schemas.openxmlformats.org/officeDocument/2006/relationships/image" Target="../media/image405.wmf"/><Relationship Id="rId7" Type="http://schemas.openxmlformats.org/officeDocument/2006/relationships/image" Target="../media/image389.wmf"/><Relationship Id="rId12" Type="http://schemas.openxmlformats.org/officeDocument/2006/relationships/oleObject" Target="../embeddings/oleObject417.bin"/><Relationship Id="rId17" Type="http://schemas.openxmlformats.org/officeDocument/2006/relationships/image" Target="../media/image393.wmf"/><Relationship Id="rId25" Type="http://schemas.openxmlformats.org/officeDocument/2006/relationships/image" Target="../media/image397.wmf"/><Relationship Id="rId33" Type="http://schemas.openxmlformats.org/officeDocument/2006/relationships/oleObject" Target="../embeddings/oleObject428.bin"/><Relationship Id="rId38" Type="http://schemas.openxmlformats.org/officeDocument/2006/relationships/image" Target="../media/image403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419.bin"/><Relationship Id="rId20" Type="http://schemas.openxmlformats.org/officeDocument/2006/relationships/oleObject" Target="../embeddings/oleObject421.bin"/><Relationship Id="rId29" Type="http://schemas.openxmlformats.org/officeDocument/2006/relationships/oleObject" Target="../embeddings/oleObject426.bin"/><Relationship Id="rId41" Type="http://schemas.openxmlformats.org/officeDocument/2006/relationships/oleObject" Target="../embeddings/oleObject432.bin"/><Relationship Id="rId1" Type="http://schemas.openxmlformats.org/officeDocument/2006/relationships/vmlDrawing" Target="../drawings/vmlDrawing84.vml"/><Relationship Id="rId6" Type="http://schemas.openxmlformats.org/officeDocument/2006/relationships/oleObject" Target="../embeddings/oleObject414.bin"/><Relationship Id="rId11" Type="http://schemas.openxmlformats.org/officeDocument/2006/relationships/image" Target="../media/image375.wmf"/><Relationship Id="rId24" Type="http://schemas.openxmlformats.org/officeDocument/2006/relationships/oleObject" Target="../embeddings/oleObject423.bin"/><Relationship Id="rId32" Type="http://schemas.openxmlformats.org/officeDocument/2006/relationships/image" Target="../media/image400.wmf"/><Relationship Id="rId37" Type="http://schemas.openxmlformats.org/officeDocument/2006/relationships/oleObject" Target="../embeddings/oleObject430.bin"/><Relationship Id="rId40" Type="http://schemas.openxmlformats.org/officeDocument/2006/relationships/image" Target="../media/image404.wmf"/><Relationship Id="rId5" Type="http://schemas.openxmlformats.org/officeDocument/2006/relationships/image" Target="../media/image388.wmf"/><Relationship Id="rId15" Type="http://schemas.openxmlformats.org/officeDocument/2006/relationships/image" Target="../media/image392.wmf"/><Relationship Id="rId23" Type="http://schemas.openxmlformats.org/officeDocument/2006/relationships/image" Target="../media/image396.wmf"/><Relationship Id="rId28" Type="http://schemas.openxmlformats.org/officeDocument/2006/relationships/oleObject" Target="../embeddings/oleObject425.bin"/><Relationship Id="rId36" Type="http://schemas.openxmlformats.org/officeDocument/2006/relationships/image" Target="../media/image402.wmf"/><Relationship Id="rId10" Type="http://schemas.openxmlformats.org/officeDocument/2006/relationships/oleObject" Target="../embeddings/oleObject416.bin"/><Relationship Id="rId19" Type="http://schemas.openxmlformats.org/officeDocument/2006/relationships/image" Target="../media/image394.wmf"/><Relationship Id="rId31" Type="http://schemas.openxmlformats.org/officeDocument/2006/relationships/oleObject" Target="../embeddings/oleObject427.bin"/><Relationship Id="rId4" Type="http://schemas.openxmlformats.org/officeDocument/2006/relationships/oleObject" Target="../embeddings/oleObject413.bin"/><Relationship Id="rId9" Type="http://schemas.openxmlformats.org/officeDocument/2006/relationships/image" Target="../media/image390.wmf"/><Relationship Id="rId14" Type="http://schemas.openxmlformats.org/officeDocument/2006/relationships/oleObject" Target="../embeddings/oleObject418.bin"/><Relationship Id="rId22" Type="http://schemas.openxmlformats.org/officeDocument/2006/relationships/oleObject" Target="../embeddings/oleObject422.bin"/><Relationship Id="rId27" Type="http://schemas.openxmlformats.org/officeDocument/2006/relationships/image" Target="../media/image398.wmf"/><Relationship Id="rId30" Type="http://schemas.openxmlformats.org/officeDocument/2006/relationships/image" Target="../media/image399.wmf"/><Relationship Id="rId35" Type="http://schemas.openxmlformats.org/officeDocument/2006/relationships/oleObject" Target="../embeddings/oleObject429.bin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3.bin"/><Relationship Id="rId2" Type="http://schemas.openxmlformats.org/officeDocument/2006/relationships/slideLayout" Target="../slideLayouts/slideLayout65.xml"/><Relationship Id="rId1" Type="http://schemas.openxmlformats.org/officeDocument/2006/relationships/vmlDrawing" Target="../drawings/vmlDrawing85.vml"/><Relationship Id="rId6" Type="http://schemas.openxmlformats.org/officeDocument/2006/relationships/image" Target="../media/image407.wmf"/><Relationship Id="rId5" Type="http://schemas.openxmlformats.org/officeDocument/2006/relationships/oleObject" Target="../embeddings/oleObject434.bin"/><Relationship Id="rId4" Type="http://schemas.openxmlformats.org/officeDocument/2006/relationships/image" Target="../media/image406.wmf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9.wmf"/><Relationship Id="rId3" Type="http://schemas.openxmlformats.org/officeDocument/2006/relationships/oleObject" Target="../embeddings/oleObject435.bin"/><Relationship Id="rId7" Type="http://schemas.openxmlformats.org/officeDocument/2006/relationships/oleObject" Target="../embeddings/oleObject437.bin"/><Relationship Id="rId12" Type="http://schemas.openxmlformats.org/officeDocument/2006/relationships/image" Target="../media/image411.wmf"/><Relationship Id="rId2" Type="http://schemas.openxmlformats.org/officeDocument/2006/relationships/slideLayout" Target="../slideLayouts/slideLayout65.xml"/><Relationship Id="rId1" Type="http://schemas.openxmlformats.org/officeDocument/2006/relationships/vmlDrawing" Target="../drawings/vmlDrawing86.vml"/><Relationship Id="rId6" Type="http://schemas.openxmlformats.org/officeDocument/2006/relationships/image" Target="../media/image408.wmf"/><Relationship Id="rId11" Type="http://schemas.openxmlformats.org/officeDocument/2006/relationships/oleObject" Target="../embeddings/oleObject439.bin"/><Relationship Id="rId5" Type="http://schemas.openxmlformats.org/officeDocument/2006/relationships/oleObject" Target="../embeddings/oleObject436.bin"/><Relationship Id="rId10" Type="http://schemas.openxmlformats.org/officeDocument/2006/relationships/image" Target="../media/image410.wmf"/><Relationship Id="rId4" Type="http://schemas.openxmlformats.org/officeDocument/2006/relationships/image" Target="../media/image407.wmf"/><Relationship Id="rId9" Type="http://schemas.openxmlformats.org/officeDocument/2006/relationships/oleObject" Target="../embeddings/oleObject43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5300" b="1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第三节  </a:t>
            </a:r>
            <a:r>
              <a:rPr lang="zh-CN" altLang="zh-CN" sz="5300" b="1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序列极限</a:t>
            </a:r>
            <a:r>
              <a:rPr lang="zh-CN" altLang="zh-CN" sz="4426" b="1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/>
            </a:r>
            <a:br>
              <a:rPr lang="zh-CN" altLang="zh-CN" sz="4426" b="1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</a:b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70008"/>
            <a:ext cx="7886700" cy="46069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>
                <a:solidFill>
                  <a:srgbClr val="FF0000"/>
                </a:solidFill>
              </a:rPr>
              <a:t>序列极限的定义</a:t>
            </a:r>
          </a:p>
        </p:txBody>
      </p:sp>
      <p:sp>
        <p:nvSpPr>
          <p:cNvPr id="501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E81DB78-4D61-42A1-BAC2-902D81A41A2E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894863" y="2115832"/>
            <a:ext cx="7877673" cy="56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设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)是一个以自然数集为定义域的函数,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888193" y="2754851"/>
            <a:ext cx="7709136" cy="1126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将其函数值按自变量大小顺序排成一列，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…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…称为一个数列.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1711886" y="4081977"/>
            <a:ext cx="3830999" cy="609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称为数列的第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项，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1603831" y="4945320"/>
            <a:ext cx="5245543" cy="56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数列也可表示为{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}或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zh-CN" altLang="en-US" sz="2801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4952130" y="4113895"/>
            <a:ext cx="234789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也称为通项。</a:t>
            </a:r>
          </a:p>
        </p:txBody>
      </p:sp>
    </p:spTree>
    <p:extLst>
      <p:ext uri="{BB962C8B-B14F-4D97-AF65-F5344CB8AC3E}">
        <p14:creationId xmlns:p14="http://schemas.microsoft.com/office/powerpoint/2010/main" val="313617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5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build="p" autoUpdateAnimBg="0"/>
      <p:bldP spid="52229" grpId="0" build="p" autoUpdateAnimBg="0"/>
      <p:bldP spid="52230" grpId="0" build="p" autoUpdateAnimBg="0"/>
      <p:bldP spid="52231" grpId="0" build="p" autoUpdateAnimBg="0"/>
      <p:bldP spid="52232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5278909C-2758-4C4D-B370-A1D81F44A762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10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855837" y="2069585"/>
            <a:ext cx="4403314" cy="695813"/>
            <a:chOff x="0" y="0"/>
            <a:chExt cx="2794" cy="438"/>
          </a:xfrm>
        </p:grpSpPr>
        <p:sp>
          <p:nvSpPr>
            <p:cNvPr id="57375" name="Line 3"/>
            <p:cNvSpPr>
              <a:spLocks noChangeShapeType="1"/>
            </p:cNvSpPr>
            <p:nvPr/>
          </p:nvSpPr>
          <p:spPr bwMode="auto">
            <a:xfrm>
              <a:off x="96" y="145"/>
              <a:ext cx="2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7376" name="Oval 4"/>
            <p:cNvSpPr>
              <a:spLocks noChangeArrowheads="1"/>
            </p:cNvSpPr>
            <p:nvPr/>
          </p:nvSpPr>
          <p:spPr bwMode="auto">
            <a:xfrm>
              <a:off x="74" y="115"/>
              <a:ext cx="47" cy="4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7377" name="Text Box 5"/>
            <p:cNvSpPr txBox="1">
              <a:spLocks noChangeArrowheads="1"/>
            </p:cNvSpPr>
            <p:nvPr/>
          </p:nvSpPr>
          <p:spPr bwMode="auto">
            <a:xfrm>
              <a:off x="0" y="150"/>
              <a:ext cx="3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>
                  <a:solidFill>
                    <a:srgbClr val="40458C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7378" name="Text Box 6"/>
            <p:cNvSpPr txBox="1">
              <a:spLocks noChangeArrowheads="1"/>
            </p:cNvSpPr>
            <p:nvPr/>
          </p:nvSpPr>
          <p:spPr bwMode="auto">
            <a:xfrm>
              <a:off x="2463" y="0"/>
              <a:ext cx="3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i="1">
                  <a:solidFill>
                    <a:srgbClr val="40458C"/>
                  </a:solidFill>
                  <a:latin typeface="Times New Roman" panose="02020603050405020304" pitchFamily="18" charset="0"/>
                </a:rPr>
                <a:t>x</a:t>
              </a:r>
              <a:endParaRPr lang="zh-CN" altLang="zh-CN" sz="2381">
                <a:solidFill>
                  <a:srgbClr val="40458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792140" y="893382"/>
            <a:ext cx="2345292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看数列</a:t>
            </a:r>
            <a:r>
              <a:rPr lang="en-US" altLang="zh-CN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zh-CN" altLang="zh-CN" sz="2801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3056943" y="701720"/>
          <a:ext cx="1402106" cy="8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r:id="rId4" imgW="622300" imgH="393700" progId="Equation.3">
                  <p:embed/>
                </p:oleObj>
              </mc:Choice>
              <mc:Fallback>
                <p:oleObj r:id="rId4" imgW="622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6943" y="701720"/>
                        <a:ext cx="1402106" cy="8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1010391" y="3252862"/>
            <a:ext cx="7910422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从直观上看,这个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数列当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越来越大时, 对应的项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endParaRPr lang="zh-CN" altLang="zh-CN" sz="2801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857624" y="4672304"/>
            <a:ext cx="7760165" cy="1303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031" tIns="45516" rIns="91031" bIns="45516">
            <a:spAutoFit/>
          </a:bodyPr>
          <a:lstStyle>
            <a:lvl1pPr indent="8466138"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indent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“  当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n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趋向于无穷大时, 数列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x</a:t>
            </a:r>
            <a:r>
              <a:rPr lang="zh-CN" altLang="en-US" sz="2801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n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趋近于1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”.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如何用精确的, 量化的数学语言来刻画这一事实?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580005" y="1774311"/>
            <a:ext cx="695494" cy="992675"/>
            <a:chOff x="0" y="0"/>
            <a:chExt cx="441" cy="625"/>
          </a:xfrm>
        </p:grpSpPr>
        <p:sp>
          <p:nvSpPr>
            <p:cNvPr id="57372" name="Oval 14"/>
            <p:cNvSpPr>
              <a:spLocks noChangeArrowheads="1"/>
            </p:cNvSpPr>
            <p:nvPr/>
          </p:nvSpPr>
          <p:spPr bwMode="auto">
            <a:xfrm>
              <a:off x="101" y="300"/>
              <a:ext cx="47" cy="4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7373" name="Text Box 15"/>
            <p:cNvSpPr txBox="1">
              <a:spLocks noChangeArrowheads="1"/>
            </p:cNvSpPr>
            <p:nvPr/>
          </p:nvSpPr>
          <p:spPr bwMode="auto">
            <a:xfrm>
              <a:off x="48" y="336"/>
              <a:ext cx="393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>
                  <a:solidFill>
                    <a:srgbClr val="40458C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7374" name="Text Box 16"/>
            <p:cNvSpPr txBox="1">
              <a:spLocks noChangeArrowheads="1"/>
            </p:cNvSpPr>
            <p:nvPr/>
          </p:nvSpPr>
          <p:spPr bwMode="auto">
            <a:xfrm>
              <a:off x="0" y="0"/>
              <a:ext cx="33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i="1">
                  <a:solidFill>
                    <a:srgbClr val="40458C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zh-CN" sz="2381" baseline="-25000">
                  <a:solidFill>
                    <a:srgbClr val="40458C"/>
                  </a:solidFill>
                  <a:latin typeface="Times New Roman" panose="02020603050405020304" pitchFamily="18" charset="0"/>
                </a:rPr>
                <a:t>1</a:t>
              </a:r>
              <a:endParaRPr lang="zh-CN" altLang="zh-CN" sz="2381">
                <a:solidFill>
                  <a:srgbClr val="40458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3276175" y="1774311"/>
            <a:ext cx="521621" cy="1270478"/>
            <a:chOff x="0" y="0"/>
            <a:chExt cx="331" cy="801"/>
          </a:xfrm>
        </p:grpSpPr>
        <p:sp>
          <p:nvSpPr>
            <p:cNvPr id="57369" name="Oval 18"/>
            <p:cNvSpPr>
              <a:spLocks noChangeArrowheads="1"/>
            </p:cNvSpPr>
            <p:nvPr/>
          </p:nvSpPr>
          <p:spPr bwMode="auto">
            <a:xfrm>
              <a:off x="93" y="300"/>
              <a:ext cx="47" cy="4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graphicFrame>
          <p:nvGraphicFramePr>
            <p:cNvPr id="57370" name="Object 19"/>
            <p:cNvGraphicFramePr>
              <a:graphicFrameLocks noChangeAspect="1"/>
            </p:cNvGraphicFramePr>
            <p:nvPr/>
          </p:nvGraphicFramePr>
          <p:xfrm>
            <a:off x="72" y="378"/>
            <a:ext cx="135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5" r:id="rId6" imgW="215806" imgH="672808" progId="Equation.3">
                    <p:embed/>
                  </p:oleObj>
                </mc:Choice>
                <mc:Fallback>
                  <p:oleObj r:id="rId6" imgW="215806" imgH="6728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" y="378"/>
                          <a:ext cx="135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71" name="Text Box 20"/>
            <p:cNvSpPr txBox="1">
              <a:spLocks noChangeArrowheads="1"/>
            </p:cNvSpPr>
            <p:nvPr/>
          </p:nvSpPr>
          <p:spPr bwMode="auto">
            <a:xfrm>
              <a:off x="0" y="0"/>
              <a:ext cx="33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i="1">
                  <a:solidFill>
                    <a:srgbClr val="40458C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zh-CN" sz="2381" baseline="-25000">
                  <a:solidFill>
                    <a:srgbClr val="40458C"/>
                  </a:solidFill>
                  <a:latin typeface="Times New Roman" panose="02020603050405020304" pitchFamily="18" charset="0"/>
                </a:rPr>
                <a:t>2</a:t>
              </a:r>
              <a:endParaRPr lang="zh-CN" altLang="zh-CN" sz="2381">
                <a:solidFill>
                  <a:srgbClr val="40458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883959" y="1774311"/>
            <a:ext cx="522065" cy="1248688"/>
            <a:chOff x="0" y="0"/>
            <a:chExt cx="331" cy="787"/>
          </a:xfrm>
        </p:grpSpPr>
        <p:sp>
          <p:nvSpPr>
            <p:cNvPr id="57366" name="Oval 22"/>
            <p:cNvSpPr>
              <a:spLocks noChangeArrowheads="1"/>
            </p:cNvSpPr>
            <p:nvPr/>
          </p:nvSpPr>
          <p:spPr bwMode="auto">
            <a:xfrm>
              <a:off x="84" y="300"/>
              <a:ext cx="47" cy="4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graphicFrame>
          <p:nvGraphicFramePr>
            <p:cNvPr id="57367" name="Object 23"/>
            <p:cNvGraphicFramePr>
              <a:graphicFrameLocks noChangeAspect="1"/>
            </p:cNvGraphicFramePr>
            <p:nvPr/>
          </p:nvGraphicFramePr>
          <p:xfrm>
            <a:off x="32" y="355"/>
            <a:ext cx="135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6" r:id="rId8" imgW="215806" imgH="685502" progId="Equation.3">
                    <p:embed/>
                  </p:oleObj>
                </mc:Choice>
                <mc:Fallback>
                  <p:oleObj r:id="rId8" imgW="215806" imgH="6855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" y="355"/>
                          <a:ext cx="135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68" name="Text Box 24"/>
            <p:cNvSpPr txBox="1">
              <a:spLocks noChangeArrowheads="1"/>
            </p:cNvSpPr>
            <p:nvPr/>
          </p:nvSpPr>
          <p:spPr bwMode="auto">
            <a:xfrm>
              <a:off x="0" y="0"/>
              <a:ext cx="33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i="1">
                  <a:solidFill>
                    <a:srgbClr val="40458C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zh-CN" sz="2381" baseline="-25000">
                  <a:solidFill>
                    <a:srgbClr val="40458C"/>
                  </a:solidFill>
                  <a:latin typeface="Times New Roman" panose="02020603050405020304" pitchFamily="18" charset="0"/>
                </a:rPr>
                <a:t>3</a:t>
              </a:r>
              <a:endParaRPr lang="zh-CN" altLang="zh-CN" sz="2381">
                <a:solidFill>
                  <a:srgbClr val="40458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474845" y="1739181"/>
            <a:ext cx="521176" cy="1245575"/>
            <a:chOff x="0" y="0"/>
            <a:chExt cx="331" cy="784"/>
          </a:xfrm>
        </p:grpSpPr>
        <p:sp>
          <p:nvSpPr>
            <p:cNvPr id="57363" name="Oval 26"/>
            <p:cNvSpPr>
              <a:spLocks noChangeArrowheads="1"/>
            </p:cNvSpPr>
            <p:nvPr/>
          </p:nvSpPr>
          <p:spPr bwMode="auto">
            <a:xfrm>
              <a:off x="117" y="321"/>
              <a:ext cx="47" cy="4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graphicFrame>
          <p:nvGraphicFramePr>
            <p:cNvPr id="57364" name="Object 27"/>
            <p:cNvGraphicFramePr>
              <a:graphicFrameLocks noChangeAspect="1"/>
            </p:cNvGraphicFramePr>
            <p:nvPr/>
          </p:nvGraphicFramePr>
          <p:xfrm>
            <a:off x="75" y="361"/>
            <a:ext cx="135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7" r:id="rId10" imgW="215806" imgH="672808" progId="Equation.3">
                    <p:embed/>
                  </p:oleObj>
                </mc:Choice>
                <mc:Fallback>
                  <p:oleObj r:id="rId10" imgW="215806" imgH="6728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" y="361"/>
                          <a:ext cx="135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65" name="Text Box 28"/>
            <p:cNvSpPr txBox="1">
              <a:spLocks noChangeArrowheads="1"/>
            </p:cNvSpPr>
            <p:nvPr/>
          </p:nvSpPr>
          <p:spPr bwMode="auto">
            <a:xfrm>
              <a:off x="0" y="0"/>
              <a:ext cx="3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i="1">
                  <a:solidFill>
                    <a:srgbClr val="40458C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zh-CN" sz="2381" baseline="-25000">
                  <a:solidFill>
                    <a:srgbClr val="40458C"/>
                  </a:solidFill>
                  <a:latin typeface="Times New Roman" panose="02020603050405020304" pitchFamily="18" charset="0"/>
                </a:rPr>
                <a:t>4</a:t>
              </a:r>
              <a:endParaRPr lang="zh-CN" altLang="zh-CN" sz="2381">
                <a:solidFill>
                  <a:srgbClr val="40458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2067510" y="1739181"/>
            <a:ext cx="522065" cy="585211"/>
            <a:chOff x="0" y="0"/>
            <a:chExt cx="331" cy="368"/>
          </a:xfrm>
        </p:grpSpPr>
        <p:sp>
          <p:nvSpPr>
            <p:cNvPr id="57359" name="Oval 30"/>
            <p:cNvSpPr>
              <a:spLocks noChangeArrowheads="1"/>
            </p:cNvSpPr>
            <p:nvPr/>
          </p:nvSpPr>
          <p:spPr bwMode="auto">
            <a:xfrm>
              <a:off x="178" y="321"/>
              <a:ext cx="47" cy="4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7360" name="Oval 31"/>
            <p:cNvSpPr>
              <a:spLocks noChangeArrowheads="1"/>
            </p:cNvSpPr>
            <p:nvPr/>
          </p:nvSpPr>
          <p:spPr bwMode="auto">
            <a:xfrm>
              <a:off x="95" y="321"/>
              <a:ext cx="47" cy="4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7361" name="Oval 32"/>
            <p:cNvSpPr>
              <a:spLocks noChangeArrowheads="1"/>
            </p:cNvSpPr>
            <p:nvPr/>
          </p:nvSpPr>
          <p:spPr bwMode="auto">
            <a:xfrm>
              <a:off x="24" y="321"/>
              <a:ext cx="47" cy="4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7362" name="Text Box 33"/>
            <p:cNvSpPr txBox="1">
              <a:spLocks noChangeArrowheads="1"/>
            </p:cNvSpPr>
            <p:nvPr/>
          </p:nvSpPr>
          <p:spPr bwMode="auto">
            <a:xfrm>
              <a:off x="0" y="0"/>
              <a:ext cx="3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i="1">
                  <a:solidFill>
                    <a:srgbClr val="40458C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zh-CN" sz="2381" i="1" baseline="-25000">
                  <a:solidFill>
                    <a:srgbClr val="40458C"/>
                  </a:solidFill>
                  <a:latin typeface="Times New Roman" panose="02020603050405020304" pitchFamily="18" charset="0"/>
                </a:rPr>
                <a:t>n</a:t>
              </a:r>
              <a:endParaRPr lang="zh-CN" altLang="zh-CN" sz="2381">
                <a:solidFill>
                  <a:srgbClr val="40458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010391" y="3983871"/>
            <a:ext cx="4329360" cy="523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会越来越接近于1，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或者说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228044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9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9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9" grpId="0" build="p" autoUpdateAnimBg="0" advAuto="0"/>
      <p:bldP spid="59401" grpId="0" build="p" autoUpdateAnimBg="0"/>
      <p:bldP spid="59404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>
            <a:extLst>
              <a:ext uri="{FF2B5EF4-FFF2-40B4-BE49-F238E27FC236}">
                <a16:creationId xmlns:a16="http://schemas.microsoft.com/office/drawing/2014/main" xmlns="" id="{4507F83C-94E2-4965-90C3-4B57BF4F28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189826"/>
              </p:ext>
            </p:extLst>
          </p:nvPr>
        </p:nvGraphicFramePr>
        <p:xfrm>
          <a:off x="996950" y="420688"/>
          <a:ext cx="643255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3" name="Equation" r:id="rId3" imgW="2641320" imgH="393480" progId="Equation.DSMT4">
                  <p:embed/>
                </p:oleObj>
              </mc:Choice>
              <mc:Fallback>
                <p:oleObj name="Equation" r:id="rId3" imgW="2641320" imgH="393480" progId="Equation.DSMT4">
                  <p:embed/>
                  <p:pic>
                    <p:nvPicPr>
                      <p:cNvPr id="13314" name="Object 2">
                        <a:extLst>
                          <a:ext uri="{FF2B5EF4-FFF2-40B4-BE49-F238E27FC236}">
                            <a16:creationId xmlns:a16="http://schemas.microsoft.com/office/drawing/2014/main" xmlns="" id="{4507F83C-94E2-4965-90C3-4B57BF4F28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420688"/>
                        <a:ext cx="6432550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3">
            <a:extLst>
              <a:ext uri="{FF2B5EF4-FFF2-40B4-BE49-F238E27FC236}">
                <a16:creationId xmlns:a16="http://schemas.microsoft.com/office/drawing/2014/main" xmlns="" id="{D317431B-A919-4F55-B0D0-8FEFA39AC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484313"/>
            <a:ext cx="82089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如何用数学语言刻划“无限增大”和“无限接近”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13316" name="Object 4">
            <a:extLst>
              <a:ext uri="{FF2B5EF4-FFF2-40B4-BE49-F238E27FC236}">
                <a16:creationId xmlns:a16="http://schemas.microsoft.com/office/drawing/2014/main" xmlns="" id="{82A81E13-EAB4-4810-95B3-29388390D7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316163"/>
          <a:ext cx="22320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4" name="公式" r:id="rId5" imgW="761669" imgH="253890" progId="Equation.3">
                  <p:embed/>
                </p:oleObj>
              </mc:Choice>
              <mc:Fallback>
                <p:oleObj name="公式" r:id="rId5" imgW="761669" imgH="253890" progId="Equation.3">
                  <p:embed/>
                  <p:pic>
                    <p:nvPicPr>
                      <p:cNvPr id="13316" name="Object 4">
                        <a:extLst>
                          <a:ext uri="{FF2B5EF4-FFF2-40B4-BE49-F238E27FC236}">
                            <a16:creationId xmlns:a16="http://schemas.microsoft.com/office/drawing/2014/main" xmlns="" id="{82A81E13-EAB4-4810-95B3-29388390D7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316163"/>
                        <a:ext cx="223202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>
            <a:extLst>
              <a:ext uri="{FF2B5EF4-FFF2-40B4-BE49-F238E27FC236}">
                <a16:creationId xmlns:a16="http://schemas.microsoft.com/office/drawing/2014/main" xmlns="" id="{B113DFA8-57B7-4513-AA7C-D21638E293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295580"/>
              </p:ext>
            </p:extLst>
          </p:nvPr>
        </p:nvGraphicFramePr>
        <p:xfrm>
          <a:off x="3692525" y="2149475"/>
          <a:ext cx="2036763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5" name="Equation" r:id="rId7" imgW="812520" imgH="431640" progId="Equation.DSMT4">
                  <p:embed/>
                </p:oleObj>
              </mc:Choice>
              <mc:Fallback>
                <p:oleObj name="Equation" r:id="rId7" imgW="812520" imgH="431640" progId="Equation.DSMT4">
                  <p:embed/>
                  <p:pic>
                    <p:nvPicPr>
                      <p:cNvPr id="13317" name="Object 5">
                        <a:extLst>
                          <a:ext uri="{FF2B5EF4-FFF2-40B4-BE49-F238E27FC236}">
                            <a16:creationId xmlns:a16="http://schemas.microsoft.com/office/drawing/2014/main" xmlns="" id="{B113DFA8-57B7-4513-AA7C-D21638E293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525" y="2149475"/>
                        <a:ext cx="2036763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>
            <a:extLst>
              <a:ext uri="{FF2B5EF4-FFF2-40B4-BE49-F238E27FC236}">
                <a16:creationId xmlns:a16="http://schemas.microsoft.com/office/drawing/2014/main" xmlns="" id="{6BC139A2-E24A-456B-B33D-C4FBC05E4E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" y="4418013"/>
          <a:ext cx="15367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6" name="公式" r:id="rId9" imgW="1778000" imgH="901700" progId="Equation.3">
                  <p:embed/>
                </p:oleObj>
              </mc:Choice>
              <mc:Fallback>
                <p:oleObj name="公式" r:id="rId9" imgW="1778000" imgH="901700" progId="Equation.3">
                  <p:embed/>
                  <p:pic>
                    <p:nvPicPr>
                      <p:cNvPr id="13318" name="Object 6">
                        <a:extLst>
                          <a:ext uri="{FF2B5EF4-FFF2-40B4-BE49-F238E27FC236}">
                            <a16:creationId xmlns:a16="http://schemas.microsoft.com/office/drawing/2014/main" xmlns="" id="{6BC139A2-E24A-456B-B33D-C4FBC05E4E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4418013"/>
                        <a:ext cx="153670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>
            <a:extLst>
              <a:ext uri="{FF2B5EF4-FFF2-40B4-BE49-F238E27FC236}">
                <a16:creationId xmlns:a16="http://schemas.microsoft.com/office/drawing/2014/main" xmlns="" id="{9CAFF5BB-C5FD-44E7-9CF7-82797CC822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4646613"/>
          <a:ext cx="25844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7" name="公式" r:id="rId11" imgW="2679700" imgH="457200" progId="Equation.3">
                  <p:embed/>
                </p:oleObj>
              </mc:Choice>
              <mc:Fallback>
                <p:oleObj name="公式" r:id="rId11" imgW="2679700" imgH="457200" progId="Equation.3">
                  <p:embed/>
                  <p:pic>
                    <p:nvPicPr>
                      <p:cNvPr id="13319" name="Object 7">
                        <a:extLst>
                          <a:ext uri="{FF2B5EF4-FFF2-40B4-BE49-F238E27FC236}">
                            <a16:creationId xmlns:a16="http://schemas.microsoft.com/office/drawing/2014/main" xmlns="" id="{9CAFF5BB-C5FD-44E7-9CF7-82797CC822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646613"/>
                        <a:ext cx="258445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>
            <a:extLst>
              <a:ext uri="{FF2B5EF4-FFF2-40B4-BE49-F238E27FC236}">
                <a16:creationId xmlns:a16="http://schemas.microsoft.com/office/drawing/2014/main" xmlns="" id="{4D762855-A7EA-47B1-8C94-6A4C120BEB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9713" y="4244975"/>
          <a:ext cx="2924175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8" name="公式" r:id="rId13" imgW="1104900" imgH="393700" progId="Equation.3">
                  <p:embed/>
                </p:oleObj>
              </mc:Choice>
              <mc:Fallback>
                <p:oleObj name="公式" r:id="rId13" imgW="1104900" imgH="393700" progId="Equation.3">
                  <p:embed/>
                  <p:pic>
                    <p:nvPicPr>
                      <p:cNvPr id="13320" name="Object 8">
                        <a:extLst>
                          <a:ext uri="{FF2B5EF4-FFF2-40B4-BE49-F238E27FC236}">
                            <a16:creationId xmlns:a16="http://schemas.microsoft.com/office/drawing/2014/main" xmlns="" id="{4D762855-A7EA-47B1-8C94-6A4C120BEB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713" y="4244975"/>
                        <a:ext cx="2924175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>
            <a:extLst>
              <a:ext uri="{FF2B5EF4-FFF2-40B4-BE49-F238E27FC236}">
                <a16:creationId xmlns:a16="http://schemas.microsoft.com/office/drawing/2014/main" xmlns="" id="{46A9C9FC-48B4-439B-BF0A-9E8BFA8437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3217863"/>
          <a:ext cx="13716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9" name="公式" r:id="rId15" imgW="1587500" imgH="901700" progId="Equation.3">
                  <p:embed/>
                </p:oleObj>
              </mc:Choice>
              <mc:Fallback>
                <p:oleObj name="公式" r:id="rId15" imgW="1587500" imgH="901700" progId="Equation.3">
                  <p:embed/>
                  <p:pic>
                    <p:nvPicPr>
                      <p:cNvPr id="13321" name="Object 9">
                        <a:extLst>
                          <a:ext uri="{FF2B5EF4-FFF2-40B4-BE49-F238E27FC236}">
                            <a16:creationId xmlns:a16="http://schemas.microsoft.com/office/drawing/2014/main" xmlns="" id="{46A9C9FC-48B4-439B-BF0A-9E8BFA8437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217863"/>
                        <a:ext cx="137160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>
            <a:extLst>
              <a:ext uri="{FF2B5EF4-FFF2-40B4-BE49-F238E27FC236}">
                <a16:creationId xmlns:a16="http://schemas.microsoft.com/office/drawing/2014/main" xmlns="" id="{30263AA9-624E-4B62-ABF2-549F6F45D8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4413" y="3217863"/>
          <a:ext cx="1525587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0" name="公式" r:id="rId17" imgW="1765300" imgH="901700" progId="Equation.3">
                  <p:embed/>
                </p:oleObj>
              </mc:Choice>
              <mc:Fallback>
                <p:oleObj name="公式" r:id="rId17" imgW="1765300" imgH="901700" progId="Equation.3">
                  <p:embed/>
                  <p:pic>
                    <p:nvPicPr>
                      <p:cNvPr id="13322" name="Object 10">
                        <a:extLst>
                          <a:ext uri="{FF2B5EF4-FFF2-40B4-BE49-F238E27FC236}">
                            <a16:creationId xmlns:a16="http://schemas.microsoft.com/office/drawing/2014/main" xmlns="" id="{30263AA9-624E-4B62-ABF2-549F6F45D8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413" y="3217863"/>
                        <a:ext cx="1525587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>
            <a:extLst>
              <a:ext uri="{FF2B5EF4-FFF2-40B4-BE49-F238E27FC236}">
                <a16:creationId xmlns:a16="http://schemas.microsoft.com/office/drawing/2014/main" xmlns="" id="{9B8707CA-3470-41AE-8683-0C203E192D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3424238"/>
          <a:ext cx="22098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1" name="公式" r:id="rId19" imgW="2489200" imgH="457200" progId="Equation.3">
                  <p:embed/>
                </p:oleObj>
              </mc:Choice>
              <mc:Fallback>
                <p:oleObj name="公式" r:id="rId19" imgW="2489200" imgH="457200" progId="Equation.3">
                  <p:embed/>
                  <p:pic>
                    <p:nvPicPr>
                      <p:cNvPr id="13323" name="Object 11">
                        <a:extLst>
                          <a:ext uri="{FF2B5EF4-FFF2-40B4-BE49-F238E27FC236}">
                            <a16:creationId xmlns:a16="http://schemas.microsoft.com/office/drawing/2014/main" xmlns="" id="{9B8707CA-3470-41AE-8683-0C203E192D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24238"/>
                        <a:ext cx="22098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>
            <a:extLst>
              <a:ext uri="{FF2B5EF4-FFF2-40B4-BE49-F238E27FC236}">
                <a16:creationId xmlns:a16="http://schemas.microsoft.com/office/drawing/2014/main" xmlns="" id="{1150D682-1892-449F-9A10-201C6317BD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0938" y="3044825"/>
          <a:ext cx="2662237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2" name="公式" r:id="rId21" imgW="1028254" imgH="393529" progId="Equation.3">
                  <p:embed/>
                </p:oleObj>
              </mc:Choice>
              <mc:Fallback>
                <p:oleObj name="公式" r:id="rId21" imgW="1028254" imgH="393529" progId="Equation.3">
                  <p:embed/>
                  <p:pic>
                    <p:nvPicPr>
                      <p:cNvPr id="13324" name="Object 12">
                        <a:extLst>
                          <a:ext uri="{FF2B5EF4-FFF2-40B4-BE49-F238E27FC236}">
                            <a16:creationId xmlns:a16="http://schemas.microsoft.com/office/drawing/2014/main" xmlns="" id="{1150D682-1892-449F-9A10-201C6317BD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0938" y="3044825"/>
                        <a:ext cx="2662237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3">
            <a:extLst>
              <a:ext uri="{FF2B5EF4-FFF2-40B4-BE49-F238E27FC236}">
                <a16:creationId xmlns:a16="http://schemas.microsoft.com/office/drawing/2014/main" xmlns="" id="{53920441-ED96-46BD-B3F2-8D952E0CE5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0525" y="5387975"/>
          <a:ext cx="284956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3" name="公式" r:id="rId23" imgW="1180588" imgH="393529" progId="Equation.3">
                  <p:embed/>
                </p:oleObj>
              </mc:Choice>
              <mc:Fallback>
                <p:oleObj name="公式" r:id="rId23" imgW="1180588" imgH="393529" progId="Equation.3">
                  <p:embed/>
                  <p:pic>
                    <p:nvPicPr>
                      <p:cNvPr id="13325" name="Object 13">
                        <a:extLst>
                          <a:ext uri="{FF2B5EF4-FFF2-40B4-BE49-F238E27FC236}">
                            <a16:creationId xmlns:a16="http://schemas.microsoft.com/office/drawing/2014/main" xmlns="" id="{53920441-ED96-46BD-B3F2-8D952E0CE5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0525" y="5387975"/>
                        <a:ext cx="2849563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14">
            <a:extLst>
              <a:ext uri="{FF2B5EF4-FFF2-40B4-BE49-F238E27FC236}">
                <a16:creationId xmlns:a16="http://schemas.microsoft.com/office/drawing/2014/main" xmlns="" id="{CE550AAF-E614-48F7-90A4-27A64C5816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" y="5475288"/>
          <a:ext cx="17018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4" name="公式" r:id="rId25" imgW="1968500" imgH="901700" progId="Equation.3">
                  <p:embed/>
                </p:oleObj>
              </mc:Choice>
              <mc:Fallback>
                <p:oleObj name="公式" r:id="rId25" imgW="1968500" imgH="901700" progId="Equation.3">
                  <p:embed/>
                  <p:pic>
                    <p:nvPicPr>
                      <p:cNvPr id="13326" name="Object 14">
                        <a:extLst>
                          <a:ext uri="{FF2B5EF4-FFF2-40B4-BE49-F238E27FC236}">
                            <a16:creationId xmlns:a16="http://schemas.microsoft.com/office/drawing/2014/main" xmlns="" id="{CE550AAF-E614-48F7-90A4-27A64C5816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5475288"/>
                        <a:ext cx="170180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5">
            <a:extLst>
              <a:ext uri="{FF2B5EF4-FFF2-40B4-BE49-F238E27FC236}">
                <a16:creationId xmlns:a16="http://schemas.microsoft.com/office/drawing/2014/main" xmlns="" id="{008E6B2B-8831-4560-B7F9-BEF8D355D2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0650" y="5703888"/>
          <a:ext cx="26733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5" name="公式" r:id="rId27" imgW="2870200" imgH="457200" progId="Equation.3">
                  <p:embed/>
                </p:oleObj>
              </mc:Choice>
              <mc:Fallback>
                <p:oleObj name="公式" r:id="rId27" imgW="2870200" imgH="457200" progId="Equation.3">
                  <p:embed/>
                  <p:pic>
                    <p:nvPicPr>
                      <p:cNvPr id="13327" name="Object 15">
                        <a:extLst>
                          <a:ext uri="{FF2B5EF4-FFF2-40B4-BE49-F238E27FC236}">
                            <a16:creationId xmlns:a16="http://schemas.microsoft.com/office/drawing/2014/main" xmlns="" id="{008E6B2B-8831-4560-B7F9-BEF8D355D2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5703888"/>
                        <a:ext cx="267335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416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A96C5DA-0BB7-4520-A00F-98B84B4454A1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12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338219" y="1473701"/>
            <a:ext cx="460011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00"/>
                </a:solidFill>
                <a:latin typeface="Times New Roman" panose="02020603050405020304" pitchFamily="18" charset="0"/>
              </a:rPr>
              <a:t>一般, 任给</a:t>
            </a:r>
            <a:r>
              <a:rPr lang="zh-CN" altLang="zh-CN" sz="2801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 </a:t>
            </a:r>
            <a:r>
              <a:rPr lang="zh-CN" altLang="zh-CN" sz="2801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&gt;0, 不论多么小, </a:t>
            </a:r>
            <a:endParaRPr lang="zh-CN" altLang="zh-CN" sz="2801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6538416" y="1297160"/>
          <a:ext cx="1950853" cy="885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r:id="rId4" imgW="927100" imgH="393700" progId="Equation.3">
                  <p:embed/>
                </p:oleObj>
              </mc:Choice>
              <mc:Fallback>
                <p:oleObj r:id="rId4" imgW="927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8416" y="1297160"/>
                        <a:ext cx="1950853" cy="885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562680" y="2604991"/>
            <a:ext cx="90519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00"/>
                </a:solidFill>
                <a:latin typeface="Times New Roman" panose="02020603050405020304" pitchFamily="18" charset="0"/>
              </a:rPr>
              <a:t>只须</a:t>
            </a:r>
          </a:p>
        </p:txBody>
      </p:sp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1370237" y="2450239"/>
          <a:ext cx="845799" cy="892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r:id="rId6" imgW="685800" imgH="723900" progId="Equation.3">
                  <p:embed/>
                </p:oleObj>
              </mc:Choice>
              <mc:Fallback>
                <p:oleObj r:id="rId6" imgW="6858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237" y="2450239"/>
                        <a:ext cx="845799" cy="8929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2237381" y="2604991"/>
            <a:ext cx="1985615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00"/>
                </a:solidFill>
                <a:latin typeface="Times New Roman" panose="02020603050405020304" pitchFamily="18" charset="0"/>
              </a:rPr>
              <a:t>. 因此, 从第</a:t>
            </a:r>
          </a:p>
        </p:txBody>
      </p:sp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4121974" y="2363524"/>
          <a:ext cx="1056582" cy="970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r:id="rId8" imgW="470104" imgH="431987" progId="Equation.3">
                  <p:embed/>
                </p:oleObj>
              </mc:Choice>
              <mc:Fallback>
                <p:oleObj r:id="rId8" imgW="470104" imgH="43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974" y="2363524"/>
                        <a:ext cx="1056582" cy="9707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5188339" y="2590316"/>
            <a:ext cx="3609458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00"/>
                </a:solidFill>
                <a:latin typeface="Times New Roman" panose="02020603050405020304" pitchFamily="18" charset="0"/>
              </a:rPr>
              <a:t>项开始, 以后各项都有</a:t>
            </a:r>
          </a:p>
        </p:txBody>
      </p:sp>
      <p:graphicFrame>
        <p:nvGraphicFramePr>
          <p:cNvPr id="63497" name="Object 9"/>
          <p:cNvGraphicFramePr>
            <a:graphicFrameLocks noChangeAspect="1"/>
          </p:cNvGraphicFramePr>
          <p:nvPr/>
        </p:nvGraphicFramePr>
        <p:xfrm>
          <a:off x="590696" y="3903928"/>
          <a:ext cx="1486597" cy="514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r:id="rId10" imgW="660687" imgH="228699" progId="Equation.3">
                  <p:embed/>
                </p:oleObj>
              </mc:Choice>
              <mc:Fallback>
                <p:oleObj r:id="rId10" imgW="660687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696" y="3903928"/>
                        <a:ext cx="1486597" cy="514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1991467" y="3887031"/>
            <a:ext cx="684955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000000"/>
                </a:solidFill>
                <a:latin typeface="Times New Roman" panose="02020603050405020304" pitchFamily="18" charset="0"/>
              </a:rPr>
              <a:t>. 因</a:t>
            </a:r>
            <a:r>
              <a:rPr lang="zh-CN" altLang="en-US" sz="2801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801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是任意的, 这就说明了当</a:t>
            </a:r>
            <a:r>
              <a:rPr lang="zh-CN" altLang="en-US" sz="2801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越来越大时,</a:t>
            </a:r>
            <a:endParaRPr lang="zh-CN" altLang="en-US" sz="2801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562680" y="4891584"/>
            <a:ext cx="3290460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000000"/>
                </a:solidFill>
                <a:latin typeface="Times New Roman" panose="02020603050405020304" pitchFamily="18" charset="0"/>
              </a:rPr>
              <a:t>会越来越接近于1.</a:t>
            </a: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5716631" y="1473701"/>
            <a:ext cx="90519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要使</a:t>
            </a:r>
          </a:p>
        </p:txBody>
      </p:sp>
      <p:graphicFrame>
        <p:nvGraphicFramePr>
          <p:cNvPr id="63501" name="Object 13"/>
          <p:cNvGraphicFramePr>
            <a:graphicFrameLocks noChangeAspect="1"/>
          </p:cNvGraphicFramePr>
          <p:nvPr/>
        </p:nvGraphicFramePr>
        <p:xfrm>
          <a:off x="1109648" y="408670"/>
          <a:ext cx="1405663" cy="889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r:id="rId12" imgW="622300" imgH="393700" progId="Equation.3">
                  <p:embed/>
                </p:oleObj>
              </mc:Choice>
              <mc:Fallback>
                <p:oleObj r:id="rId12" imgW="622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48" y="408670"/>
                        <a:ext cx="1405663" cy="88982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79589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3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3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build="p" autoUpdateAnimBg="0" advAuto="0"/>
      <p:bldP spid="63492" grpId="0" build="p" autoUpdateAnimBg="0"/>
      <p:bldP spid="63494" grpId="0" build="p" autoUpdateAnimBg="0"/>
      <p:bldP spid="63496" grpId="0" build="p" autoUpdateAnimBg="0" advAuto="0"/>
      <p:bldP spid="63498" grpId="0" build="p" autoUpdateAnimBg="0"/>
      <p:bldP spid="63499" grpId="0" build="p" autoUpdateAnimBg="0"/>
      <p:bldP spid="63500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>
            <a:extLst>
              <a:ext uri="{FF2B5EF4-FFF2-40B4-BE49-F238E27FC236}">
                <a16:creationId xmlns:a16="http://schemas.microsoft.com/office/drawing/2014/main" xmlns="" id="{E939BC1C-D6EE-4810-8B14-FE0C87B306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639763"/>
          <a:ext cx="23304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4" name="Equation" r:id="rId3" imgW="1040948" imgH="215806" progId="Equation.3">
                  <p:embed/>
                </p:oleObj>
              </mc:Choice>
              <mc:Fallback>
                <p:oleObj name="Equation" r:id="rId3" imgW="1040948" imgH="215806" progId="Equation.3">
                  <p:embed/>
                  <p:pic>
                    <p:nvPicPr>
                      <p:cNvPr id="14338" name="Object 2">
                        <a:extLst>
                          <a:ext uri="{FF2B5EF4-FFF2-40B4-BE49-F238E27FC236}">
                            <a16:creationId xmlns:a16="http://schemas.microsoft.com/office/drawing/2014/main" xmlns="" id="{E939BC1C-D6EE-4810-8B14-FE0C87B306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639763"/>
                        <a:ext cx="23304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>
            <a:extLst>
              <a:ext uri="{FF2B5EF4-FFF2-40B4-BE49-F238E27FC236}">
                <a16:creationId xmlns:a16="http://schemas.microsoft.com/office/drawing/2014/main" xmlns="" id="{4AC9C7C7-7774-4FCA-A48C-F658FB949C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3413" y="476250"/>
          <a:ext cx="1166812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5" name="公式" r:id="rId5" imgW="520474" imgH="393529" progId="Equation.3">
                  <p:embed/>
                </p:oleObj>
              </mc:Choice>
              <mc:Fallback>
                <p:oleObj name="公式" r:id="rId5" imgW="520474" imgH="393529" progId="Equation.3">
                  <p:embed/>
                  <p:pic>
                    <p:nvPicPr>
                      <p:cNvPr id="14339" name="Object 3">
                        <a:extLst>
                          <a:ext uri="{FF2B5EF4-FFF2-40B4-BE49-F238E27FC236}">
                            <a16:creationId xmlns:a16="http://schemas.microsoft.com/office/drawing/2014/main" xmlns="" id="{4AC9C7C7-7774-4FCA-A48C-F658FB949C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413" y="476250"/>
                        <a:ext cx="1166812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>
            <a:extLst>
              <a:ext uri="{FF2B5EF4-FFF2-40B4-BE49-F238E27FC236}">
                <a16:creationId xmlns:a16="http://schemas.microsoft.com/office/drawing/2014/main" xmlns="" id="{91C725C6-4DC4-44D0-AD53-79A2A21C2B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476250"/>
          <a:ext cx="13938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6" name="公式" r:id="rId7" imgW="622030" imgH="393529" progId="Equation.3">
                  <p:embed/>
                </p:oleObj>
              </mc:Choice>
              <mc:Fallback>
                <p:oleObj name="公式" r:id="rId7" imgW="622030" imgH="393529" progId="Equation.3">
                  <p:embed/>
                  <p:pic>
                    <p:nvPicPr>
                      <p:cNvPr id="14340" name="Object 4">
                        <a:extLst>
                          <a:ext uri="{FF2B5EF4-FFF2-40B4-BE49-F238E27FC236}">
                            <a16:creationId xmlns:a16="http://schemas.microsoft.com/office/drawing/2014/main" xmlns="" id="{91C725C6-4DC4-44D0-AD53-79A2A21C2B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76250"/>
                        <a:ext cx="13938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>
            <a:extLst>
              <a:ext uri="{FF2B5EF4-FFF2-40B4-BE49-F238E27FC236}">
                <a16:creationId xmlns:a16="http://schemas.microsoft.com/office/drawing/2014/main" xmlns="" id="{11CCD04B-BD21-43FD-804E-9EFA12C578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76250"/>
          <a:ext cx="193675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7" name="Equation" r:id="rId9" imgW="901309" imgH="444307" progId="Equation.3">
                  <p:embed/>
                </p:oleObj>
              </mc:Choice>
              <mc:Fallback>
                <p:oleObj name="Equation" r:id="rId9" imgW="901309" imgH="444307" progId="Equation.3">
                  <p:embed/>
                  <p:pic>
                    <p:nvPicPr>
                      <p:cNvPr id="14341" name="Object 5">
                        <a:extLst>
                          <a:ext uri="{FF2B5EF4-FFF2-40B4-BE49-F238E27FC236}">
                            <a16:creationId xmlns:a16="http://schemas.microsoft.com/office/drawing/2014/main" xmlns="" id="{11CCD04B-BD21-43FD-804E-9EFA12C578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76250"/>
                        <a:ext cx="193675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>
            <a:extLst>
              <a:ext uri="{FF2B5EF4-FFF2-40B4-BE49-F238E27FC236}">
                <a16:creationId xmlns:a16="http://schemas.microsoft.com/office/drawing/2014/main" xmlns="" id="{1BEA1D8A-F4D8-4A37-ADA6-134740750C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838" y="1477963"/>
          <a:ext cx="21336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8" name="Equation" r:id="rId11" imgW="1015559" imgH="215806" progId="Equation.3">
                  <p:embed/>
                </p:oleObj>
              </mc:Choice>
              <mc:Fallback>
                <p:oleObj name="Equation" r:id="rId11" imgW="1015559" imgH="215806" progId="Equation.3">
                  <p:embed/>
                  <p:pic>
                    <p:nvPicPr>
                      <p:cNvPr id="14342" name="Object 6">
                        <a:extLst>
                          <a:ext uri="{FF2B5EF4-FFF2-40B4-BE49-F238E27FC236}">
                            <a16:creationId xmlns:a16="http://schemas.microsoft.com/office/drawing/2014/main" xmlns="" id="{1BEA1D8A-F4D8-4A37-ADA6-134740750C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8" y="1477963"/>
                        <a:ext cx="21336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>
            <a:extLst>
              <a:ext uri="{FF2B5EF4-FFF2-40B4-BE49-F238E27FC236}">
                <a16:creationId xmlns:a16="http://schemas.microsoft.com/office/drawing/2014/main" xmlns="" id="{7CD1755E-5F05-41F0-A5ED-F443A12E12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8588" y="1477963"/>
          <a:ext cx="3068637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9" name="公式" r:id="rId13" imgW="1333500" imgH="254000" progId="Equation.3">
                  <p:embed/>
                </p:oleObj>
              </mc:Choice>
              <mc:Fallback>
                <p:oleObj name="公式" r:id="rId13" imgW="1333500" imgH="254000" progId="Equation.3">
                  <p:embed/>
                  <p:pic>
                    <p:nvPicPr>
                      <p:cNvPr id="14343" name="Object 7">
                        <a:extLst>
                          <a:ext uri="{FF2B5EF4-FFF2-40B4-BE49-F238E27FC236}">
                            <a16:creationId xmlns:a16="http://schemas.microsoft.com/office/drawing/2014/main" xmlns="" id="{7CD1755E-5F05-41F0-A5ED-F443A12E12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1477963"/>
                        <a:ext cx="3068637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299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5C95AE16-4D1E-4AC8-A92C-251A2A912F60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14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823268" y="845800"/>
            <a:ext cx="7424979" cy="78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marL="3733800" indent="-3733800"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1.定义</a:t>
            </a:r>
            <a:r>
              <a:rPr lang="zh-CN" altLang="en-US" sz="280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801" dirty="0">
                <a:solidFill>
                  <a:srgbClr val="40458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1" dirty="0">
                <a:solidFill>
                  <a:srgbClr val="000000"/>
                </a:solidFill>
                <a:latin typeface="Times New Roman" panose="02020603050405020304" pitchFamily="18" charset="0"/>
              </a:rPr>
              <a:t>设{</a:t>
            </a:r>
            <a:r>
              <a:rPr lang="zh-CN" altLang="en-US" sz="280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dirty="0">
                <a:solidFill>
                  <a:srgbClr val="000000"/>
                </a:solidFill>
                <a:latin typeface="Times New Roman" panose="02020603050405020304" pitchFamily="18" charset="0"/>
              </a:rPr>
              <a:t>}是一个序列, 若存在一个实数</a:t>
            </a:r>
            <a:r>
              <a:rPr lang="zh-CN" altLang="en-US" sz="280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2801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1" dirty="0">
                <a:solidFill>
                  <a:srgbClr val="40458C"/>
                </a:solidFill>
                <a:latin typeface="Times New Roman" panose="02020603050405020304" pitchFamily="18" charset="0"/>
              </a:rPr>
              <a:t> </a:t>
            </a:r>
            <a:endParaRPr lang="zh-CN" altLang="en-US" sz="2801" dirty="0">
              <a:solidFill>
                <a:srgbClr val="40458C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025915"/>
              </p:ext>
            </p:extLst>
          </p:nvPr>
        </p:nvGraphicFramePr>
        <p:xfrm>
          <a:off x="1773980" y="3183334"/>
          <a:ext cx="4979632" cy="78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r:id="rId4" imgW="1956649" imgH="279521" progId="Equation.3">
                  <p:embed/>
                </p:oleObj>
              </mc:Choice>
              <mc:Fallback>
                <p:oleObj r:id="rId4" imgW="1956649" imgH="279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980" y="3183334"/>
                        <a:ext cx="4979632" cy="78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823268" y="4022322"/>
            <a:ext cx="5978849" cy="695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这时, 也称{</a:t>
            </a:r>
            <a:r>
              <a:rPr lang="zh-CN" altLang="en-US" sz="280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1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}的极限存在,</a:t>
            </a:r>
            <a:r>
              <a:rPr lang="zh-CN" altLang="en-US" sz="2801" dirty="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823268" y="1639570"/>
            <a:ext cx="7100801" cy="121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 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&gt;0</a:t>
            </a:r>
            <a:r>
              <a:rPr lang="zh-CN" altLang="en-US" sz="2801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, 自然数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, 使得当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&gt;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sz="2801" b="1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1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时, 都有|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zh-CN" altLang="en-US" sz="2801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l</a:t>
            </a:r>
            <a:r>
              <a:rPr lang="zh-CN" altLang="en-US" sz="2801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|&lt;</a:t>
            </a:r>
            <a:r>
              <a:rPr lang="zh-CN" altLang="en-US" sz="2801" b="1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</a:t>
            </a:r>
            <a:r>
              <a:rPr lang="zh-CN" altLang="en-US" sz="2801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,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xmlns="" id="{F2626D5B-6F17-442E-B029-232E17FE0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7651" y="2132627"/>
            <a:ext cx="6161519" cy="78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031" tIns="45516" rIns="91031" bIns="45516">
            <a:spAutoFit/>
          </a:bodyPr>
          <a:lstStyle>
            <a:lvl1pPr marL="3733800" indent="-3733800"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则称</a:t>
            </a:r>
            <a:r>
              <a:rPr lang="zh-CN" altLang="en-US" sz="2801" dirty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r>
              <a:rPr lang="zh-CN" altLang="en-US" sz="280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dirty="0">
                <a:solidFill>
                  <a:srgbClr val="000000"/>
                </a:solidFill>
                <a:latin typeface="Times New Roman" panose="02020603050405020304" pitchFamily="18" charset="0"/>
              </a:rPr>
              <a:t>}以</a:t>
            </a:r>
            <a:r>
              <a:rPr lang="zh-CN" altLang="en-US" sz="280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2801" dirty="0">
                <a:solidFill>
                  <a:srgbClr val="000000"/>
                </a:solidFill>
                <a:latin typeface="Times New Roman" panose="02020603050405020304" pitchFamily="18" charset="0"/>
              </a:rPr>
              <a:t> 为极限，记作：</a:t>
            </a:r>
            <a:endParaRPr lang="zh-CN" altLang="en-US" sz="2801" dirty="0">
              <a:solidFill>
                <a:srgbClr val="40458C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4F9A1532-8E23-4994-989E-5995BCBEE3AD}"/>
              </a:ext>
            </a:extLst>
          </p:cNvPr>
          <p:cNvSpPr/>
          <p:nvPr/>
        </p:nvSpPr>
        <p:spPr>
          <a:xfrm>
            <a:off x="738886" y="4779656"/>
            <a:ext cx="7638197" cy="652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否则, 称{</a:t>
            </a:r>
            <a:r>
              <a:rPr lang="zh-CN" altLang="en-US" sz="280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1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}的极限不存在, 或称{</a:t>
            </a:r>
            <a:r>
              <a:rPr lang="zh-CN" altLang="en-US" sz="280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1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}是发散的.</a:t>
            </a:r>
          </a:p>
        </p:txBody>
      </p:sp>
    </p:spTree>
    <p:extLst>
      <p:ext uri="{BB962C8B-B14F-4D97-AF65-F5344CB8AC3E}">
        <p14:creationId xmlns:p14="http://schemas.microsoft.com/office/powerpoint/2010/main" val="338601583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/>
      <p:bldP spid="64516" grpId="0"/>
      <p:bldP spid="64517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97F95EE-C1D4-4A50-846E-DC3AAFC860E1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15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63491" name="Line 2"/>
          <p:cNvSpPr>
            <a:spLocks noChangeShapeType="1"/>
          </p:cNvSpPr>
          <p:nvPr/>
        </p:nvSpPr>
        <p:spPr bwMode="auto">
          <a:xfrm>
            <a:off x="1837605" y="4879132"/>
            <a:ext cx="634349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492" name="Line 3"/>
          <p:cNvSpPr>
            <a:spLocks noChangeShapeType="1"/>
          </p:cNvSpPr>
          <p:nvPr/>
        </p:nvSpPr>
        <p:spPr bwMode="auto">
          <a:xfrm flipV="1">
            <a:off x="2143551" y="619008"/>
            <a:ext cx="0" cy="45696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493" name="Line 4"/>
          <p:cNvSpPr>
            <a:spLocks noChangeShapeType="1"/>
          </p:cNvSpPr>
          <p:nvPr/>
        </p:nvSpPr>
        <p:spPr bwMode="auto">
          <a:xfrm flipV="1">
            <a:off x="2131545" y="2115833"/>
            <a:ext cx="5764509" cy="844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494" name="Line 5"/>
          <p:cNvSpPr>
            <a:spLocks noChangeShapeType="1"/>
          </p:cNvSpPr>
          <p:nvPr/>
        </p:nvSpPr>
        <p:spPr bwMode="auto">
          <a:xfrm flipV="1">
            <a:off x="2154668" y="2742400"/>
            <a:ext cx="5731157" cy="1245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495" name="Line 6"/>
          <p:cNvSpPr>
            <a:spLocks noChangeShapeType="1"/>
          </p:cNvSpPr>
          <p:nvPr/>
        </p:nvSpPr>
        <p:spPr bwMode="auto">
          <a:xfrm flipV="1">
            <a:off x="2151556" y="1503940"/>
            <a:ext cx="5729378" cy="1334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496" name="Line 7"/>
          <p:cNvSpPr>
            <a:spLocks noChangeShapeType="1"/>
          </p:cNvSpPr>
          <p:nvPr/>
        </p:nvSpPr>
        <p:spPr bwMode="auto">
          <a:xfrm>
            <a:off x="2437936" y="4615432"/>
            <a:ext cx="0" cy="2561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497" name="Line 8"/>
          <p:cNvSpPr>
            <a:spLocks noChangeShapeType="1"/>
          </p:cNvSpPr>
          <p:nvPr/>
        </p:nvSpPr>
        <p:spPr bwMode="auto">
          <a:xfrm>
            <a:off x="2753220" y="4613208"/>
            <a:ext cx="0" cy="251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498" name="Line 9"/>
          <p:cNvSpPr>
            <a:spLocks noChangeShapeType="1"/>
          </p:cNvSpPr>
          <p:nvPr/>
        </p:nvSpPr>
        <p:spPr bwMode="auto">
          <a:xfrm>
            <a:off x="3054720" y="4619434"/>
            <a:ext cx="0" cy="254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499" name="Line 10"/>
          <p:cNvSpPr>
            <a:spLocks noChangeShapeType="1"/>
          </p:cNvSpPr>
          <p:nvPr/>
        </p:nvSpPr>
        <p:spPr bwMode="auto">
          <a:xfrm>
            <a:off x="3368670" y="4637221"/>
            <a:ext cx="0" cy="254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00" name="Line 11"/>
          <p:cNvSpPr>
            <a:spLocks noChangeShapeType="1"/>
          </p:cNvSpPr>
          <p:nvPr/>
        </p:nvSpPr>
        <p:spPr bwMode="auto">
          <a:xfrm>
            <a:off x="3658608" y="4644336"/>
            <a:ext cx="0" cy="2521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01" name="Line 12"/>
          <p:cNvSpPr>
            <a:spLocks noChangeShapeType="1"/>
          </p:cNvSpPr>
          <p:nvPr/>
        </p:nvSpPr>
        <p:spPr bwMode="auto">
          <a:xfrm>
            <a:off x="3969891" y="4649673"/>
            <a:ext cx="0" cy="254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02" name="Line 13"/>
          <p:cNvSpPr>
            <a:spLocks noChangeShapeType="1"/>
          </p:cNvSpPr>
          <p:nvPr/>
        </p:nvSpPr>
        <p:spPr bwMode="auto">
          <a:xfrm>
            <a:off x="5475609" y="4645226"/>
            <a:ext cx="0" cy="254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03" name="Line 14"/>
          <p:cNvSpPr>
            <a:spLocks noChangeShapeType="1"/>
          </p:cNvSpPr>
          <p:nvPr/>
        </p:nvSpPr>
        <p:spPr bwMode="auto">
          <a:xfrm>
            <a:off x="5175444" y="4617655"/>
            <a:ext cx="0" cy="254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04" name="Line 15"/>
          <p:cNvSpPr>
            <a:spLocks noChangeShapeType="1"/>
          </p:cNvSpPr>
          <p:nvPr/>
        </p:nvSpPr>
        <p:spPr bwMode="auto">
          <a:xfrm>
            <a:off x="4863272" y="4645226"/>
            <a:ext cx="0" cy="254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05" name="Line 16"/>
          <p:cNvSpPr>
            <a:spLocks noChangeShapeType="1"/>
          </p:cNvSpPr>
          <p:nvPr/>
        </p:nvSpPr>
        <p:spPr bwMode="auto">
          <a:xfrm>
            <a:off x="4574668" y="4629662"/>
            <a:ext cx="0" cy="254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06" name="Line 17"/>
          <p:cNvSpPr>
            <a:spLocks noChangeShapeType="1"/>
          </p:cNvSpPr>
          <p:nvPr/>
        </p:nvSpPr>
        <p:spPr bwMode="auto">
          <a:xfrm>
            <a:off x="4254492" y="4624326"/>
            <a:ext cx="0" cy="25347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07" name="Line 18"/>
          <p:cNvSpPr>
            <a:spLocks noChangeShapeType="1"/>
          </p:cNvSpPr>
          <p:nvPr/>
        </p:nvSpPr>
        <p:spPr bwMode="auto">
          <a:xfrm>
            <a:off x="6079053" y="4632774"/>
            <a:ext cx="0" cy="25480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08" name="Line 19"/>
          <p:cNvSpPr>
            <a:spLocks noChangeShapeType="1"/>
          </p:cNvSpPr>
          <p:nvPr/>
        </p:nvSpPr>
        <p:spPr bwMode="auto">
          <a:xfrm>
            <a:off x="5788670" y="4629662"/>
            <a:ext cx="0" cy="254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09" name="Line 20"/>
          <p:cNvSpPr>
            <a:spLocks noChangeShapeType="1"/>
          </p:cNvSpPr>
          <p:nvPr/>
        </p:nvSpPr>
        <p:spPr bwMode="auto">
          <a:xfrm>
            <a:off x="6996447" y="4654564"/>
            <a:ext cx="0" cy="25391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10" name="Line 21"/>
          <p:cNvSpPr>
            <a:spLocks noChangeShapeType="1"/>
          </p:cNvSpPr>
          <p:nvPr/>
        </p:nvSpPr>
        <p:spPr bwMode="auto">
          <a:xfrm>
            <a:off x="6675381" y="4650562"/>
            <a:ext cx="0" cy="254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11" name="Line 22"/>
          <p:cNvSpPr>
            <a:spLocks noChangeShapeType="1"/>
          </p:cNvSpPr>
          <p:nvPr/>
        </p:nvSpPr>
        <p:spPr bwMode="auto">
          <a:xfrm>
            <a:off x="6387222" y="4635443"/>
            <a:ext cx="0" cy="25391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12" name="Line 23"/>
          <p:cNvSpPr>
            <a:spLocks noChangeShapeType="1"/>
          </p:cNvSpPr>
          <p:nvPr/>
        </p:nvSpPr>
        <p:spPr bwMode="auto">
          <a:xfrm flipV="1">
            <a:off x="4572889" y="704833"/>
            <a:ext cx="10673" cy="415251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13" name="Rectangle 24"/>
          <p:cNvSpPr>
            <a:spLocks noChangeArrowheads="1"/>
          </p:cNvSpPr>
          <p:nvPr/>
        </p:nvSpPr>
        <p:spPr bwMode="auto">
          <a:xfrm>
            <a:off x="2255613" y="4818655"/>
            <a:ext cx="541632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zh-CN" sz="2381">
              <a:solidFill>
                <a:srgbClr val="40458C"/>
              </a:solidFill>
            </a:endParaRPr>
          </a:p>
        </p:txBody>
      </p:sp>
      <p:sp>
        <p:nvSpPr>
          <p:cNvPr id="63514" name="Rectangle 25"/>
          <p:cNvSpPr>
            <a:spLocks noChangeArrowheads="1"/>
          </p:cNvSpPr>
          <p:nvPr/>
        </p:nvSpPr>
        <p:spPr bwMode="auto">
          <a:xfrm>
            <a:off x="4655157" y="4861345"/>
            <a:ext cx="839574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 +1</a:t>
            </a:r>
            <a:endParaRPr lang="zh-CN" altLang="zh-CN" sz="2381">
              <a:solidFill>
                <a:srgbClr val="40458C"/>
              </a:solidFill>
            </a:endParaRPr>
          </a:p>
        </p:txBody>
      </p:sp>
      <p:sp>
        <p:nvSpPr>
          <p:cNvPr id="63515" name="Rectangle 26"/>
          <p:cNvSpPr>
            <a:spLocks noChangeArrowheads="1"/>
          </p:cNvSpPr>
          <p:nvPr/>
        </p:nvSpPr>
        <p:spPr bwMode="auto">
          <a:xfrm>
            <a:off x="2849273" y="4844447"/>
            <a:ext cx="542966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zh-CN" sz="2381">
              <a:solidFill>
                <a:srgbClr val="40458C"/>
              </a:solidFill>
            </a:endParaRPr>
          </a:p>
        </p:txBody>
      </p:sp>
      <p:sp>
        <p:nvSpPr>
          <p:cNvPr id="63516" name="Rectangle 27"/>
          <p:cNvSpPr>
            <a:spLocks noChangeArrowheads="1"/>
          </p:cNvSpPr>
          <p:nvPr/>
        </p:nvSpPr>
        <p:spPr bwMode="auto">
          <a:xfrm>
            <a:off x="2570009" y="4828883"/>
            <a:ext cx="543410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zh-CN" sz="2381">
              <a:solidFill>
                <a:srgbClr val="40458C"/>
              </a:solidFill>
            </a:endParaRPr>
          </a:p>
        </p:txBody>
      </p:sp>
      <p:sp>
        <p:nvSpPr>
          <p:cNvPr id="63517" name="Rectangle 28"/>
          <p:cNvSpPr>
            <a:spLocks noChangeArrowheads="1"/>
          </p:cNvSpPr>
          <p:nvPr/>
        </p:nvSpPr>
        <p:spPr bwMode="auto">
          <a:xfrm>
            <a:off x="4306965" y="4843557"/>
            <a:ext cx="540298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endParaRPr lang="zh-CN" altLang="zh-CN" sz="2381">
              <a:solidFill>
                <a:srgbClr val="40458C"/>
              </a:solidFill>
            </a:endParaRPr>
          </a:p>
        </p:txBody>
      </p:sp>
      <p:sp>
        <p:nvSpPr>
          <p:cNvPr id="63518" name="Rectangle 29"/>
          <p:cNvSpPr>
            <a:spLocks noChangeArrowheads="1"/>
          </p:cNvSpPr>
          <p:nvPr/>
        </p:nvSpPr>
        <p:spPr bwMode="auto">
          <a:xfrm>
            <a:off x="7925848" y="4809761"/>
            <a:ext cx="542521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endParaRPr lang="zh-CN" altLang="zh-CN" sz="2381">
              <a:solidFill>
                <a:srgbClr val="40458C"/>
              </a:solidFill>
            </a:endParaRPr>
          </a:p>
        </p:txBody>
      </p:sp>
      <p:sp>
        <p:nvSpPr>
          <p:cNvPr id="63519" name="Rectangle 30"/>
          <p:cNvSpPr>
            <a:spLocks noChangeArrowheads="1"/>
          </p:cNvSpPr>
          <p:nvPr/>
        </p:nvSpPr>
        <p:spPr bwMode="auto">
          <a:xfrm>
            <a:off x="1763342" y="4831106"/>
            <a:ext cx="543410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endParaRPr lang="zh-CN" altLang="zh-CN" sz="2381">
              <a:solidFill>
                <a:srgbClr val="40458C"/>
              </a:solidFill>
            </a:endParaRPr>
          </a:p>
        </p:txBody>
      </p:sp>
      <p:sp>
        <p:nvSpPr>
          <p:cNvPr id="63520" name="Rectangle 31"/>
          <p:cNvSpPr>
            <a:spLocks noChangeArrowheads="1"/>
          </p:cNvSpPr>
          <p:nvPr/>
        </p:nvSpPr>
        <p:spPr bwMode="auto">
          <a:xfrm>
            <a:off x="1597473" y="1922837"/>
            <a:ext cx="543410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</a:t>
            </a:r>
            <a:endParaRPr lang="zh-CN" altLang="zh-CN" sz="2381">
              <a:solidFill>
                <a:srgbClr val="40458C"/>
              </a:solidFill>
            </a:endParaRPr>
          </a:p>
        </p:txBody>
      </p:sp>
      <p:sp>
        <p:nvSpPr>
          <p:cNvPr id="63521" name="Rectangle 32"/>
          <p:cNvSpPr>
            <a:spLocks noChangeArrowheads="1"/>
          </p:cNvSpPr>
          <p:nvPr/>
        </p:nvSpPr>
        <p:spPr bwMode="auto">
          <a:xfrm>
            <a:off x="1337329" y="1352301"/>
            <a:ext cx="912503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381" b="1" i="1">
                <a:solidFill>
                  <a:srgbClr val="40458C"/>
                </a:solidFill>
                <a:latin typeface="Times New Roman" panose="02020603050405020304" pitchFamily="18" charset="0"/>
              </a:rPr>
              <a:t>l+</a:t>
            </a:r>
            <a:r>
              <a:rPr lang="el-GR" altLang="en-US" sz="2381" b="1" i="1">
                <a:solidFill>
                  <a:srgbClr val="4045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63522" name="Rectangle 33"/>
          <p:cNvSpPr>
            <a:spLocks noChangeArrowheads="1"/>
          </p:cNvSpPr>
          <p:nvPr/>
        </p:nvSpPr>
        <p:spPr bwMode="auto">
          <a:xfrm>
            <a:off x="1707311" y="400221"/>
            <a:ext cx="541632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endParaRPr lang="zh-CN" altLang="zh-CN" sz="2381">
              <a:solidFill>
                <a:srgbClr val="40458C"/>
              </a:solidFill>
            </a:endParaRPr>
          </a:p>
        </p:txBody>
      </p:sp>
      <p:sp>
        <p:nvSpPr>
          <p:cNvPr id="63523" name="Rectangle 34"/>
          <p:cNvSpPr>
            <a:spLocks noChangeArrowheads="1"/>
          </p:cNvSpPr>
          <p:nvPr/>
        </p:nvSpPr>
        <p:spPr bwMode="auto">
          <a:xfrm>
            <a:off x="1420931" y="2516498"/>
            <a:ext cx="915171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381" b="1" i="1">
                <a:solidFill>
                  <a:srgbClr val="40458C"/>
                </a:solidFill>
                <a:latin typeface="Times New Roman" panose="02020603050405020304" pitchFamily="18" charset="0"/>
              </a:rPr>
              <a:t>l-</a:t>
            </a:r>
            <a:r>
              <a:rPr lang="el-GR" altLang="en-US" sz="2381" b="1" i="1">
                <a:solidFill>
                  <a:srgbClr val="40458C"/>
                </a:solidFill>
                <a:latin typeface="Times New Roman" panose="02020603050405020304" pitchFamily="18" charset="0"/>
              </a:rPr>
              <a:t>ε</a:t>
            </a: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24" name="Oval 35"/>
          <p:cNvSpPr>
            <a:spLocks noChangeArrowheads="1"/>
          </p:cNvSpPr>
          <p:nvPr/>
        </p:nvSpPr>
        <p:spPr bwMode="auto">
          <a:xfrm>
            <a:off x="2418814" y="2544068"/>
            <a:ext cx="88938" cy="101389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25" name="Oval 36"/>
          <p:cNvSpPr>
            <a:spLocks noChangeArrowheads="1"/>
          </p:cNvSpPr>
          <p:nvPr/>
        </p:nvSpPr>
        <p:spPr bwMode="auto">
          <a:xfrm>
            <a:off x="2701192" y="3283142"/>
            <a:ext cx="88049" cy="101389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26" name="Oval 37"/>
          <p:cNvSpPr>
            <a:spLocks noChangeArrowheads="1"/>
          </p:cNvSpPr>
          <p:nvPr/>
        </p:nvSpPr>
        <p:spPr bwMode="auto">
          <a:xfrm>
            <a:off x="3005359" y="3586865"/>
            <a:ext cx="88938" cy="98276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27" name="Oval 38"/>
          <p:cNvSpPr>
            <a:spLocks noChangeArrowheads="1"/>
          </p:cNvSpPr>
          <p:nvPr/>
        </p:nvSpPr>
        <p:spPr bwMode="auto">
          <a:xfrm>
            <a:off x="3313529" y="2386649"/>
            <a:ext cx="88938" cy="99610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28" name="Oval 39"/>
          <p:cNvSpPr>
            <a:spLocks noChangeArrowheads="1"/>
          </p:cNvSpPr>
          <p:nvPr/>
        </p:nvSpPr>
        <p:spPr bwMode="auto">
          <a:xfrm>
            <a:off x="3649714" y="865366"/>
            <a:ext cx="88938" cy="100055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29" name="Oval 40"/>
          <p:cNvSpPr>
            <a:spLocks noChangeArrowheads="1"/>
          </p:cNvSpPr>
          <p:nvPr/>
        </p:nvSpPr>
        <p:spPr bwMode="auto">
          <a:xfrm>
            <a:off x="3880953" y="1149967"/>
            <a:ext cx="87604" cy="102279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30" name="Oval 41"/>
          <p:cNvSpPr>
            <a:spLocks noChangeArrowheads="1"/>
          </p:cNvSpPr>
          <p:nvPr/>
        </p:nvSpPr>
        <p:spPr bwMode="auto">
          <a:xfrm>
            <a:off x="4219806" y="1437681"/>
            <a:ext cx="88938" cy="100500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31" name="Oval 42"/>
          <p:cNvSpPr>
            <a:spLocks noChangeArrowheads="1"/>
          </p:cNvSpPr>
          <p:nvPr/>
        </p:nvSpPr>
        <p:spPr bwMode="auto">
          <a:xfrm>
            <a:off x="4526197" y="2847791"/>
            <a:ext cx="88938" cy="100055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32" name="Oval 43"/>
          <p:cNvSpPr>
            <a:spLocks noChangeArrowheads="1"/>
          </p:cNvSpPr>
          <p:nvPr/>
        </p:nvSpPr>
        <p:spPr bwMode="auto">
          <a:xfrm>
            <a:off x="4820137" y="2386649"/>
            <a:ext cx="88938" cy="99610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33" name="Oval 44"/>
          <p:cNvSpPr>
            <a:spLocks noChangeArrowheads="1"/>
          </p:cNvSpPr>
          <p:nvPr/>
        </p:nvSpPr>
        <p:spPr bwMode="auto">
          <a:xfrm>
            <a:off x="5127417" y="2177200"/>
            <a:ext cx="90272" cy="98276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34" name="Oval 45"/>
          <p:cNvSpPr>
            <a:spLocks noChangeArrowheads="1"/>
          </p:cNvSpPr>
          <p:nvPr/>
        </p:nvSpPr>
        <p:spPr bwMode="auto">
          <a:xfrm>
            <a:off x="5421357" y="2001103"/>
            <a:ext cx="89383" cy="100055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35" name="Oval 46"/>
          <p:cNvSpPr>
            <a:spLocks noChangeArrowheads="1"/>
          </p:cNvSpPr>
          <p:nvPr/>
        </p:nvSpPr>
        <p:spPr bwMode="auto">
          <a:xfrm>
            <a:off x="5707737" y="1548409"/>
            <a:ext cx="87159" cy="99166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36" name="Oval 47"/>
          <p:cNvSpPr>
            <a:spLocks noChangeArrowheads="1"/>
          </p:cNvSpPr>
          <p:nvPr/>
        </p:nvSpPr>
        <p:spPr bwMode="auto">
          <a:xfrm>
            <a:off x="6023911" y="1790765"/>
            <a:ext cx="88493" cy="99610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37" name="Oval 48"/>
          <p:cNvSpPr>
            <a:spLocks noChangeArrowheads="1"/>
          </p:cNvSpPr>
          <p:nvPr/>
        </p:nvSpPr>
        <p:spPr bwMode="auto">
          <a:xfrm>
            <a:off x="6340974" y="2242569"/>
            <a:ext cx="88938" cy="99166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38" name="Oval 49"/>
          <p:cNvSpPr>
            <a:spLocks noChangeArrowheads="1"/>
          </p:cNvSpPr>
          <p:nvPr/>
        </p:nvSpPr>
        <p:spPr bwMode="auto">
          <a:xfrm>
            <a:off x="6659372" y="2032676"/>
            <a:ext cx="88049" cy="101834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39" name="Oval 50"/>
          <p:cNvSpPr>
            <a:spLocks noChangeArrowheads="1"/>
          </p:cNvSpPr>
          <p:nvPr/>
        </p:nvSpPr>
        <p:spPr bwMode="auto">
          <a:xfrm>
            <a:off x="6966208" y="2132286"/>
            <a:ext cx="88049" cy="98276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40" name="Oval 51"/>
          <p:cNvSpPr>
            <a:spLocks noChangeArrowheads="1"/>
          </p:cNvSpPr>
          <p:nvPr/>
        </p:nvSpPr>
        <p:spPr bwMode="auto">
          <a:xfrm>
            <a:off x="7232577" y="2072253"/>
            <a:ext cx="89827" cy="97832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41" name="Oval 52"/>
          <p:cNvSpPr>
            <a:spLocks noChangeArrowheads="1"/>
          </p:cNvSpPr>
          <p:nvPr/>
        </p:nvSpPr>
        <p:spPr bwMode="auto">
          <a:xfrm>
            <a:off x="7525627" y="2090041"/>
            <a:ext cx="88049" cy="99610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graphicFrame>
        <p:nvGraphicFramePr>
          <p:cNvPr id="65589" name="Object 53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/>
          </p:nvPr>
        </p:nvGraphicFramePr>
        <p:xfrm>
          <a:off x="2251611" y="5437218"/>
          <a:ext cx="5405200" cy="715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r:id="rId4" imgW="1727950" imgH="228699" progId="Equation.3">
                  <p:embed/>
                </p:oleObj>
              </mc:Choice>
              <mc:Fallback>
                <p:oleObj r:id="rId4" imgW="1727950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611" y="5437218"/>
                        <a:ext cx="5405200" cy="715505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188952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D96BF9C-181A-47E2-8208-5FFAB817AB0A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16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64515" name="Rectangle 2"/>
          <p:cNvSpPr>
            <a:spLocks noChangeArrowheads="1"/>
          </p:cNvSpPr>
          <p:nvPr/>
        </p:nvSpPr>
        <p:spPr bwMode="auto">
          <a:xfrm>
            <a:off x="1815371" y="310838"/>
            <a:ext cx="5052116" cy="1216225"/>
          </a:xfrm>
          <a:prstGeom prst="rect">
            <a:avLst/>
          </a:prstGeom>
          <a:solidFill>
            <a:schemeClr val="folHlink"/>
          </a:solidFill>
          <a:ln w="57150" cmpd="thickThin">
            <a:solidFill>
              <a:schemeClr val="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1128325" y="1934399"/>
            <a:ext cx="4993417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        比如, 对于刚才的数列, 有</a:t>
            </a: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969659" y="1781871"/>
          <a:ext cx="1914388" cy="885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3" r:id="rId4" imgW="850900" imgH="393700" progId="Equation.3">
                  <p:embed/>
                </p:oleObj>
              </mc:Choice>
              <mc:Fallback>
                <p:oleObj r:id="rId4" imgW="850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659" y="1781871"/>
                        <a:ext cx="1914388" cy="885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1151005" y="3902594"/>
            <a:ext cx="7215085" cy="78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marL="2689225" indent="-2689225"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注1.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 定义中的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是预先给定的, 任意小的正数, </a:t>
            </a:r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1951446" y="4915153"/>
            <a:ext cx="5374363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其任意性保证了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可无限接近于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1951445" y="5515038"/>
            <a:ext cx="5117883" cy="78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另外, 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又是确定的, 它不是变量.</a:t>
            </a:r>
          </a:p>
        </p:txBody>
      </p:sp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1099865" y="2646347"/>
          <a:ext cx="1992209" cy="85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4" r:id="rId6" imgW="1753361" imgH="749625" progId="Equation.3">
                  <p:embed/>
                </p:oleObj>
              </mc:Choice>
              <mc:Fallback>
                <p:oleObj r:id="rId6" imgW="1753361" imgH="749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865" y="2646347"/>
                        <a:ext cx="1992209" cy="85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9" name="Object 9"/>
          <p:cNvGraphicFramePr>
            <a:graphicFrameLocks noChangeAspect="1"/>
          </p:cNvGraphicFramePr>
          <p:nvPr/>
        </p:nvGraphicFramePr>
        <p:xfrm>
          <a:off x="3236598" y="2646347"/>
          <a:ext cx="4563847" cy="85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5" r:id="rId8" imgW="4013200" imgH="749300" progId="Equation.3">
                  <p:embed/>
                </p:oleObj>
              </mc:Choice>
              <mc:Fallback>
                <p:oleObj r:id="rId8" imgW="4013200" imgH="749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598" y="2646347"/>
                        <a:ext cx="4563847" cy="85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523" name="Group 10"/>
          <p:cNvGrpSpPr>
            <a:grpSpLocks/>
          </p:cNvGrpSpPr>
          <p:nvPr/>
        </p:nvGrpSpPr>
        <p:grpSpPr bwMode="auto">
          <a:xfrm>
            <a:off x="1927432" y="289937"/>
            <a:ext cx="4978298" cy="1043866"/>
            <a:chOff x="0" y="0"/>
            <a:chExt cx="3160" cy="658"/>
          </a:xfrm>
        </p:grpSpPr>
        <p:sp>
          <p:nvSpPr>
            <p:cNvPr id="64525" name="Rectangle 11"/>
            <p:cNvSpPr>
              <a:spLocks noChangeArrowheads="1"/>
            </p:cNvSpPr>
            <p:nvPr/>
          </p:nvSpPr>
          <p:spPr bwMode="auto">
            <a:xfrm flipH="1">
              <a:off x="0" y="0"/>
              <a:ext cx="3160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若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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&gt;0, 自然数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 使得当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时, 都有|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  <a:r>
                <a:rPr lang="zh-CN" altLang="en-US" sz="2381" i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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l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|&lt;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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,则记</a:t>
              </a:r>
            </a:p>
          </p:txBody>
        </p:sp>
        <p:graphicFrame>
          <p:nvGraphicFramePr>
            <p:cNvPr id="64526" name="Object 12"/>
            <p:cNvGraphicFramePr>
              <a:graphicFrameLocks noChangeAspect="1"/>
            </p:cNvGraphicFramePr>
            <p:nvPr/>
          </p:nvGraphicFramePr>
          <p:xfrm flipH="1">
            <a:off x="1799" y="501"/>
            <a:ext cx="73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96" r:id="rId10" imgW="106716" imgH="205597" progId="Equation.3">
                    <p:embed/>
                  </p:oleObj>
                </mc:Choice>
                <mc:Fallback>
                  <p:oleObj r:id="rId10" imgW="106716" imgH="2055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1799" y="501"/>
                          <a:ext cx="73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6573" name="Object 13"/>
          <p:cNvGraphicFramePr>
            <a:graphicFrameLocks noChangeAspect="1"/>
          </p:cNvGraphicFramePr>
          <p:nvPr/>
        </p:nvGraphicFramePr>
        <p:xfrm>
          <a:off x="4281618" y="802665"/>
          <a:ext cx="1525285" cy="63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7" name="Equation" r:id="rId12" imgW="662958" imgH="274416" progId="Equation.DSMT4">
                  <p:embed/>
                </p:oleObj>
              </mc:Choice>
              <mc:Fallback>
                <p:oleObj name="Equation" r:id="rId12" imgW="662958" imgH="27441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1618" y="802665"/>
                        <a:ext cx="1525285" cy="63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12773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6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6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  <p:bldP spid="66565" grpId="0" build="p" autoUpdateAnimBg="0"/>
      <p:bldP spid="66566" grpId="0" build="p" autoUpdateAnimBg="0"/>
      <p:bldP spid="6656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B0D4972-AB21-41D2-8E40-1588D2FD2299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17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65539" name="Rectangle 2"/>
          <p:cNvSpPr>
            <a:spLocks noChangeArrowheads="1"/>
          </p:cNvSpPr>
          <p:nvPr/>
        </p:nvSpPr>
        <p:spPr bwMode="auto">
          <a:xfrm>
            <a:off x="1888744" y="320177"/>
            <a:ext cx="5051672" cy="1214002"/>
          </a:xfrm>
          <a:prstGeom prst="rect">
            <a:avLst/>
          </a:prstGeom>
          <a:solidFill>
            <a:schemeClr val="folHlink"/>
          </a:solidFill>
          <a:ln w="57150" cmpd="thickThin">
            <a:solidFill>
              <a:srgbClr val="9B9B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4356770" y="847578"/>
          <a:ext cx="1439015" cy="63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r:id="rId4" imgW="624804" imgH="274416" progId="Equation.3">
                  <p:embed/>
                </p:oleObj>
              </mc:Choice>
              <mc:Fallback>
                <p:oleObj r:id="rId4" imgW="624804" imgH="2744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770" y="847578"/>
                        <a:ext cx="1439015" cy="63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43" name="Group 6"/>
          <p:cNvGrpSpPr>
            <a:grpSpLocks/>
          </p:cNvGrpSpPr>
          <p:nvPr/>
        </p:nvGrpSpPr>
        <p:grpSpPr bwMode="auto">
          <a:xfrm>
            <a:off x="1946554" y="354862"/>
            <a:ext cx="4979632" cy="1044315"/>
            <a:chOff x="0" y="0"/>
            <a:chExt cx="3160" cy="658"/>
          </a:xfrm>
        </p:grpSpPr>
        <p:sp>
          <p:nvSpPr>
            <p:cNvPr id="65544" name="Rectangle 7"/>
            <p:cNvSpPr>
              <a:spLocks noChangeArrowheads="1"/>
            </p:cNvSpPr>
            <p:nvPr/>
          </p:nvSpPr>
          <p:spPr bwMode="auto">
            <a:xfrm flipH="1">
              <a:off x="0" y="0"/>
              <a:ext cx="3160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若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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&gt;0, 自然数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 使得当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时, 都有|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  <a:r>
                <a:rPr lang="zh-CN" altLang="en-US" sz="2381" i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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l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|&lt;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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,则记</a:t>
              </a:r>
            </a:p>
          </p:txBody>
        </p:sp>
        <p:graphicFrame>
          <p:nvGraphicFramePr>
            <p:cNvPr id="65545" name="Object 8"/>
            <p:cNvGraphicFramePr>
              <a:graphicFrameLocks noChangeAspect="1"/>
            </p:cNvGraphicFramePr>
            <p:nvPr/>
          </p:nvGraphicFramePr>
          <p:xfrm flipH="1">
            <a:off x="1800" y="501"/>
            <a:ext cx="73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7" r:id="rId6" imgW="106716" imgH="205597" progId="Equation.3">
                    <p:embed/>
                  </p:oleObj>
                </mc:Choice>
                <mc:Fallback>
                  <p:oleObj r:id="rId6" imgW="106716" imgH="2055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1800" y="501"/>
                          <a:ext cx="73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B535A32-18C8-4A04-9169-F71F597A0952}"/>
              </a:ext>
            </a:extLst>
          </p:cNvPr>
          <p:cNvSpPr/>
          <p:nvPr/>
        </p:nvSpPr>
        <p:spPr>
          <a:xfrm>
            <a:off x="966476" y="2084643"/>
            <a:ext cx="7716482" cy="954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1" b="1" dirty="0">
                <a:solidFill>
                  <a:srgbClr val="21007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注2.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 一般说来, 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随给定的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变化而变化, 给不同的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 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确定的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也不同；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DD7B9D33-D1EC-41A7-958F-075858A7548E}"/>
              </a:ext>
            </a:extLst>
          </p:cNvPr>
          <p:cNvSpPr/>
          <p:nvPr/>
        </p:nvSpPr>
        <p:spPr>
          <a:xfrm>
            <a:off x="1047136" y="3516319"/>
            <a:ext cx="7558548" cy="954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而且，对同一个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来说, </a:t>
            </a:r>
            <a:r>
              <a:rPr lang="zh-CN" altLang="en-US" sz="2801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不是唯一的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(若存在一个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则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+1, 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+2, …, 均可作为定义中的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98690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75A73F4-AD5D-45DC-8372-0C66AF0E5947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18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66563" name="Rectangle 2"/>
          <p:cNvSpPr>
            <a:spLocks noChangeArrowheads="1"/>
          </p:cNvSpPr>
          <p:nvPr/>
        </p:nvSpPr>
        <p:spPr bwMode="auto">
          <a:xfrm>
            <a:off x="1897638" y="242801"/>
            <a:ext cx="5052561" cy="1214891"/>
          </a:xfrm>
          <a:prstGeom prst="rect">
            <a:avLst/>
          </a:prstGeom>
          <a:solidFill>
            <a:schemeClr val="folHlink"/>
          </a:solidFill>
          <a:ln w="57150" cmpd="thickThin">
            <a:solidFill>
              <a:srgbClr val="9B9B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6564" name="Text Box 3"/>
          <p:cNvSpPr txBox="1">
            <a:spLocks noChangeArrowheads="1"/>
          </p:cNvSpPr>
          <p:nvPr/>
        </p:nvSpPr>
        <p:spPr bwMode="auto">
          <a:xfrm>
            <a:off x="863290" y="1409666"/>
            <a:ext cx="8034648" cy="695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marL="2689225" indent="-2689225"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注3.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定义中“  当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时, 有| 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 |&lt;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”的意思是说, </a:t>
            </a:r>
          </a:p>
        </p:txBody>
      </p:sp>
      <p:sp>
        <p:nvSpPr>
          <p:cNvPr id="66565" name="Rectangle 4"/>
          <p:cNvSpPr>
            <a:spLocks noChangeArrowheads="1"/>
          </p:cNvSpPr>
          <p:nvPr/>
        </p:nvSpPr>
        <p:spPr bwMode="auto">
          <a:xfrm>
            <a:off x="1591247" y="4783969"/>
            <a:ext cx="6502693" cy="1298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改变, 去掉数列的前有限项, 不改变数列收敛或发散的性质.</a:t>
            </a:r>
          </a:p>
        </p:txBody>
      </p:sp>
      <p:sp>
        <p:nvSpPr>
          <p:cNvPr id="66566" name="Rectangle 5"/>
          <p:cNvSpPr>
            <a:spLocks noChangeArrowheads="1"/>
          </p:cNvSpPr>
          <p:nvPr/>
        </p:nvSpPr>
        <p:spPr bwMode="auto">
          <a:xfrm>
            <a:off x="1591247" y="2247016"/>
            <a:ext cx="6868228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从第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+1项开始,以后各项都有|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&lt;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</p:txBody>
      </p:sp>
      <p:sp>
        <p:nvSpPr>
          <p:cNvPr id="66567" name="Rectangle 6"/>
          <p:cNvSpPr>
            <a:spLocks noChangeArrowheads="1"/>
          </p:cNvSpPr>
          <p:nvPr/>
        </p:nvSpPr>
        <p:spPr bwMode="auto">
          <a:xfrm>
            <a:off x="1591247" y="2962521"/>
            <a:ext cx="653426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至于以前的项是否满足此式不必考虑.</a:t>
            </a:r>
          </a:p>
        </p:txBody>
      </p:sp>
      <p:sp>
        <p:nvSpPr>
          <p:cNvPr id="66568" name="Rectangle 7"/>
          <p:cNvSpPr>
            <a:spLocks noChangeArrowheads="1"/>
          </p:cNvSpPr>
          <p:nvPr/>
        </p:nvSpPr>
        <p:spPr bwMode="auto">
          <a:xfrm>
            <a:off x="1591247" y="3502374"/>
            <a:ext cx="6470675" cy="1298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可见一个数列是否有极限只与其后面的</a:t>
            </a:r>
            <a:r>
              <a:rPr lang="zh-CN" altLang="en-US" sz="2801" b="1" u="sng" dirty="0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无穷多项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有关. 而与前面的有限多项无关. </a:t>
            </a:r>
          </a:p>
        </p:txBody>
      </p:sp>
      <p:grpSp>
        <p:nvGrpSpPr>
          <p:cNvPr id="66569" name="Group 8"/>
          <p:cNvGrpSpPr>
            <a:grpSpLocks/>
          </p:cNvGrpSpPr>
          <p:nvPr/>
        </p:nvGrpSpPr>
        <p:grpSpPr bwMode="auto">
          <a:xfrm>
            <a:off x="1927432" y="289937"/>
            <a:ext cx="4978298" cy="1043866"/>
            <a:chOff x="0" y="0"/>
            <a:chExt cx="3160" cy="658"/>
          </a:xfrm>
        </p:grpSpPr>
        <p:sp>
          <p:nvSpPr>
            <p:cNvPr id="66571" name="Rectangle 9"/>
            <p:cNvSpPr>
              <a:spLocks noChangeArrowheads="1"/>
            </p:cNvSpPr>
            <p:nvPr/>
          </p:nvSpPr>
          <p:spPr bwMode="auto">
            <a:xfrm flipH="1">
              <a:off x="0" y="0"/>
              <a:ext cx="3160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若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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&gt;0, 自然数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 使得当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时, 都有|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  <a:r>
                <a:rPr lang="zh-CN" altLang="en-US" sz="2381" i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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l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|&lt;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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,则记</a:t>
              </a:r>
            </a:p>
          </p:txBody>
        </p:sp>
        <p:graphicFrame>
          <p:nvGraphicFramePr>
            <p:cNvPr id="66572" name="Object 10"/>
            <p:cNvGraphicFramePr>
              <a:graphicFrameLocks noChangeAspect="1"/>
            </p:cNvGraphicFramePr>
            <p:nvPr/>
          </p:nvGraphicFramePr>
          <p:xfrm flipH="1">
            <a:off x="1799" y="501"/>
            <a:ext cx="73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8" r:id="rId4" imgW="106716" imgH="205597" progId="Equation.3">
                    <p:embed/>
                  </p:oleObj>
                </mc:Choice>
                <mc:Fallback>
                  <p:oleObj r:id="rId4" imgW="106716" imgH="2055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1799" y="501"/>
                          <a:ext cx="73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8619" name="Object 11"/>
          <p:cNvGraphicFramePr>
            <a:graphicFrameLocks noChangeAspect="1"/>
          </p:cNvGraphicFramePr>
          <p:nvPr/>
        </p:nvGraphicFramePr>
        <p:xfrm>
          <a:off x="4350990" y="815561"/>
          <a:ext cx="1429232" cy="628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r:id="rId6" imgW="624804" imgH="274416" progId="Equation.3">
                  <p:embed/>
                </p:oleObj>
              </mc:Choice>
              <mc:Fallback>
                <p:oleObj r:id="rId6" imgW="624804" imgH="2744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0990" y="815561"/>
                        <a:ext cx="1429232" cy="6287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737369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42FCD2E-895A-4B0D-A3CF-295AEEFAF8DB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19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36109" y="845800"/>
            <a:ext cx="2653462" cy="65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几何意义:</a:t>
            </a:r>
            <a:endParaRPr lang="zh-CN" altLang="zh-CN" sz="2801" b="1">
              <a:solidFill>
                <a:srgbClr val="21007E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1584577" y="5330492"/>
            <a:ext cx="6126041" cy="0"/>
          </a:xfrm>
          <a:prstGeom prst="line">
            <a:avLst/>
          </a:prstGeom>
          <a:noFill/>
          <a:ln w="9525">
            <a:solidFill>
              <a:srgbClr val="21007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2929318" y="5244667"/>
            <a:ext cx="458919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</a:rPr>
              <a:t>a</a:t>
            </a:r>
            <a:r>
              <a:rPr lang="zh-CN" altLang="zh-CN" sz="2381" b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2</a:t>
            </a:r>
            <a:endParaRPr lang="zh-CN" altLang="zh-CN" sz="238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2267620" y="5225990"/>
            <a:ext cx="458919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</a:rPr>
              <a:t>a</a:t>
            </a:r>
            <a:r>
              <a:rPr lang="zh-CN" altLang="zh-CN" sz="2381" b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1</a:t>
            </a:r>
            <a:endParaRPr lang="zh-CN" altLang="zh-CN" sz="238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3326425" y="5339831"/>
            <a:ext cx="504441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</a:rPr>
              <a:t>l-</a:t>
            </a:r>
            <a:r>
              <a: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3836484" y="4774186"/>
            <a:ext cx="781764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</a:rPr>
              <a:t>a</a:t>
            </a:r>
            <a:r>
              <a:rPr lang="zh-CN" altLang="zh-CN" sz="238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N+5</a:t>
            </a:r>
            <a:endParaRPr lang="zh-CN" altLang="zh-CN" sz="2381" b="1" i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4538204" y="5295362"/>
            <a:ext cx="268800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i="1">
                <a:solidFill>
                  <a:srgbClr val="21007E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4973110" y="4774186"/>
            <a:ext cx="779096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</a:rPr>
              <a:t>a</a:t>
            </a:r>
            <a:r>
              <a:rPr lang="zh-CN" altLang="zh-CN" sz="238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N+1</a:t>
            </a:r>
            <a:endParaRPr lang="zh-CN" altLang="zh-CN" sz="2381" b="1" i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5455153" y="5318041"/>
            <a:ext cx="750636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</a:rPr>
              <a:t>l+</a:t>
            </a:r>
            <a:r>
              <a: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6711401" y="5225990"/>
            <a:ext cx="458919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</a:rPr>
              <a:t>a</a:t>
            </a:r>
            <a:r>
              <a:rPr lang="zh-CN" altLang="zh-CN" sz="2381" b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3</a:t>
            </a:r>
            <a:endParaRPr lang="zh-CN" altLang="zh-CN" sz="238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7676821" y="5055229"/>
            <a:ext cx="459809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endParaRPr lang="zh-CN" altLang="zh-CN" sz="238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5634808" y="5036108"/>
            <a:ext cx="30406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>
                <a:solidFill>
                  <a:srgbClr val="21007E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3515418" y="5036108"/>
            <a:ext cx="30406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(</a:t>
            </a:r>
          </a:p>
        </p:txBody>
      </p:sp>
      <p:sp>
        <p:nvSpPr>
          <p:cNvPr id="69647" name="Oval 15"/>
          <p:cNvSpPr>
            <a:spLocks noChangeArrowheads="1"/>
          </p:cNvSpPr>
          <p:nvPr/>
        </p:nvSpPr>
        <p:spPr bwMode="auto">
          <a:xfrm>
            <a:off x="2393022" y="5284689"/>
            <a:ext cx="73818" cy="75597"/>
          </a:xfrm>
          <a:prstGeom prst="ellipse">
            <a:avLst/>
          </a:prstGeom>
          <a:solidFill>
            <a:srgbClr val="21007E"/>
          </a:solidFill>
          <a:ln w="9525">
            <a:solidFill>
              <a:srgbClr val="21007E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9648" name="Oval 16"/>
          <p:cNvSpPr>
            <a:spLocks noChangeArrowheads="1"/>
          </p:cNvSpPr>
          <p:nvPr/>
        </p:nvSpPr>
        <p:spPr bwMode="auto">
          <a:xfrm>
            <a:off x="3074286" y="5284689"/>
            <a:ext cx="72929" cy="75597"/>
          </a:xfrm>
          <a:prstGeom prst="ellipse">
            <a:avLst/>
          </a:prstGeom>
          <a:solidFill>
            <a:srgbClr val="21007E"/>
          </a:solidFill>
          <a:ln w="9525">
            <a:solidFill>
              <a:srgbClr val="21007E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9649" name="Oval 17"/>
          <p:cNvSpPr>
            <a:spLocks noChangeArrowheads="1"/>
          </p:cNvSpPr>
          <p:nvPr/>
        </p:nvSpPr>
        <p:spPr bwMode="auto">
          <a:xfrm>
            <a:off x="4113970" y="5300254"/>
            <a:ext cx="73818" cy="75152"/>
          </a:xfrm>
          <a:prstGeom prst="ellipse">
            <a:avLst/>
          </a:prstGeom>
          <a:solidFill>
            <a:srgbClr val="21007E"/>
          </a:solidFill>
          <a:ln w="9525">
            <a:solidFill>
              <a:srgbClr val="21007E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9650" name="Oval 18"/>
          <p:cNvSpPr>
            <a:spLocks noChangeArrowheads="1"/>
          </p:cNvSpPr>
          <p:nvPr/>
        </p:nvSpPr>
        <p:spPr bwMode="auto">
          <a:xfrm>
            <a:off x="4510188" y="5294472"/>
            <a:ext cx="74708" cy="75153"/>
          </a:xfrm>
          <a:prstGeom prst="ellipse">
            <a:avLst/>
          </a:prstGeom>
          <a:solidFill>
            <a:srgbClr val="21007E"/>
          </a:solidFill>
          <a:ln w="9525">
            <a:solidFill>
              <a:srgbClr val="21007E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9651" name="Oval 19"/>
          <p:cNvSpPr>
            <a:spLocks noChangeArrowheads="1"/>
          </p:cNvSpPr>
          <p:nvPr/>
        </p:nvSpPr>
        <p:spPr bwMode="auto">
          <a:xfrm>
            <a:off x="4667164" y="5294472"/>
            <a:ext cx="72929" cy="7515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9652" name="Oval 20"/>
          <p:cNvSpPr>
            <a:spLocks noChangeArrowheads="1"/>
          </p:cNvSpPr>
          <p:nvPr/>
        </p:nvSpPr>
        <p:spPr bwMode="auto">
          <a:xfrm>
            <a:off x="4875278" y="5294472"/>
            <a:ext cx="72929" cy="75153"/>
          </a:xfrm>
          <a:prstGeom prst="ellipse">
            <a:avLst/>
          </a:prstGeom>
          <a:solidFill>
            <a:srgbClr val="21007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9653" name="Oval 21"/>
          <p:cNvSpPr>
            <a:spLocks noChangeArrowheads="1"/>
          </p:cNvSpPr>
          <p:nvPr/>
        </p:nvSpPr>
        <p:spPr bwMode="auto">
          <a:xfrm>
            <a:off x="5271052" y="5294472"/>
            <a:ext cx="75597" cy="75153"/>
          </a:xfrm>
          <a:prstGeom prst="ellipse">
            <a:avLst/>
          </a:prstGeom>
          <a:solidFill>
            <a:srgbClr val="21007E"/>
          </a:solidFill>
          <a:ln w="9525">
            <a:solidFill>
              <a:srgbClr val="21007E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9654" name="Oval 22"/>
          <p:cNvSpPr>
            <a:spLocks noChangeArrowheads="1"/>
          </p:cNvSpPr>
          <p:nvPr/>
        </p:nvSpPr>
        <p:spPr bwMode="auto">
          <a:xfrm>
            <a:off x="6821239" y="5294472"/>
            <a:ext cx="75153" cy="75153"/>
          </a:xfrm>
          <a:prstGeom prst="ellipse">
            <a:avLst/>
          </a:prstGeom>
          <a:solidFill>
            <a:srgbClr val="21007E"/>
          </a:solidFill>
          <a:ln w="9525">
            <a:solidFill>
              <a:srgbClr val="21007E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5951426" y="4774186"/>
            <a:ext cx="779096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</a:rPr>
              <a:t>a</a:t>
            </a:r>
            <a:r>
              <a:rPr lang="zh-CN" altLang="zh-CN" sz="238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endParaRPr lang="zh-CN" altLang="zh-CN" sz="2381" b="1" i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56" name="Oval 24"/>
          <p:cNvSpPr>
            <a:spLocks noChangeArrowheads="1"/>
          </p:cNvSpPr>
          <p:nvPr/>
        </p:nvSpPr>
        <p:spPr bwMode="auto">
          <a:xfrm>
            <a:off x="6139085" y="5294472"/>
            <a:ext cx="74708" cy="75153"/>
          </a:xfrm>
          <a:prstGeom prst="ellipse">
            <a:avLst/>
          </a:prstGeom>
          <a:solidFill>
            <a:srgbClr val="21007E"/>
          </a:solidFill>
          <a:ln w="9525">
            <a:solidFill>
              <a:srgbClr val="21007E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9657" name="Rectangle 25"/>
          <p:cNvSpPr>
            <a:spLocks noChangeArrowheads="1"/>
          </p:cNvSpPr>
          <p:nvPr/>
        </p:nvSpPr>
        <p:spPr bwMode="auto">
          <a:xfrm>
            <a:off x="2381016" y="845799"/>
            <a:ext cx="5617761" cy="1126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由于| </a:t>
            </a:r>
            <a:r>
              <a:rPr lang="zh-CN" altLang="zh-CN" sz="2801" b="1" i="1" dirty="0">
                <a:solidFill>
                  <a:srgbClr val="21007E"/>
                </a:solidFill>
                <a:latin typeface="Times New Roman" panose="02020603050405020304" pitchFamily="18" charset="0"/>
              </a:rPr>
              <a:t>a</a:t>
            </a:r>
            <a:r>
              <a:rPr lang="zh-CN" altLang="zh-CN" sz="2801" b="1" i="1" baseline="-25000" dirty="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zh-CN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|&lt;</a:t>
            </a:r>
            <a:r>
              <a:rPr lang="zh-CN" altLang="zh-CN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 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zh-CN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l 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zh-CN" altLang="zh-CN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zh-CN" sz="2801" b="1" i="1" baseline="-25000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lang="zh-CN" altLang="zh-CN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</a:t>
            </a:r>
            <a:r>
              <a:rPr lang="zh-CN" altLang="zh-CN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zh-CN" altLang="zh-CN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zh-CN" sz="2801" b="1" i="1" baseline="-25000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(</a:t>
            </a:r>
            <a:r>
              <a:rPr lang="zh-CN" altLang="zh-CN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zh-CN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zh-CN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zh-CN" altLang="zh-CN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zh-CN" altLang="zh-CN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zh-CN" altLang="zh-CN" sz="2381" b="1" i="1" baseline="-25000" dirty="0">
                <a:solidFill>
                  <a:srgbClr val="21007E"/>
                </a:solidFill>
                <a:sym typeface="Symbol" panose="05050102010706020507" pitchFamily="18" charset="2"/>
              </a:rPr>
              <a:t>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zh-CN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).</a:t>
            </a:r>
          </a:p>
        </p:txBody>
      </p:sp>
      <p:sp>
        <p:nvSpPr>
          <p:cNvPr id="69660" name="Rectangle 28"/>
          <p:cNvSpPr>
            <a:spLocks noChangeArrowheads="1"/>
          </p:cNvSpPr>
          <p:nvPr/>
        </p:nvSpPr>
        <p:spPr bwMode="auto">
          <a:xfrm>
            <a:off x="4011262" y="3585145"/>
            <a:ext cx="4659424" cy="65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而只有有限项落在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zh-CN" altLang="en-US" sz="2381" b="1" i="1" baseline="-25000" dirty="0">
                <a:solidFill>
                  <a:srgbClr val="21007E"/>
                </a:solidFill>
                <a:sym typeface="Symbol" panose="05050102010706020507" pitchFamily="18" charset="2"/>
              </a:rPr>
              <a:t>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(l)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外部. </a:t>
            </a:r>
          </a:p>
        </p:txBody>
      </p:sp>
      <p:sp>
        <p:nvSpPr>
          <p:cNvPr id="69661" name="Rectangle 29"/>
          <p:cNvSpPr>
            <a:spLocks noChangeArrowheads="1"/>
          </p:cNvSpPr>
          <p:nvPr/>
        </p:nvSpPr>
        <p:spPr bwMode="auto">
          <a:xfrm>
            <a:off x="725437" y="4486027"/>
            <a:ext cx="994959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看图.</a:t>
            </a:r>
          </a:p>
        </p:txBody>
      </p:sp>
      <p:sp>
        <p:nvSpPr>
          <p:cNvPr id="69662" name="Oval 30"/>
          <p:cNvSpPr>
            <a:spLocks noChangeArrowheads="1"/>
          </p:cNvSpPr>
          <p:nvPr/>
        </p:nvSpPr>
        <p:spPr bwMode="auto">
          <a:xfrm>
            <a:off x="4363885" y="5295361"/>
            <a:ext cx="72929" cy="74708"/>
          </a:xfrm>
          <a:prstGeom prst="ellipse">
            <a:avLst/>
          </a:prstGeom>
          <a:solidFill>
            <a:srgbClr val="21007E"/>
          </a:solidFill>
          <a:ln w="9525">
            <a:solidFill>
              <a:srgbClr val="21007E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9663" name="Oval 31"/>
          <p:cNvSpPr>
            <a:spLocks noChangeArrowheads="1"/>
          </p:cNvSpPr>
          <p:nvPr/>
        </p:nvSpPr>
        <p:spPr bwMode="auto">
          <a:xfrm>
            <a:off x="4234036" y="5295361"/>
            <a:ext cx="73818" cy="74708"/>
          </a:xfrm>
          <a:prstGeom prst="ellipse">
            <a:avLst/>
          </a:prstGeom>
          <a:solidFill>
            <a:srgbClr val="21007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9664" name="Oval 32"/>
          <p:cNvSpPr>
            <a:spLocks noChangeArrowheads="1"/>
          </p:cNvSpPr>
          <p:nvPr/>
        </p:nvSpPr>
        <p:spPr bwMode="auto">
          <a:xfrm>
            <a:off x="4983338" y="5294472"/>
            <a:ext cx="75152" cy="75153"/>
          </a:xfrm>
          <a:prstGeom prst="ellipse">
            <a:avLst/>
          </a:prstGeom>
          <a:solidFill>
            <a:srgbClr val="21007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9665" name="Oval 33"/>
          <p:cNvSpPr>
            <a:spLocks noChangeArrowheads="1"/>
          </p:cNvSpPr>
          <p:nvPr/>
        </p:nvSpPr>
        <p:spPr bwMode="auto">
          <a:xfrm>
            <a:off x="5119413" y="5294472"/>
            <a:ext cx="72040" cy="75153"/>
          </a:xfrm>
          <a:prstGeom prst="ellipse">
            <a:avLst/>
          </a:prstGeom>
          <a:solidFill>
            <a:srgbClr val="21007E"/>
          </a:solidFill>
          <a:ln w="9525">
            <a:solidFill>
              <a:srgbClr val="21007E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9666" name="Oval 34"/>
          <p:cNvSpPr>
            <a:spLocks noChangeArrowheads="1"/>
          </p:cNvSpPr>
          <p:nvPr/>
        </p:nvSpPr>
        <p:spPr bwMode="auto">
          <a:xfrm>
            <a:off x="4791232" y="5282466"/>
            <a:ext cx="76042" cy="75152"/>
          </a:xfrm>
          <a:prstGeom prst="ellipse">
            <a:avLst/>
          </a:prstGeom>
          <a:solidFill>
            <a:srgbClr val="21007E"/>
          </a:solidFill>
          <a:ln w="9525">
            <a:solidFill>
              <a:srgbClr val="21007E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9667" name="Oval 35"/>
          <p:cNvSpPr>
            <a:spLocks noChangeArrowheads="1"/>
          </p:cNvSpPr>
          <p:nvPr/>
        </p:nvSpPr>
        <p:spPr bwMode="auto">
          <a:xfrm>
            <a:off x="4596903" y="5294472"/>
            <a:ext cx="73374" cy="75153"/>
          </a:xfrm>
          <a:prstGeom prst="ellipse">
            <a:avLst/>
          </a:prstGeom>
          <a:solidFill>
            <a:srgbClr val="21007E"/>
          </a:solidFill>
          <a:ln w="9525">
            <a:solidFill>
              <a:srgbClr val="21007E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BF9ABD30-6C4D-48DC-AC06-EB6AC35F0640}"/>
              </a:ext>
            </a:extLst>
          </p:cNvPr>
          <p:cNvSpPr/>
          <p:nvPr/>
        </p:nvSpPr>
        <p:spPr>
          <a:xfrm>
            <a:off x="868774" y="3206884"/>
            <a:ext cx="6878159" cy="954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总能找到一个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从第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+1项开始, 以后各项都落在邻域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zh-CN" altLang="en-US" sz="2801" b="1" i="1" baseline="-25000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(l).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内,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5BD396D2-B14B-4F89-97D0-BBBEE2243D58}"/>
              </a:ext>
            </a:extLst>
          </p:cNvPr>
          <p:cNvSpPr/>
          <p:nvPr/>
        </p:nvSpPr>
        <p:spPr>
          <a:xfrm>
            <a:off x="870952" y="2049761"/>
            <a:ext cx="6985865" cy="1126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因此, 所谓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1" b="1" i="1" baseline="-25000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以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为极限, 就是对任何以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为心, 以任意小的正数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为半径的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邻域,</a:t>
            </a:r>
          </a:p>
        </p:txBody>
      </p:sp>
    </p:spTree>
    <p:extLst>
      <p:ext uri="{BB962C8B-B14F-4D97-AF65-F5344CB8AC3E}">
        <p14:creationId xmlns:p14="http://schemas.microsoft.com/office/powerpoint/2010/main" val="289162055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6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96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57" grpId="0"/>
      <p:bldP spid="69660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>
            <a:extLst>
              <a:ext uri="{FF2B5EF4-FFF2-40B4-BE49-F238E27FC236}">
                <a16:creationId xmlns:a16="http://schemas.microsoft.com/office/drawing/2014/main" xmlns="" id="{E06EAE59-794D-42A1-A3A8-64493AE0E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25538"/>
            <a:ext cx="8569325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极限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的理论和方法是阐述微积分的概念和方法的工具，是整个微积分学的理论基础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xmlns="" id="{A31CFD66-448E-49BE-BF28-25A91511F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2420938"/>
            <a:ext cx="8637587" cy="205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我国古代数学家刘徽在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《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九章算术注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》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利用圆内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接正多边形计算圆面积的方法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--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割圆术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，就是极限思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想在几何上的应用。</a:t>
            </a:r>
          </a:p>
        </p:txBody>
      </p:sp>
    </p:spTree>
    <p:extLst>
      <p:ext uri="{BB962C8B-B14F-4D97-AF65-F5344CB8AC3E}">
        <p14:creationId xmlns:p14="http://schemas.microsoft.com/office/powerpoint/2010/main" val="276036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DFE8A41-10D5-4751-8565-7AE4BBFB5600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68611" name="Rectangle 2"/>
          <p:cNvSpPr>
            <a:spLocks noChangeArrowheads="1"/>
          </p:cNvSpPr>
          <p:nvPr/>
        </p:nvSpPr>
        <p:spPr bwMode="auto">
          <a:xfrm>
            <a:off x="1995470" y="346413"/>
            <a:ext cx="5052116" cy="1214447"/>
          </a:xfrm>
          <a:prstGeom prst="rect">
            <a:avLst/>
          </a:prstGeom>
          <a:solidFill>
            <a:schemeClr val="folHlink"/>
          </a:solidFill>
          <a:ln w="57150" cmpd="thickThin">
            <a:solidFill>
              <a:srgbClr val="9B9B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538329" y="2271029"/>
            <a:ext cx="3480139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例1. 若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(常数), 则</a:t>
            </a:r>
          </a:p>
        </p:txBody>
      </p:sp>
      <p:graphicFrame>
        <p:nvGraphicFramePr>
          <p:cNvPr id="70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995599"/>
              </p:ext>
            </p:extLst>
          </p:nvPr>
        </p:nvGraphicFramePr>
        <p:xfrm>
          <a:off x="5115329" y="2309871"/>
          <a:ext cx="1262029" cy="631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0" r:id="rId4" imgW="559285" imgH="279643" progId="Equation.3">
                  <p:embed/>
                </p:oleObj>
              </mc:Choice>
              <mc:Fallback>
                <p:oleObj r:id="rId4" imgW="559285" imgH="2796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5329" y="2309871"/>
                        <a:ext cx="1262029" cy="63101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14" name="Group 5"/>
          <p:cNvGrpSpPr>
            <a:grpSpLocks/>
          </p:cNvGrpSpPr>
          <p:nvPr/>
        </p:nvGrpSpPr>
        <p:grpSpPr bwMode="auto">
          <a:xfrm>
            <a:off x="2015926" y="369092"/>
            <a:ext cx="4976519" cy="1045004"/>
            <a:chOff x="0" y="0"/>
            <a:chExt cx="3160" cy="659"/>
          </a:xfrm>
        </p:grpSpPr>
        <p:sp>
          <p:nvSpPr>
            <p:cNvPr id="68623" name="Rectangle 6"/>
            <p:cNvSpPr>
              <a:spLocks noChangeArrowheads="1"/>
            </p:cNvSpPr>
            <p:nvPr/>
          </p:nvSpPr>
          <p:spPr bwMode="auto">
            <a:xfrm flipH="1">
              <a:off x="0" y="0"/>
              <a:ext cx="3160" cy="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若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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&gt;0, 自然数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 使得当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时, 都有|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  <a:r>
                <a:rPr lang="zh-CN" altLang="en-US" sz="2381" i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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l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|&lt;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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,则记</a:t>
              </a:r>
            </a:p>
          </p:txBody>
        </p:sp>
        <p:graphicFrame>
          <p:nvGraphicFramePr>
            <p:cNvPr id="68624" name="Object 7"/>
            <p:cNvGraphicFramePr>
              <a:graphicFrameLocks noChangeAspect="1"/>
            </p:cNvGraphicFramePr>
            <p:nvPr/>
          </p:nvGraphicFramePr>
          <p:xfrm flipH="1">
            <a:off x="1800" y="501"/>
            <a:ext cx="73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1" r:id="rId6" imgW="106716" imgH="205597" progId="Equation.3">
                    <p:embed/>
                  </p:oleObj>
                </mc:Choice>
                <mc:Fallback>
                  <p:oleObj r:id="rId6" imgW="106716" imgH="2055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1800" y="501"/>
                          <a:ext cx="73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1565900" y="3152404"/>
            <a:ext cx="184101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证:</a:t>
            </a:r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2202695" y="3164855"/>
            <a:ext cx="5958393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 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&gt;0.    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由于|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–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|=|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 – 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|= 0</a:t>
            </a:r>
            <a:endParaRPr lang="zh-CN" altLang="en-US" sz="2801" b="1">
              <a:solidFill>
                <a:srgbClr val="21007E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2202695" y="4039114"/>
            <a:ext cx="6045553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取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=1, 当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时, 有|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–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 |=0&lt;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 </a:t>
            </a:r>
          </a:p>
        </p:txBody>
      </p:sp>
      <p:graphicFrame>
        <p:nvGraphicFramePr>
          <p:cNvPr id="70667" name="Object 11"/>
          <p:cNvGraphicFramePr>
            <a:graphicFrameLocks noChangeAspect="1"/>
          </p:cNvGraphicFramePr>
          <p:nvPr/>
        </p:nvGraphicFramePr>
        <p:xfrm>
          <a:off x="3558108" y="4826659"/>
          <a:ext cx="1265586" cy="632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2" r:id="rId8" imgW="559285" imgH="279643" progId="Equation.3">
                  <p:embed/>
                </p:oleObj>
              </mc:Choice>
              <mc:Fallback>
                <p:oleObj r:id="rId8" imgW="559285" imgH="2796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8108" y="4826659"/>
                        <a:ext cx="1265586" cy="6327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2202695" y="4847560"/>
            <a:ext cx="1304719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故</a:t>
            </a:r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2202695" y="5845443"/>
            <a:ext cx="541098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即常数的极限就是常数本身.</a:t>
            </a:r>
          </a:p>
        </p:txBody>
      </p:sp>
      <p:graphicFrame>
        <p:nvGraphicFramePr>
          <p:cNvPr id="70670" name="Object 14"/>
          <p:cNvGraphicFramePr>
            <a:graphicFrameLocks noChangeAspect="1"/>
          </p:cNvGraphicFramePr>
          <p:nvPr/>
        </p:nvGraphicFramePr>
        <p:xfrm>
          <a:off x="7033356" y="2457354"/>
          <a:ext cx="259254" cy="489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3" r:id="rId9" imgW="114300" imgH="215900" progId="Equation.3">
                  <p:embed/>
                </p:oleObj>
              </mc:Choice>
              <mc:Fallback>
                <p:oleObj r:id="rId9" imgW="114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3356" y="2457354"/>
                        <a:ext cx="259254" cy="4891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1" name="Object 15"/>
          <p:cNvGraphicFramePr>
            <a:graphicFrameLocks noChangeAspect="1"/>
          </p:cNvGraphicFramePr>
          <p:nvPr/>
        </p:nvGraphicFramePr>
        <p:xfrm>
          <a:off x="4456381" y="870702"/>
          <a:ext cx="1437236" cy="632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4" r:id="rId11" imgW="624804" imgH="274416" progId="Equation.3">
                  <p:embed/>
                </p:oleObj>
              </mc:Choice>
              <mc:Fallback>
                <p:oleObj r:id="rId11" imgW="624804" imgH="2744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381" y="870702"/>
                        <a:ext cx="1437236" cy="632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318250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0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0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0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0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/>
      <p:bldP spid="70664" grpId="0" build="p" autoUpdateAnimBg="0"/>
      <p:bldP spid="70665" grpId="0" build="p" autoUpdateAnimBg="0"/>
      <p:bldP spid="70666" grpId="0" build="p" autoUpdateAnimBg="0"/>
      <p:bldP spid="70668" grpId="0" build="p" autoUpdateAnimBg="0"/>
      <p:bldP spid="7066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00D73EE-E0C5-4339-90EA-2D2876113E98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21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1995470" y="346413"/>
            <a:ext cx="5052116" cy="1214447"/>
          </a:xfrm>
          <a:prstGeom prst="rect">
            <a:avLst/>
          </a:prstGeom>
          <a:solidFill>
            <a:schemeClr val="folHlink"/>
          </a:solidFill>
          <a:ln w="57150" cmpd="thickThin">
            <a:solidFill>
              <a:srgbClr val="9B9B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538329" y="2271029"/>
            <a:ext cx="75730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例1. </a:t>
            </a: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2404139" y="2016667"/>
          <a:ext cx="1435902" cy="890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2" r:id="rId4" imgW="635000" imgH="393700" progId="Equation.3">
                  <p:embed/>
                </p:oleObj>
              </mc:Choice>
              <mc:Fallback>
                <p:oleObj r:id="rId4" imgW="635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4139" y="2016667"/>
                        <a:ext cx="1435902" cy="89026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638" name="Group 5"/>
          <p:cNvGrpSpPr>
            <a:grpSpLocks/>
          </p:cNvGrpSpPr>
          <p:nvPr/>
        </p:nvGrpSpPr>
        <p:grpSpPr bwMode="auto">
          <a:xfrm>
            <a:off x="2015926" y="369092"/>
            <a:ext cx="4976519" cy="1045004"/>
            <a:chOff x="0" y="0"/>
            <a:chExt cx="3160" cy="659"/>
          </a:xfrm>
        </p:grpSpPr>
        <p:sp>
          <p:nvSpPr>
            <p:cNvPr id="69648" name="Rectangle 6"/>
            <p:cNvSpPr>
              <a:spLocks noChangeArrowheads="1"/>
            </p:cNvSpPr>
            <p:nvPr/>
          </p:nvSpPr>
          <p:spPr bwMode="auto">
            <a:xfrm flipH="1">
              <a:off x="0" y="0"/>
              <a:ext cx="3160" cy="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若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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&gt;0, 自然数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 使得当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时, 都有|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  <a:r>
                <a:rPr lang="zh-CN" altLang="en-US" sz="2381" i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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l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|&lt;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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,则记</a:t>
              </a:r>
            </a:p>
          </p:txBody>
        </p:sp>
        <p:graphicFrame>
          <p:nvGraphicFramePr>
            <p:cNvPr id="69649" name="Object 7"/>
            <p:cNvGraphicFramePr>
              <a:graphicFrameLocks noChangeAspect="1"/>
            </p:cNvGraphicFramePr>
            <p:nvPr/>
          </p:nvGraphicFramePr>
          <p:xfrm flipH="1">
            <a:off x="1800" y="501"/>
            <a:ext cx="73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3" r:id="rId6" imgW="106716" imgH="205597" progId="Equation.3">
                    <p:embed/>
                  </p:oleObj>
                </mc:Choice>
                <mc:Fallback>
                  <p:oleObj r:id="rId6" imgW="106716" imgH="2055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1800" y="501"/>
                          <a:ext cx="73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1565900" y="3152404"/>
            <a:ext cx="184101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证:</a:t>
            </a:r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2202695" y="3164855"/>
            <a:ext cx="1496825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40458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对</a:t>
            </a:r>
            <a:r>
              <a:rPr lang="zh-CN" altLang="en-US" sz="2801" b="1" i="1">
                <a:solidFill>
                  <a:srgbClr val="40458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 </a:t>
            </a:r>
            <a:r>
              <a:rPr lang="zh-CN" altLang="en-US" sz="2801" b="1">
                <a:solidFill>
                  <a:srgbClr val="40458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&gt;0.    </a:t>
            </a:r>
          </a:p>
        </p:txBody>
      </p:sp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2470398" y="4753730"/>
          <a:ext cx="3157295" cy="889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4" r:id="rId8" imgW="1397000" imgH="393700" progId="Equation.3">
                  <p:embed/>
                </p:oleObj>
              </mc:Choice>
              <mc:Fallback>
                <p:oleObj r:id="rId8" imgW="1397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398" y="4753730"/>
                        <a:ext cx="3157295" cy="889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2202695" y="5845443"/>
            <a:ext cx="59944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71692" name="Object 12"/>
          <p:cNvGraphicFramePr>
            <a:graphicFrameLocks noChangeAspect="1"/>
          </p:cNvGraphicFramePr>
          <p:nvPr/>
        </p:nvGraphicFramePr>
        <p:xfrm>
          <a:off x="7033356" y="2457354"/>
          <a:ext cx="259254" cy="489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5" r:id="rId10" imgW="114300" imgH="215900" progId="Equation.3">
                  <p:embed/>
                </p:oleObj>
              </mc:Choice>
              <mc:Fallback>
                <p:oleObj r:id="rId10" imgW="114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3356" y="2457354"/>
                        <a:ext cx="259254" cy="4891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3" name="Object 13"/>
          <p:cNvGraphicFramePr>
            <a:graphicFrameLocks noChangeAspect="1"/>
          </p:cNvGraphicFramePr>
          <p:nvPr/>
        </p:nvGraphicFramePr>
        <p:xfrm>
          <a:off x="4456381" y="870702"/>
          <a:ext cx="1437236" cy="632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6" r:id="rId12" imgW="624804" imgH="274416" progId="Equation.3">
                  <p:embed/>
                </p:oleObj>
              </mc:Choice>
              <mc:Fallback>
                <p:oleObj r:id="rId12" imgW="624804" imgH="2744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381" y="870702"/>
                        <a:ext cx="1437236" cy="632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4" name="Object 14"/>
          <p:cNvGraphicFramePr>
            <a:graphicFrameLocks noChangeAspect="1"/>
          </p:cNvGraphicFramePr>
          <p:nvPr/>
        </p:nvGraphicFramePr>
        <p:xfrm>
          <a:off x="3699519" y="2983421"/>
          <a:ext cx="3314715" cy="888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7" r:id="rId14" imgW="1473200" imgH="393700" progId="Equation.3">
                  <p:embed/>
                </p:oleObj>
              </mc:Choice>
              <mc:Fallback>
                <p:oleObj r:id="rId14" imgW="1473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9519" y="2983421"/>
                        <a:ext cx="3314715" cy="8889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5" name="Object 15"/>
          <p:cNvGraphicFramePr>
            <a:graphicFrameLocks noChangeAspect="1"/>
          </p:cNvGraphicFramePr>
          <p:nvPr/>
        </p:nvGraphicFramePr>
        <p:xfrm>
          <a:off x="2453500" y="3857236"/>
          <a:ext cx="4630551" cy="891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8" r:id="rId16" imgW="2044700" imgH="393700" progId="Equation.3">
                  <p:embed/>
                </p:oleObj>
              </mc:Choice>
              <mc:Fallback>
                <p:oleObj r:id="rId16" imgW="2044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3500" y="3857236"/>
                        <a:ext cx="4630551" cy="89115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6" name="Object 16"/>
          <p:cNvGraphicFramePr>
            <a:graphicFrameLocks noChangeAspect="1"/>
          </p:cNvGraphicFramePr>
          <p:nvPr/>
        </p:nvGraphicFramePr>
        <p:xfrm>
          <a:off x="2773676" y="5671124"/>
          <a:ext cx="1431455" cy="88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9" r:id="rId18" imgW="635000" imgH="393700" progId="Equation.3">
                  <p:embed/>
                </p:oleObj>
              </mc:Choice>
              <mc:Fallback>
                <p:oleObj r:id="rId18" imgW="635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676" y="5671124"/>
                        <a:ext cx="1431455" cy="888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253182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autoUpdateAnimBg="0"/>
      <p:bldP spid="71688" grpId="0" build="p" autoUpdateAnimBg="0"/>
      <p:bldP spid="71689" grpId="0" build="p" autoUpdateAnimBg="0"/>
      <p:bldP spid="7169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D609F50-8F35-4D61-A020-C14EBAB1B239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22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70659" name="Rectangle 2"/>
          <p:cNvSpPr>
            <a:spLocks noChangeArrowheads="1"/>
          </p:cNvSpPr>
          <p:nvPr/>
        </p:nvSpPr>
        <p:spPr bwMode="auto">
          <a:xfrm>
            <a:off x="3629703" y="172985"/>
            <a:ext cx="5051672" cy="1215781"/>
          </a:xfrm>
          <a:prstGeom prst="rect">
            <a:avLst/>
          </a:prstGeom>
          <a:solidFill>
            <a:schemeClr val="folHlink"/>
          </a:solidFill>
          <a:ln w="57150" cmpd="thickThin">
            <a:solidFill>
              <a:srgbClr val="B9B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17153" y="1126398"/>
            <a:ext cx="3851900" cy="888045"/>
            <a:chOff x="0" y="0"/>
            <a:chExt cx="2445" cy="559"/>
          </a:xfrm>
        </p:grpSpPr>
        <p:sp>
          <p:nvSpPr>
            <p:cNvPr id="70676" name="Text Box 4"/>
            <p:cNvSpPr txBox="1">
              <a:spLocks noChangeArrowheads="1"/>
            </p:cNvSpPr>
            <p:nvPr/>
          </p:nvSpPr>
          <p:spPr bwMode="auto">
            <a:xfrm>
              <a:off x="0" y="127"/>
              <a:ext cx="1031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例2. 证明</a:t>
              </a:r>
            </a:p>
          </p:txBody>
        </p:sp>
        <p:graphicFrame>
          <p:nvGraphicFramePr>
            <p:cNvPr id="70677" name="Object 5"/>
            <p:cNvGraphicFramePr>
              <a:graphicFrameLocks noChangeAspect="1"/>
            </p:cNvGraphicFramePr>
            <p:nvPr/>
          </p:nvGraphicFramePr>
          <p:xfrm>
            <a:off x="979" y="0"/>
            <a:ext cx="1466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8" r:id="rId4" imgW="1028700" imgH="393700" progId="Equation.3">
                    <p:embed/>
                  </p:oleObj>
                </mc:Choice>
                <mc:Fallback>
                  <p:oleObj r:id="rId4" imgW="10287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9" y="0"/>
                          <a:ext cx="1466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1017153" y="2154521"/>
            <a:ext cx="1642573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证: 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 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&gt;0</a:t>
            </a:r>
            <a:endParaRPr lang="zh-CN" altLang="zh-CN" sz="280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27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214941"/>
              </p:ext>
            </p:extLst>
          </p:nvPr>
        </p:nvGraphicFramePr>
        <p:xfrm>
          <a:off x="1563688" y="2979738"/>
          <a:ext cx="3990975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9" name="Equation" r:id="rId6" imgW="1854000" imgH="393480" progId="Equation.DSMT4">
                  <p:embed/>
                </p:oleObj>
              </mc:Choice>
              <mc:Fallback>
                <p:oleObj name="Equation" r:id="rId6" imgW="1854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2979738"/>
                        <a:ext cx="3990975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2" name="Object 8"/>
          <p:cNvGraphicFramePr>
            <a:graphicFrameLocks noChangeAspect="1"/>
          </p:cNvGraphicFramePr>
          <p:nvPr/>
        </p:nvGraphicFramePr>
        <p:xfrm>
          <a:off x="6470824" y="3178196"/>
          <a:ext cx="1552855" cy="51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0" r:id="rId8" imgW="686396" imgH="228799" progId="Equation.3">
                  <p:embed/>
                </p:oleObj>
              </mc:Choice>
              <mc:Fallback>
                <p:oleObj r:id="rId8" imgW="686396" imgH="2287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0824" y="3178196"/>
                        <a:ext cx="1552855" cy="51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5644591" y="3176861"/>
            <a:ext cx="90519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要使</a:t>
            </a:r>
          </a:p>
        </p:txBody>
      </p:sp>
      <p:graphicFrame>
        <p:nvGraphicFramePr>
          <p:cNvPr id="727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326529"/>
              </p:ext>
            </p:extLst>
          </p:nvPr>
        </p:nvGraphicFramePr>
        <p:xfrm>
          <a:off x="1506756" y="4095145"/>
          <a:ext cx="1491044" cy="890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1" r:id="rId10" imgW="723900" imgH="393700" progId="Equation.3">
                  <p:embed/>
                </p:oleObj>
              </mc:Choice>
              <mc:Fallback>
                <p:oleObj r:id="rId10" imgW="723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756" y="4095145"/>
                        <a:ext cx="1491044" cy="8902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6122187" y="4279691"/>
            <a:ext cx="247132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则当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时, 有</a:t>
            </a:r>
          </a:p>
        </p:txBody>
      </p:sp>
      <p:graphicFrame>
        <p:nvGraphicFramePr>
          <p:cNvPr id="72716" name="Object 12"/>
          <p:cNvGraphicFramePr>
            <a:graphicFrameLocks noChangeAspect="1"/>
          </p:cNvGraphicFramePr>
          <p:nvPr/>
        </p:nvGraphicFramePr>
        <p:xfrm>
          <a:off x="1672625" y="5208648"/>
          <a:ext cx="3697148" cy="888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2" r:id="rId12" imgW="1638300" imgH="393700" progId="Equation.3">
                  <p:embed/>
                </p:oleObj>
              </mc:Choice>
              <mc:Fallback>
                <p:oleObj r:id="rId12" imgW="1638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2625" y="5208648"/>
                        <a:ext cx="3697148" cy="8884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7" name="Rectangle 13"/>
          <p:cNvSpPr>
            <a:spLocks noChangeArrowheads="1"/>
          </p:cNvSpPr>
          <p:nvPr/>
        </p:nvSpPr>
        <p:spPr bwMode="auto">
          <a:xfrm>
            <a:off x="2504194" y="2154521"/>
            <a:ext cx="3588618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66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(要证</a:t>
            </a:r>
            <a:r>
              <a:rPr lang="zh-CN" altLang="en-US" sz="2801" b="1" i="1">
                <a:solidFill>
                  <a:srgbClr val="66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66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当</a:t>
            </a:r>
            <a:r>
              <a:rPr lang="zh-CN" altLang="en-US" sz="2801" b="1" i="1">
                <a:solidFill>
                  <a:srgbClr val="66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66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zh-CN" altLang="en-US" sz="2801" b="1" i="1">
                <a:solidFill>
                  <a:srgbClr val="66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66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时, 有</a:t>
            </a:r>
          </a:p>
        </p:txBody>
      </p:sp>
      <p:graphicFrame>
        <p:nvGraphicFramePr>
          <p:cNvPr id="72718" name="Object 14"/>
          <p:cNvGraphicFramePr>
            <a:graphicFrameLocks noChangeAspect="1"/>
          </p:cNvGraphicFramePr>
          <p:nvPr/>
        </p:nvGraphicFramePr>
        <p:xfrm>
          <a:off x="3014253" y="4114266"/>
          <a:ext cx="3091481" cy="871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3" r:id="rId14" imgW="1397000" imgH="393700" progId="Equation.3">
                  <p:embed/>
                </p:oleObj>
              </mc:Choice>
              <mc:Fallback>
                <p:oleObj r:id="rId14" imgW="1397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253" y="4114266"/>
                        <a:ext cx="3091481" cy="871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9" name="Object 15"/>
          <p:cNvGraphicFramePr>
            <a:graphicFrameLocks noChangeAspect="1"/>
          </p:cNvGraphicFramePr>
          <p:nvPr/>
        </p:nvGraphicFramePr>
        <p:xfrm>
          <a:off x="5374220" y="5217541"/>
          <a:ext cx="2713050" cy="87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4" r:id="rId16" imgW="1219200" imgH="393700" progId="Equation.3">
                  <p:embed/>
                </p:oleObj>
              </mc:Choice>
              <mc:Fallback>
                <p:oleObj r:id="rId16" imgW="1219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4220" y="5217541"/>
                        <a:ext cx="2713050" cy="8764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0" name="Object 16"/>
          <p:cNvGraphicFramePr>
            <a:graphicFrameLocks noChangeAspect="1"/>
          </p:cNvGraphicFramePr>
          <p:nvPr/>
        </p:nvGraphicFramePr>
        <p:xfrm>
          <a:off x="5904290" y="1961525"/>
          <a:ext cx="2633895" cy="8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5" r:id="rId18" imgW="1158383" imgH="388540" progId="Equation.3">
                  <p:embed/>
                </p:oleObj>
              </mc:Choice>
              <mc:Fallback>
                <p:oleObj r:id="rId18" imgW="1158383" imgH="3885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4290" y="1961525"/>
                        <a:ext cx="2633895" cy="8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672" name="Group 17"/>
          <p:cNvGrpSpPr>
            <a:grpSpLocks/>
          </p:cNvGrpSpPr>
          <p:nvPr/>
        </p:nvGrpSpPr>
        <p:grpSpPr bwMode="auto">
          <a:xfrm>
            <a:off x="3671504" y="204557"/>
            <a:ext cx="4979632" cy="1045004"/>
            <a:chOff x="0" y="0"/>
            <a:chExt cx="3160" cy="659"/>
          </a:xfrm>
        </p:grpSpPr>
        <p:sp>
          <p:nvSpPr>
            <p:cNvPr id="70674" name="Rectangle 18"/>
            <p:cNvSpPr>
              <a:spLocks noChangeArrowheads="1"/>
            </p:cNvSpPr>
            <p:nvPr/>
          </p:nvSpPr>
          <p:spPr bwMode="auto">
            <a:xfrm flipH="1">
              <a:off x="0" y="0"/>
              <a:ext cx="3160" cy="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若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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&gt;0, 自然数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 使得当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时, 都有|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  <a:r>
                <a:rPr lang="zh-CN" altLang="en-US" sz="2381" i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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l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|&lt;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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,则记</a:t>
              </a:r>
            </a:p>
          </p:txBody>
        </p:sp>
        <p:graphicFrame>
          <p:nvGraphicFramePr>
            <p:cNvPr id="70675" name="Object 19"/>
            <p:cNvGraphicFramePr>
              <a:graphicFrameLocks noChangeAspect="1"/>
            </p:cNvGraphicFramePr>
            <p:nvPr/>
          </p:nvGraphicFramePr>
          <p:xfrm flipH="1">
            <a:off x="1799" y="501"/>
            <a:ext cx="73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86" r:id="rId20" imgW="106716" imgH="205597" progId="Equation.3">
                    <p:embed/>
                  </p:oleObj>
                </mc:Choice>
                <mc:Fallback>
                  <p:oleObj r:id="rId20" imgW="106716" imgH="2055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1799" y="501"/>
                          <a:ext cx="73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2724" name="Object 20"/>
          <p:cNvGraphicFramePr>
            <a:graphicFrameLocks noChangeAspect="1"/>
          </p:cNvGraphicFramePr>
          <p:nvPr/>
        </p:nvGraphicFramePr>
        <p:xfrm>
          <a:off x="6058152" y="679930"/>
          <a:ext cx="1438126" cy="632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7" r:id="rId22" imgW="624804" imgH="274416" progId="Equation.3">
                  <p:embed/>
                </p:oleObj>
              </mc:Choice>
              <mc:Fallback>
                <p:oleObj r:id="rId22" imgW="624804" imgH="2744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8152" y="679930"/>
                        <a:ext cx="1438126" cy="6327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003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2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2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0" grpId="0" build="p" autoUpdateAnimBg="0"/>
      <p:bldP spid="72713" grpId="0" build="p" autoUpdateAnimBg="0"/>
      <p:bldP spid="72715" grpId="0" build="p" autoUpdateAnimBg="0"/>
      <p:bldP spid="7271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7CDD8BE-5F25-4315-8124-89F6EA0706FC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23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235596" y="271270"/>
            <a:ext cx="63428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zh-CN" altLang="zh-CN" sz="2801" b="1" dirty="0">
                <a:solidFill>
                  <a:srgbClr val="40458C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916653" y="532738"/>
          <a:ext cx="2532951" cy="953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8" r:id="rId4" imgW="939800" imgH="393700" progId="Equation.3">
                  <p:embed/>
                </p:oleObj>
              </mc:Choice>
              <mc:Fallback>
                <p:oleObj r:id="rId4" imgW="939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653" y="532738"/>
                        <a:ext cx="2532951" cy="9538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806815" y="1676924"/>
            <a:ext cx="66474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证:</a:t>
            </a:r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1761563" y="1760526"/>
          <a:ext cx="1219783" cy="5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9" r:id="rId6" imgW="495300" imgH="203200" progId="Equation.3">
                  <p:embed/>
                </p:oleObj>
              </mc:Choice>
              <mc:Fallback>
                <p:oleObj r:id="rId6" imgW="4953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563" y="1760526"/>
                        <a:ext cx="1219783" cy="50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993140" y="2618331"/>
          <a:ext cx="7023869" cy="10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0" r:id="rId8" imgW="3059372" imgH="431613" progId="Equation.3">
                  <p:embed/>
                </p:oleObj>
              </mc:Choice>
              <mc:Fallback>
                <p:oleObj r:id="rId8" imgW="3059372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140" y="2618331"/>
                        <a:ext cx="7023869" cy="10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5" name="Object 7"/>
          <p:cNvGraphicFramePr>
            <a:graphicFrameLocks noChangeAspect="1"/>
          </p:cNvGraphicFramePr>
          <p:nvPr/>
        </p:nvGraphicFramePr>
        <p:xfrm>
          <a:off x="963790" y="3644230"/>
          <a:ext cx="5991300" cy="911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1" r:id="rId10" imgW="2425700" imgH="393700" progId="Equation.3">
                  <p:embed/>
                </p:oleObj>
              </mc:Choice>
              <mc:Fallback>
                <p:oleObj r:id="rId10" imgW="2425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790" y="3644230"/>
                        <a:ext cx="5991300" cy="911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6" name="Object 8"/>
          <p:cNvGraphicFramePr>
            <a:graphicFrameLocks noChangeAspect="1"/>
          </p:cNvGraphicFramePr>
          <p:nvPr/>
        </p:nvGraphicFramePr>
        <p:xfrm>
          <a:off x="1004257" y="5662231"/>
          <a:ext cx="3823884" cy="905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2" r:id="rId12" imgW="1663700" imgH="393700" progId="Equation.3">
                  <p:embed/>
                </p:oleObj>
              </mc:Choice>
              <mc:Fallback>
                <p:oleObj r:id="rId12" imgW="1663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257" y="5662231"/>
                        <a:ext cx="3823884" cy="9058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7" name="Object 9"/>
          <p:cNvGraphicFramePr>
            <a:graphicFrameLocks noChangeAspect="1"/>
          </p:cNvGraphicFramePr>
          <p:nvPr/>
        </p:nvGraphicFramePr>
        <p:xfrm>
          <a:off x="817932" y="4524270"/>
          <a:ext cx="2651683" cy="1014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" r:id="rId14" imgW="1155700" imgH="431800" progId="Equation.3">
                  <p:embed/>
                </p:oleObj>
              </mc:Choice>
              <mc:Fallback>
                <p:oleObj r:id="rId14" imgW="1155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932" y="4524270"/>
                        <a:ext cx="2651683" cy="10147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1" name="Rectangle 10"/>
          <p:cNvSpPr>
            <a:spLocks noChangeArrowheads="1"/>
          </p:cNvSpPr>
          <p:nvPr/>
        </p:nvSpPr>
        <p:spPr bwMode="auto">
          <a:xfrm>
            <a:off x="3930758" y="308615"/>
            <a:ext cx="5054340" cy="1214002"/>
          </a:xfrm>
          <a:prstGeom prst="rect">
            <a:avLst/>
          </a:prstGeom>
          <a:solidFill>
            <a:schemeClr val="folHlink"/>
          </a:solidFill>
          <a:ln w="57150" cmpd="thickThin">
            <a:solidFill>
              <a:srgbClr val="9B9B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grpSp>
        <p:nvGrpSpPr>
          <p:cNvPr id="71692" name="Group 11"/>
          <p:cNvGrpSpPr>
            <a:grpSpLocks/>
          </p:cNvGrpSpPr>
          <p:nvPr/>
        </p:nvGrpSpPr>
        <p:grpSpPr bwMode="auto">
          <a:xfrm>
            <a:off x="3951658" y="330405"/>
            <a:ext cx="4980077" cy="1045037"/>
            <a:chOff x="0" y="0"/>
            <a:chExt cx="3160" cy="657"/>
          </a:xfrm>
        </p:grpSpPr>
        <p:sp>
          <p:nvSpPr>
            <p:cNvPr id="71694" name="Rectangle 12"/>
            <p:cNvSpPr>
              <a:spLocks noChangeArrowheads="1"/>
            </p:cNvSpPr>
            <p:nvPr/>
          </p:nvSpPr>
          <p:spPr bwMode="auto">
            <a:xfrm flipH="1">
              <a:off x="0" y="0"/>
              <a:ext cx="3160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若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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&gt;0, 自然数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 使得当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时, 都有|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  <a:r>
                <a:rPr lang="zh-CN" altLang="en-US" sz="2381" i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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l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|&lt;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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,则记</a:t>
              </a:r>
            </a:p>
          </p:txBody>
        </p:sp>
        <p:graphicFrame>
          <p:nvGraphicFramePr>
            <p:cNvPr id="71695" name="Object 13"/>
            <p:cNvGraphicFramePr>
              <a:graphicFrameLocks noChangeAspect="1"/>
            </p:cNvGraphicFramePr>
            <p:nvPr/>
          </p:nvGraphicFramePr>
          <p:xfrm flipH="1">
            <a:off x="1799" y="501"/>
            <a:ext cx="73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4" r:id="rId16" imgW="106716" imgH="205597" progId="Equation.3">
                    <p:embed/>
                  </p:oleObj>
                </mc:Choice>
                <mc:Fallback>
                  <p:oleObj r:id="rId16" imgW="106716" imgH="2055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1799" y="501"/>
                          <a:ext cx="73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3742" name="Object 14"/>
          <p:cNvGraphicFramePr>
            <a:graphicFrameLocks noChangeAspect="1"/>
          </p:cNvGraphicFramePr>
          <p:nvPr/>
        </p:nvGraphicFramePr>
        <p:xfrm>
          <a:off x="6396561" y="821342"/>
          <a:ext cx="1434123" cy="631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" r:id="rId18" imgW="624804" imgH="274416" progId="Equation.3">
                  <p:embed/>
                </p:oleObj>
              </mc:Choice>
              <mc:Fallback>
                <p:oleObj r:id="rId18" imgW="624804" imgH="2744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6561" y="821342"/>
                        <a:ext cx="1434123" cy="6310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332775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autoUpdateAnimBg="0"/>
      <p:bldP spid="7373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3AE117B-6EE3-4E59-86B2-B479B83A734D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24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72707" name="Rectangle 2"/>
          <p:cNvSpPr>
            <a:spLocks noChangeArrowheads="1"/>
          </p:cNvSpPr>
          <p:nvPr/>
        </p:nvSpPr>
        <p:spPr bwMode="auto">
          <a:xfrm>
            <a:off x="1995470" y="346413"/>
            <a:ext cx="5052116" cy="1214447"/>
          </a:xfrm>
          <a:prstGeom prst="rect">
            <a:avLst/>
          </a:prstGeom>
          <a:solidFill>
            <a:schemeClr val="folHlink"/>
          </a:solidFill>
          <a:ln w="57150" cmpd="thickThin">
            <a:solidFill>
              <a:srgbClr val="9B9B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122989" y="1963304"/>
            <a:ext cx="755083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例2. </a:t>
            </a:r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2027043" y="1908162"/>
          <a:ext cx="5434994" cy="690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0" r:id="rId4" imgW="2399259" imgH="304668" progId="Equation.3">
                  <p:embed/>
                </p:oleObj>
              </mc:Choice>
              <mc:Fallback>
                <p:oleObj r:id="rId4" imgW="2399259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043" y="1908162"/>
                        <a:ext cx="5434994" cy="69015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10" name="Group 5"/>
          <p:cNvGrpSpPr>
            <a:grpSpLocks/>
          </p:cNvGrpSpPr>
          <p:nvPr/>
        </p:nvGrpSpPr>
        <p:grpSpPr bwMode="auto">
          <a:xfrm>
            <a:off x="2015926" y="369092"/>
            <a:ext cx="4976519" cy="1045004"/>
            <a:chOff x="0" y="0"/>
            <a:chExt cx="3160" cy="659"/>
          </a:xfrm>
        </p:grpSpPr>
        <p:sp>
          <p:nvSpPr>
            <p:cNvPr id="72718" name="Rectangle 6"/>
            <p:cNvSpPr>
              <a:spLocks noChangeArrowheads="1"/>
            </p:cNvSpPr>
            <p:nvPr/>
          </p:nvSpPr>
          <p:spPr bwMode="auto">
            <a:xfrm flipH="1">
              <a:off x="0" y="0"/>
              <a:ext cx="3160" cy="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若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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&gt;0, 自然数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 使得当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时, 都有|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  <a:r>
                <a:rPr lang="zh-CN" altLang="en-US" sz="2381" i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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l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|&lt;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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,则记</a:t>
              </a:r>
            </a:p>
          </p:txBody>
        </p:sp>
        <p:graphicFrame>
          <p:nvGraphicFramePr>
            <p:cNvPr id="72719" name="Object 7"/>
            <p:cNvGraphicFramePr>
              <a:graphicFrameLocks noChangeAspect="1"/>
            </p:cNvGraphicFramePr>
            <p:nvPr/>
          </p:nvGraphicFramePr>
          <p:xfrm flipH="1">
            <a:off x="1800" y="501"/>
            <a:ext cx="73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1" r:id="rId6" imgW="106716" imgH="205597" progId="Equation.3">
                    <p:embed/>
                  </p:oleObj>
                </mc:Choice>
                <mc:Fallback>
                  <p:oleObj r:id="rId6" imgW="106716" imgH="2055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1800" y="501"/>
                          <a:ext cx="73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356451" y="2691261"/>
            <a:ext cx="1844127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证:</a:t>
            </a:r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1971456" y="2693039"/>
            <a:ext cx="366424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381" b="1">
                <a:solidFill>
                  <a:srgbClr val="21007E"/>
                </a:solidFill>
                <a:sym typeface="Symbol" panose="05050102010706020507" pitchFamily="18" charset="2"/>
              </a:rPr>
              <a:t>①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当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a&gt;1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时.对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 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&gt;0，    </a:t>
            </a:r>
          </a:p>
        </p:txBody>
      </p:sp>
      <p:graphicFrame>
        <p:nvGraphicFramePr>
          <p:cNvPr id="74762" name="Object 10"/>
          <p:cNvGraphicFramePr>
            <a:graphicFrameLocks noChangeAspect="1"/>
          </p:cNvGraphicFramePr>
          <p:nvPr/>
        </p:nvGraphicFramePr>
        <p:xfrm>
          <a:off x="2071511" y="6094024"/>
          <a:ext cx="3283142" cy="543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2" r:id="rId8" imgW="1460500" imgH="241300" progId="Equation.3">
                  <p:embed/>
                </p:oleObj>
              </mc:Choice>
              <mc:Fallback>
                <p:oleObj r:id="rId8" imgW="1460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511" y="6094024"/>
                        <a:ext cx="3283142" cy="5438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3" name="Object 11"/>
          <p:cNvGraphicFramePr>
            <a:graphicFrameLocks noChangeAspect="1"/>
          </p:cNvGraphicFramePr>
          <p:nvPr/>
        </p:nvGraphicFramePr>
        <p:xfrm>
          <a:off x="7033356" y="2457354"/>
          <a:ext cx="259254" cy="489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3" r:id="rId10" imgW="114300" imgH="215900" progId="Equation.3">
                  <p:embed/>
                </p:oleObj>
              </mc:Choice>
              <mc:Fallback>
                <p:oleObj r:id="rId10" imgW="114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3356" y="2457354"/>
                        <a:ext cx="259254" cy="4891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4" name="Object 12"/>
          <p:cNvGraphicFramePr>
            <a:graphicFrameLocks noChangeAspect="1"/>
          </p:cNvGraphicFramePr>
          <p:nvPr/>
        </p:nvGraphicFramePr>
        <p:xfrm>
          <a:off x="4456381" y="870702"/>
          <a:ext cx="1437236" cy="632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4" r:id="rId12" imgW="624804" imgH="274416" progId="Equation.3">
                  <p:embed/>
                </p:oleObj>
              </mc:Choice>
              <mc:Fallback>
                <p:oleObj r:id="rId12" imgW="624804" imgH="2744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381" y="870702"/>
                        <a:ext cx="1437236" cy="632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5" name="Object 13"/>
          <p:cNvGraphicFramePr>
            <a:graphicFrameLocks noChangeAspect="1"/>
          </p:cNvGraphicFramePr>
          <p:nvPr/>
        </p:nvGraphicFramePr>
        <p:xfrm>
          <a:off x="2008810" y="3127945"/>
          <a:ext cx="6456890" cy="1833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5" r:id="rId14" imgW="2868955" imgH="812447" progId="Equation.3">
                  <p:embed/>
                </p:oleObj>
              </mc:Choice>
              <mc:Fallback>
                <p:oleObj r:id="rId14" imgW="2868955" imgH="8124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810" y="3127945"/>
                        <a:ext cx="6456890" cy="1833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6" name="Object 14"/>
          <p:cNvGraphicFramePr>
            <a:graphicFrameLocks noChangeAspect="1"/>
          </p:cNvGraphicFramePr>
          <p:nvPr/>
        </p:nvGraphicFramePr>
        <p:xfrm>
          <a:off x="2070178" y="4857343"/>
          <a:ext cx="5882351" cy="975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6" r:id="rId16" imgW="2602370" imgH="431613" progId="Equation.3">
                  <p:embed/>
                </p:oleObj>
              </mc:Choice>
              <mc:Fallback>
                <p:oleObj r:id="rId16" imgW="2602370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78" y="4857343"/>
                        <a:ext cx="5882351" cy="97564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620068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4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4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4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4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4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autoUpdateAnimBg="0"/>
      <p:bldP spid="74760" grpId="0" build="p" autoUpdateAnimBg="0"/>
      <p:bldP spid="7476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AF70A79-74D1-4E90-BAD5-FB4408E2734A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25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73731" name="Rectangle 2"/>
          <p:cNvSpPr>
            <a:spLocks noChangeArrowheads="1"/>
          </p:cNvSpPr>
          <p:nvPr/>
        </p:nvSpPr>
        <p:spPr bwMode="auto">
          <a:xfrm>
            <a:off x="1995470" y="346413"/>
            <a:ext cx="5052116" cy="1214447"/>
          </a:xfrm>
          <a:prstGeom prst="rect">
            <a:avLst/>
          </a:prstGeom>
          <a:solidFill>
            <a:schemeClr val="folHlink"/>
          </a:solidFill>
          <a:ln w="57150" cmpd="thickThin">
            <a:solidFill>
              <a:srgbClr val="9B9B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122989" y="1963304"/>
            <a:ext cx="755083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例2. </a:t>
            </a:r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2027043" y="1908162"/>
          <a:ext cx="5434994" cy="690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7" r:id="rId4" imgW="2399259" imgH="304668" progId="Equation.3">
                  <p:embed/>
                </p:oleObj>
              </mc:Choice>
              <mc:Fallback>
                <p:oleObj r:id="rId4" imgW="2399259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043" y="1908162"/>
                        <a:ext cx="5434994" cy="69015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34" name="Group 5"/>
          <p:cNvGrpSpPr>
            <a:grpSpLocks/>
          </p:cNvGrpSpPr>
          <p:nvPr/>
        </p:nvGrpSpPr>
        <p:grpSpPr bwMode="auto">
          <a:xfrm>
            <a:off x="2015926" y="369092"/>
            <a:ext cx="4976519" cy="1045004"/>
            <a:chOff x="0" y="0"/>
            <a:chExt cx="3160" cy="659"/>
          </a:xfrm>
        </p:grpSpPr>
        <p:sp>
          <p:nvSpPr>
            <p:cNvPr id="73742" name="Rectangle 6"/>
            <p:cNvSpPr>
              <a:spLocks noChangeArrowheads="1"/>
            </p:cNvSpPr>
            <p:nvPr/>
          </p:nvSpPr>
          <p:spPr bwMode="auto">
            <a:xfrm flipH="1">
              <a:off x="0" y="0"/>
              <a:ext cx="3160" cy="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若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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&gt;0, 自然数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 使得当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时, 都有|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  <a:r>
                <a:rPr lang="zh-CN" altLang="en-US" sz="2381" i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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l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|&lt;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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,则记</a:t>
              </a:r>
            </a:p>
          </p:txBody>
        </p:sp>
        <p:graphicFrame>
          <p:nvGraphicFramePr>
            <p:cNvPr id="73743" name="Object 7"/>
            <p:cNvGraphicFramePr>
              <a:graphicFrameLocks noChangeAspect="1"/>
            </p:cNvGraphicFramePr>
            <p:nvPr/>
          </p:nvGraphicFramePr>
          <p:xfrm flipH="1">
            <a:off x="1800" y="501"/>
            <a:ext cx="73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08" r:id="rId6" imgW="106716" imgH="205597" progId="Equation.3">
                    <p:embed/>
                  </p:oleObj>
                </mc:Choice>
                <mc:Fallback>
                  <p:oleObj r:id="rId6" imgW="106716" imgH="2055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1800" y="501"/>
                          <a:ext cx="73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1356451" y="2691261"/>
            <a:ext cx="1844127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证:</a:t>
            </a:r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1971457" y="2693039"/>
            <a:ext cx="6616978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>
                <a:solidFill>
                  <a:srgbClr val="21007E"/>
                </a:solidFill>
                <a:sym typeface="Symbol" panose="05050102010706020507" pitchFamily="18" charset="2"/>
              </a:rPr>
              <a:t>②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当0&lt;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a&lt;1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时.令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b=1/a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,则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b&gt;1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.则有</a:t>
            </a:r>
          </a:p>
        </p:txBody>
      </p:sp>
      <p:graphicFrame>
        <p:nvGraphicFramePr>
          <p:cNvPr id="75786" name="Object 10"/>
          <p:cNvGraphicFramePr>
            <a:graphicFrameLocks noChangeAspect="1"/>
          </p:cNvGraphicFramePr>
          <p:nvPr/>
        </p:nvGraphicFramePr>
        <p:xfrm>
          <a:off x="7033356" y="2457354"/>
          <a:ext cx="259254" cy="489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9" r:id="rId8" imgW="114300" imgH="215900" progId="Equation.3">
                  <p:embed/>
                </p:oleObj>
              </mc:Choice>
              <mc:Fallback>
                <p:oleObj r:id="rId8" imgW="114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3356" y="2457354"/>
                        <a:ext cx="259254" cy="4891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7" name="Object 11"/>
          <p:cNvGraphicFramePr>
            <a:graphicFrameLocks noChangeAspect="1"/>
          </p:cNvGraphicFramePr>
          <p:nvPr/>
        </p:nvGraphicFramePr>
        <p:xfrm>
          <a:off x="4456381" y="870702"/>
          <a:ext cx="1437236" cy="632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0" r:id="rId10" imgW="635276" imgH="279521" progId="Equation.3">
                  <p:embed/>
                </p:oleObj>
              </mc:Choice>
              <mc:Fallback>
                <p:oleObj r:id="rId10" imgW="635276" imgH="279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381" y="870702"/>
                        <a:ext cx="1437236" cy="632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8" name="Object 12"/>
          <p:cNvGraphicFramePr>
            <a:graphicFrameLocks noChangeAspect="1"/>
          </p:cNvGraphicFramePr>
          <p:nvPr/>
        </p:nvGraphicFramePr>
        <p:xfrm>
          <a:off x="3457608" y="3358295"/>
          <a:ext cx="1603995" cy="687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1" r:id="rId12" imgW="710891" imgH="304668" progId="Equation.3">
                  <p:embed/>
                </p:oleObj>
              </mc:Choice>
              <mc:Fallback>
                <p:oleObj r:id="rId12" imgW="710891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608" y="3358295"/>
                        <a:ext cx="1603995" cy="687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9" name="Object 13"/>
          <p:cNvGraphicFramePr>
            <a:graphicFrameLocks noChangeAspect="1"/>
          </p:cNvGraphicFramePr>
          <p:nvPr/>
        </p:nvGraphicFramePr>
        <p:xfrm>
          <a:off x="2077292" y="4383304"/>
          <a:ext cx="4511819" cy="45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2" r:id="rId14" imgW="2005729" imgH="203112" progId="Equation.3">
                  <p:embed/>
                </p:oleObj>
              </mc:Choice>
              <mc:Fallback>
                <p:oleObj r:id="rId14" imgW="200572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7292" y="4383304"/>
                        <a:ext cx="4511819" cy="45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0" name="Object 14"/>
          <p:cNvGraphicFramePr>
            <a:graphicFrameLocks noChangeAspect="1"/>
          </p:cNvGraphicFramePr>
          <p:nvPr/>
        </p:nvGraphicFramePr>
        <p:xfrm>
          <a:off x="2634933" y="5000088"/>
          <a:ext cx="4831106" cy="1237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3" r:id="rId16" imgW="2133600" imgH="546100" progId="Equation.3">
                  <p:embed/>
                </p:oleObj>
              </mc:Choice>
              <mc:Fallback>
                <p:oleObj r:id="rId16" imgW="21336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933" y="5000088"/>
                        <a:ext cx="4831106" cy="1237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663499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5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5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 autoUpdateAnimBg="0"/>
      <p:bldP spid="75784" grpId="0" build="p" autoUpdateAnimBg="0"/>
      <p:bldP spid="7578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E3CB592-F0FA-45FA-A260-542E001CFAB7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26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74755" name="Rectangle 2"/>
          <p:cNvSpPr>
            <a:spLocks noChangeArrowheads="1"/>
          </p:cNvSpPr>
          <p:nvPr/>
        </p:nvSpPr>
        <p:spPr bwMode="auto">
          <a:xfrm>
            <a:off x="3404246" y="217898"/>
            <a:ext cx="5052561" cy="1214002"/>
          </a:xfrm>
          <a:prstGeom prst="rect">
            <a:avLst/>
          </a:prstGeom>
          <a:solidFill>
            <a:schemeClr val="folHlink"/>
          </a:solidFill>
          <a:ln w="57150" cmpd="thickThin">
            <a:solidFill>
              <a:srgbClr val="9B9B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1122989" y="1963304"/>
            <a:ext cx="755083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例3. </a:t>
            </a:r>
          </a:p>
        </p:txBody>
      </p:sp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1966120" y="1911276"/>
          <a:ext cx="5520374" cy="660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2" r:id="rId4" imgW="2438400" imgH="292100" progId="Equation.3">
                  <p:embed/>
                </p:oleObj>
              </mc:Choice>
              <mc:Fallback>
                <p:oleObj r:id="rId4" imgW="24384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120" y="1911276"/>
                        <a:ext cx="5520374" cy="66080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58" name="Group 5"/>
          <p:cNvGrpSpPr>
            <a:grpSpLocks/>
          </p:cNvGrpSpPr>
          <p:nvPr/>
        </p:nvGrpSpPr>
        <p:grpSpPr bwMode="auto">
          <a:xfrm>
            <a:off x="3516307" y="281933"/>
            <a:ext cx="4980966" cy="1044345"/>
            <a:chOff x="0" y="0"/>
            <a:chExt cx="3160" cy="656"/>
          </a:xfrm>
        </p:grpSpPr>
        <p:sp>
          <p:nvSpPr>
            <p:cNvPr id="74768" name="Rectangle 6"/>
            <p:cNvSpPr>
              <a:spLocks noChangeArrowheads="1"/>
            </p:cNvSpPr>
            <p:nvPr/>
          </p:nvSpPr>
          <p:spPr bwMode="auto">
            <a:xfrm flipH="1">
              <a:off x="0" y="0"/>
              <a:ext cx="3160" cy="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若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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&gt;0, 自然数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 使得当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时, 都有|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  <a:r>
                <a:rPr lang="zh-CN" altLang="en-US" sz="2381" i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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l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|&lt;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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,则记</a:t>
              </a:r>
            </a:p>
          </p:txBody>
        </p:sp>
        <p:graphicFrame>
          <p:nvGraphicFramePr>
            <p:cNvPr id="74769" name="Object 7"/>
            <p:cNvGraphicFramePr>
              <a:graphicFrameLocks noChangeAspect="1"/>
            </p:cNvGraphicFramePr>
            <p:nvPr/>
          </p:nvGraphicFramePr>
          <p:xfrm flipH="1">
            <a:off x="1802" y="501"/>
            <a:ext cx="73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43" r:id="rId6" imgW="106716" imgH="205597" progId="Equation.3">
                    <p:embed/>
                  </p:oleObj>
                </mc:Choice>
                <mc:Fallback>
                  <p:oleObj r:id="rId6" imgW="106716" imgH="2055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1802" y="501"/>
                          <a:ext cx="73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1356451" y="2691261"/>
            <a:ext cx="1844127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证:</a:t>
            </a:r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1971457" y="2693039"/>
            <a:ext cx="6616978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>
                <a:solidFill>
                  <a:srgbClr val="21007E"/>
                </a:solidFill>
                <a:sym typeface="Symbol" panose="05050102010706020507" pitchFamily="18" charset="2"/>
              </a:rPr>
              <a:t>①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当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q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时,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q</a:t>
            </a:r>
            <a:r>
              <a:rPr lang="zh-CN" altLang="zh-CN" sz="2801" b="1" i="1" baseline="30000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 则有</a:t>
            </a:r>
          </a:p>
        </p:txBody>
      </p:sp>
      <p:graphicFrame>
        <p:nvGraphicFramePr>
          <p:cNvPr id="76810" name="Object 10"/>
          <p:cNvGraphicFramePr>
            <a:graphicFrameLocks noChangeAspect="1"/>
          </p:cNvGraphicFramePr>
          <p:nvPr/>
        </p:nvGraphicFramePr>
        <p:xfrm>
          <a:off x="7033356" y="2457354"/>
          <a:ext cx="259254" cy="489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4" r:id="rId8" imgW="114300" imgH="215900" progId="Equation.3">
                  <p:embed/>
                </p:oleObj>
              </mc:Choice>
              <mc:Fallback>
                <p:oleObj r:id="rId8" imgW="114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3356" y="2457354"/>
                        <a:ext cx="259254" cy="4891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1" name="Object 11"/>
          <p:cNvGraphicFramePr>
            <a:graphicFrameLocks noChangeAspect="1"/>
          </p:cNvGraphicFramePr>
          <p:nvPr/>
        </p:nvGraphicFramePr>
        <p:xfrm>
          <a:off x="5995006" y="763087"/>
          <a:ext cx="1438126" cy="632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5" r:id="rId10" imgW="624804" imgH="274416" progId="Equation.3">
                  <p:embed/>
                </p:oleObj>
              </mc:Choice>
              <mc:Fallback>
                <p:oleObj r:id="rId10" imgW="624804" imgH="2744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5006" y="763087"/>
                        <a:ext cx="1438126" cy="6327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2" name="Object 12"/>
          <p:cNvGraphicFramePr>
            <a:graphicFrameLocks noChangeAspect="1"/>
          </p:cNvGraphicFramePr>
          <p:nvPr/>
        </p:nvGraphicFramePr>
        <p:xfrm>
          <a:off x="5324415" y="2656130"/>
          <a:ext cx="1548853" cy="660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6" r:id="rId12" imgW="685800" imgH="292100" progId="Equation.3">
                  <p:embed/>
                </p:oleObj>
              </mc:Choice>
              <mc:Fallback>
                <p:oleObj r:id="rId12" imgW="6858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4415" y="2656130"/>
                        <a:ext cx="1548853" cy="660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3" name="Object 13"/>
          <p:cNvGraphicFramePr>
            <a:graphicFrameLocks noChangeAspect="1"/>
          </p:cNvGraphicFramePr>
          <p:nvPr/>
        </p:nvGraphicFramePr>
        <p:xfrm>
          <a:off x="804147" y="4118713"/>
          <a:ext cx="7991069" cy="948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7" r:id="rId14" imgW="3530600" imgH="419100" progId="Equation.3">
                  <p:embed/>
                </p:oleObj>
              </mc:Choice>
              <mc:Fallback>
                <p:oleObj r:id="rId14" imgW="3530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147" y="4118713"/>
                        <a:ext cx="7991069" cy="9485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4" name="Rectangle 14"/>
          <p:cNvSpPr>
            <a:spLocks noChangeArrowheads="1"/>
          </p:cNvSpPr>
          <p:nvPr/>
        </p:nvSpPr>
        <p:spPr bwMode="auto">
          <a:xfrm>
            <a:off x="2011479" y="3502374"/>
            <a:ext cx="6616978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381" b="1">
                <a:solidFill>
                  <a:srgbClr val="21007E"/>
                </a:solidFill>
                <a:sym typeface="Symbol" panose="05050102010706020507" pitchFamily="18" charset="2"/>
              </a:rPr>
              <a:t>②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当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q</a:t>
            </a:r>
            <a:r>
              <a:rPr lang="en-US" altLang="zh-CN" sz="2381" b="1" i="1">
                <a:solidFill>
                  <a:srgbClr val="21007E"/>
                </a:solidFill>
                <a:sym typeface="Symbol" panose="05050102010706020507" pitchFamily="18" charset="2"/>
              </a:rPr>
              <a:t>≠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时.对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 &gt;0</a:t>
            </a:r>
            <a:r>
              <a:rPr lang="zh-CN" altLang="en-US" sz="2381" b="1">
                <a:solidFill>
                  <a:srgbClr val="21007E"/>
                </a:solidFill>
                <a:sym typeface="Symbol" panose="05050102010706020507" pitchFamily="18" charset="2"/>
              </a:rPr>
              <a:t>，</a:t>
            </a:r>
            <a:r>
              <a:rPr lang="zh-CN" altLang="en-US" sz="2381">
                <a:solidFill>
                  <a:srgbClr val="21007E"/>
                </a:solidFill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76815" name="Object 15"/>
          <p:cNvGraphicFramePr>
            <a:graphicFrameLocks noChangeAspect="1"/>
          </p:cNvGraphicFramePr>
          <p:nvPr/>
        </p:nvGraphicFramePr>
        <p:xfrm>
          <a:off x="790362" y="5030327"/>
          <a:ext cx="7045214" cy="948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8" r:id="rId16" imgW="3111500" imgH="419100" progId="Equation.3">
                  <p:embed/>
                </p:oleObj>
              </mc:Choice>
              <mc:Fallback>
                <p:oleObj r:id="rId16" imgW="3111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362" y="5030327"/>
                        <a:ext cx="7045214" cy="9489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6" name="Object 16"/>
          <p:cNvGraphicFramePr>
            <a:graphicFrameLocks noChangeAspect="1"/>
          </p:cNvGraphicFramePr>
          <p:nvPr/>
        </p:nvGraphicFramePr>
        <p:xfrm>
          <a:off x="873963" y="5929044"/>
          <a:ext cx="3965296" cy="515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9" r:id="rId18" imgW="1766067" imgH="228699" progId="Equation.3">
                  <p:embed/>
                </p:oleObj>
              </mc:Choice>
              <mc:Fallback>
                <p:oleObj r:id="rId18" imgW="1766067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963" y="5929044"/>
                        <a:ext cx="3965296" cy="515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867317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6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6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6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6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6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68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6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6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6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6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autoUpdateAnimBg="0"/>
      <p:bldP spid="76808" grpId="0" build="p" autoUpdateAnimBg="0"/>
      <p:bldP spid="76809" grpId="0" build="p" autoUpdateAnimBg="0"/>
      <p:bldP spid="76814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0EF6E49-0AE2-4446-A82E-D0D2B3919302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27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905091" y="722621"/>
            <a:ext cx="81382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例4.</a:t>
            </a:r>
            <a:endParaRPr lang="zh-CN" altLang="zh-CN" sz="2801" b="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7827" name="Object 3"/>
          <p:cNvGraphicFramePr>
            <a:graphicFrameLocks noChangeAspect="1"/>
          </p:cNvGraphicFramePr>
          <p:nvPr/>
        </p:nvGraphicFramePr>
        <p:xfrm>
          <a:off x="1805588" y="538075"/>
          <a:ext cx="2910492" cy="914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3" r:id="rId4" imgW="1257300" imgH="393700" progId="Equation.3">
                  <p:embed/>
                </p:oleObj>
              </mc:Choice>
              <mc:Fallback>
                <p:oleObj r:id="rId4" imgW="1257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5588" y="538075"/>
                        <a:ext cx="2910492" cy="9142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905091" y="1587986"/>
            <a:ext cx="66474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证:</a:t>
            </a:r>
          </a:p>
        </p:txBody>
      </p:sp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1858506" y="1654245"/>
          <a:ext cx="1219338" cy="500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4" r:id="rId6" imgW="495300" imgH="203200" progId="Equation.3">
                  <p:embed/>
                </p:oleObj>
              </mc:Choice>
              <mc:Fallback>
                <p:oleObj r:id="rId6" imgW="4953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506" y="1654245"/>
                        <a:ext cx="1219338" cy="500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6"/>
          <p:cNvGraphicFramePr>
            <a:graphicFrameLocks noChangeAspect="1"/>
          </p:cNvGraphicFramePr>
          <p:nvPr/>
        </p:nvGraphicFramePr>
        <p:xfrm>
          <a:off x="1881629" y="2436898"/>
          <a:ext cx="4563403" cy="92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5" r:id="rId8" imgW="2159000" imgH="431800" progId="Equation.3">
                  <p:embed/>
                </p:oleObj>
              </mc:Choice>
              <mc:Fallback>
                <p:oleObj r:id="rId8" imgW="2159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629" y="2436898"/>
                        <a:ext cx="4563403" cy="92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7"/>
          <p:cNvGraphicFramePr>
            <a:graphicFrameLocks noChangeAspect="1"/>
          </p:cNvGraphicFramePr>
          <p:nvPr/>
        </p:nvGraphicFramePr>
        <p:xfrm>
          <a:off x="1981684" y="3585531"/>
          <a:ext cx="2194987" cy="1019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6" r:id="rId10" imgW="774700" imgH="431800" progId="Equation.3">
                  <p:embed/>
                </p:oleObj>
              </mc:Choice>
              <mc:Fallback>
                <p:oleObj r:id="rId10" imgW="774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684" y="3585531"/>
                        <a:ext cx="2194987" cy="1019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2" name="Object 8"/>
          <p:cNvGraphicFramePr>
            <a:graphicFrameLocks noChangeAspect="1"/>
          </p:cNvGraphicFramePr>
          <p:nvPr/>
        </p:nvGraphicFramePr>
        <p:xfrm>
          <a:off x="2034602" y="4783969"/>
          <a:ext cx="5071683" cy="980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7" r:id="rId12" imgW="1854200" imgH="431800" progId="Equation.3">
                  <p:embed/>
                </p:oleObj>
              </mc:Choice>
              <mc:Fallback>
                <p:oleObj r:id="rId12" imgW="1854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4602" y="4783969"/>
                        <a:ext cx="5071683" cy="980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3" name="Text Box 9"/>
          <p:cNvSpPr txBox="1">
            <a:spLocks noChangeArrowheads="1"/>
          </p:cNvSpPr>
          <p:nvPr/>
        </p:nvSpPr>
        <p:spPr bwMode="auto">
          <a:xfrm>
            <a:off x="4435036" y="5891246"/>
            <a:ext cx="4266350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(利用有界性放大不等式)</a:t>
            </a:r>
          </a:p>
        </p:txBody>
      </p:sp>
    </p:spTree>
    <p:extLst>
      <p:ext uri="{BB962C8B-B14F-4D97-AF65-F5344CB8AC3E}">
        <p14:creationId xmlns:p14="http://schemas.microsoft.com/office/powerpoint/2010/main" val="27131076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autoUpdateAnimBg="0"/>
      <p:bldP spid="77828" grpId="0" autoUpdateAnimBg="0"/>
      <p:bldP spid="7783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3700C9C-AA56-4971-BD29-5A4F15944106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28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817932" y="3235560"/>
          <a:ext cx="7275119" cy="903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6" r:id="rId4" imgW="3135539" imgH="393529" progId="Equation.3">
                  <p:embed/>
                </p:oleObj>
              </mc:Choice>
              <mc:Fallback>
                <p:oleObj r:id="rId4" imgW="313553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932" y="3235560"/>
                        <a:ext cx="7275119" cy="903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1141221" y="883154"/>
            <a:ext cx="659874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      由于数列极限存在时，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不唯一，要</a:t>
            </a:r>
          </a:p>
        </p:txBody>
      </p:sp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824158" y="1767196"/>
          <a:ext cx="2194987" cy="84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7" r:id="rId6" imgW="1079500" imgH="393700" progId="Equation.3">
                  <p:embed/>
                </p:oleObj>
              </mc:Choice>
              <mc:Fallback>
                <p:oleObj r:id="rId6" imgW="1079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158" y="1767196"/>
                        <a:ext cx="2194987" cy="84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3056499" y="1750298"/>
          <a:ext cx="1712054" cy="914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8" r:id="rId8" imgW="736600" imgH="393700" progId="Equation.3">
                  <p:embed/>
                </p:oleObj>
              </mc:Choice>
              <mc:Fallback>
                <p:oleObj r:id="rId8" imgW="736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6499" y="1750298"/>
                        <a:ext cx="1712054" cy="914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6"/>
          <p:cNvGraphicFramePr>
            <a:graphicFrameLocks noChangeAspect="1"/>
          </p:cNvGraphicFramePr>
          <p:nvPr/>
        </p:nvGraphicFramePr>
        <p:xfrm>
          <a:off x="2549552" y="4703035"/>
          <a:ext cx="2328394" cy="924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9" r:id="rId10" imgW="990600" imgH="393700" progId="Equation.3">
                  <p:embed/>
                </p:oleObj>
              </mc:Choice>
              <mc:Fallback>
                <p:oleObj r:id="rId10" imgW="990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52" y="4703035"/>
                        <a:ext cx="2328394" cy="9249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633831" y="4901812"/>
            <a:ext cx="2551628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由极限定义</a:t>
            </a:r>
          </a:p>
        </p:txBody>
      </p:sp>
    </p:spTree>
    <p:extLst>
      <p:ext uri="{BB962C8B-B14F-4D97-AF65-F5344CB8AC3E}">
        <p14:creationId xmlns:p14="http://schemas.microsoft.com/office/powerpoint/2010/main" val="289597191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autoUpdateAnimBg="0"/>
      <p:bldP spid="7885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FE410E0-2C62-44EF-BA0B-034A87AA90C9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29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889972" y="666145"/>
            <a:ext cx="81382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例5.</a:t>
            </a:r>
            <a:endParaRPr lang="zh-CN" altLang="zh-CN" sz="2801" b="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1632603" y="385101"/>
          <a:ext cx="5491025" cy="1039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1" r:id="rId4" imgW="2286000" imgH="444500" progId="Equation.3">
                  <p:embed/>
                </p:oleObj>
              </mc:Choice>
              <mc:Fallback>
                <p:oleObj r:id="rId4" imgW="2286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2603" y="385101"/>
                        <a:ext cx="5491025" cy="1039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905091" y="1761415"/>
            <a:ext cx="66474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证:</a:t>
            </a:r>
            <a:endParaRPr lang="zh-CN" altLang="zh-CN" sz="2801" b="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1855837" y="1845461"/>
          <a:ext cx="1226898" cy="5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2" r:id="rId6" imgW="495300" imgH="203200" progId="Equation.3">
                  <p:embed/>
                </p:oleObj>
              </mc:Choice>
              <mc:Fallback>
                <p:oleObj r:id="rId6" imgW="4953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837" y="1845461"/>
                        <a:ext cx="1226898" cy="50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3234375" y="1527509"/>
          <a:ext cx="2585424" cy="1176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3" r:id="rId8" imgW="1333500" imgH="533400" progId="Equation.3">
                  <p:embed/>
                </p:oleObj>
              </mc:Choice>
              <mc:Fallback>
                <p:oleObj r:id="rId8" imgW="13335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4375" y="1527509"/>
                        <a:ext cx="2585424" cy="11762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9" name="Object 7"/>
          <p:cNvGraphicFramePr>
            <a:graphicFrameLocks noChangeAspect="1"/>
          </p:cNvGraphicFramePr>
          <p:nvPr/>
        </p:nvGraphicFramePr>
        <p:xfrm>
          <a:off x="1602364" y="4274355"/>
          <a:ext cx="5137052" cy="2363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4" r:id="rId10" imgW="1981200" imgH="1016000" progId="Equation.3">
                  <p:embed/>
                </p:oleObj>
              </mc:Choice>
              <mc:Fallback>
                <p:oleObj r:id="rId10" imgW="19812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2364" y="4274355"/>
                        <a:ext cx="5137052" cy="2363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0" name="Object 8"/>
          <p:cNvGraphicFramePr>
            <a:graphicFrameLocks noChangeAspect="1"/>
          </p:cNvGraphicFramePr>
          <p:nvPr/>
        </p:nvGraphicFramePr>
        <p:xfrm>
          <a:off x="1311537" y="3015884"/>
          <a:ext cx="5092583" cy="1091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5" r:id="rId12" imgW="2488120" imgH="533169" progId="Equation.3">
                  <p:embed/>
                </p:oleObj>
              </mc:Choice>
              <mc:Fallback>
                <p:oleObj r:id="rId12" imgW="2488120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537" y="3015884"/>
                        <a:ext cx="5092583" cy="10912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310822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utoUpdateAnimBg="0"/>
      <p:bldP spid="7987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xmlns="" id="{DF4472F4-F47C-40CE-B6D0-3FD72426839B}"/>
              </a:ext>
            </a:extLst>
          </p:cNvPr>
          <p:cNvGrpSpPr>
            <a:grpSpLocks/>
          </p:cNvGrpSpPr>
          <p:nvPr/>
        </p:nvGrpSpPr>
        <p:grpSpPr bwMode="auto">
          <a:xfrm>
            <a:off x="5511800" y="685800"/>
            <a:ext cx="2300288" cy="2713038"/>
            <a:chOff x="1440" y="1632"/>
            <a:chExt cx="1449" cy="1727"/>
          </a:xfrm>
        </p:grpSpPr>
        <p:sp>
          <p:nvSpPr>
            <p:cNvPr id="6170" name="AutoShape 3">
              <a:extLst>
                <a:ext uri="{FF2B5EF4-FFF2-40B4-BE49-F238E27FC236}">
                  <a16:creationId xmlns:a16="http://schemas.microsoft.com/office/drawing/2014/main" xmlns="" id="{E9835EC8-D2E7-4A14-A3F0-93935CC844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610635">
              <a:off x="2433" y="2079"/>
              <a:ext cx="816" cy="96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71" name="AutoShape 4">
              <a:extLst>
                <a:ext uri="{FF2B5EF4-FFF2-40B4-BE49-F238E27FC236}">
                  <a16:creationId xmlns:a16="http://schemas.microsoft.com/office/drawing/2014/main" xmlns="" id="{3659C919-B323-404E-AD31-C295A8C954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127602">
              <a:off x="1080" y="2846"/>
              <a:ext cx="816" cy="96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72" name="AutoShape 5">
              <a:extLst>
                <a:ext uri="{FF2B5EF4-FFF2-40B4-BE49-F238E27FC236}">
                  <a16:creationId xmlns:a16="http://schemas.microsoft.com/office/drawing/2014/main" xmlns="" id="{A977A9FF-D7B2-4CB0-90D8-A90C69EF0A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643826">
              <a:off x="1098" y="2049"/>
              <a:ext cx="816" cy="96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73" name="AutoShape 6">
              <a:extLst>
                <a:ext uri="{FF2B5EF4-FFF2-40B4-BE49-F238E27FC236}">
                  <a16:creationId xmlns:a16="http://schemas.microsoft.com/office/drawing/2014/main" xmlns="" id="{C988AA68-CB18-48A3-BDEF-CDCAAA5DB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" y="1632"/>
              <a:ext cx="816" cy="144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74" name="AutoShape 7">
              <a:extLst>
                <a:ext uri="{FF2B5EF4-FFF2-40B4-BE49-F238E27FC236}">
                  <a16:creationId xmlns:a16="http://schemas.microsoft.com/office/drawing/2014/main" xmlns="" id="{D3F2D953-CE7C-403F-A50D-060C6501A7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0783826">
              <a:off x="1754" y="3239"/>
              <a:ext cx="816" cy="120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75" name="AutoShape 8">
              <a:extLst>
                <a:ext uri="{FF2B5EF4-FFF2-40B4-BE49-F238E27FC236}">
                  <a16:creationId xmlns:a16="http://schemas.microsoft.com/office/drawing/2014/main" xmlns="" id="{3127AF82-6CEE-4C5C-9FBF-54E6DA8CA2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194034">
              <a:off x="2424" y="2856"/>
              <a:ext cx="816" cy="96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177" name="AutoShape 9">
            <a:extLst>
              <a:ext uri="{FF2B5EF4-FFF2-40B4-BE49-F238E27FC236}">
                <a16:creationId xmlns:a16="http://schemas.microsoft.com/office/drawing/2014/main" xmlns="" id="{E9E6A6EC-20D9-43FE-AE10-4BA6C6EBA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890588"/>
            <a:ext cx="2667000" cy="2328862"/>
          </a:xfrm>
          <a:prstGeom prst="hexagon">
            <a:avLst>
              <a:gd name="adj" fmla="val 28699"/>
              <a:gd name="vf" fmla="val 115470"/>
            </a:avLst>
          </a:prstGeom>
          <a:solidFill>
            <a:srgbClr val="00FF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148" name="Group 10">
            <a:extLst>
              <a:ext uri="{FF2B5EF4-FFF2-40B4-BE49-F238E27FC236}">
                <a16:creationId xmlns:a16="http://schemas.microsoft.com/office/drawing/2014/main" xmlns="" id="{62188395-1F6A-4BE1-A8EB-1E953C700062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704850"/>
            <a:ext cx="2667000" cy="2695575"/>
            <a:chOff x="1344" y="1536"/>
            <a:chExt cx="1680" cy="1698"/>
          </a:xfrm>
        </p:grpSpPr>
        <p:sp>
          <p:nvSpPr>
            <p:cNvPr id="6167" name="Oval 11">
              <a:extLst>
                <a:ext uri="{FF2B5EF4-FFF2-40B4-BE49-F238E27FC236}">
                  <a16:creationId xmlns:a16="http://schemas.microsoft.com/office/drawing/2014/main" xmlns="" id="{FCC869C3-6820-4D13-A3A0-39743EB25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536"/>
              <a:ext cx="1680" cy="169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68" name="Line 12">
              <a:extLst>
                <a:ext uri="{FF2B5EF4-FFF2-40B4-BE49-F238E27FC236}">
                  <a16:creationId xmlns:a16="http://schemas.microsoft.com/office/drawing/2014/main" xmlns="" id="{DC05D164-A1FE-421B-92EF-D763F678B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4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6169" name="Object 13">
              <a:extLst>
                <a:ext uri="{FF2B5EF4-FFF2-40B4-BE49-F238E27FC236}">
                  <a16:creationId xmlns:a16="http://schemas.microsoft.com/office/drawing/2014/main" xmlns="" id="{D88BFBC2-EC89-47BD-B779-BDD101DD48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6" y="2201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68" name="公式" r:id="rId3" imgW="317225" imgH="317225" progId="Equation.3">
                    <p:embed/>
                  </p:oleObj>
                </mc:Choice>
                <mc:Fallback>
                  <p:oleObj name="公式" r:id="rId3" imgW="317225" imgH="317225" progId="Equation.3">
                    <p:embed/>
                    <p:pic>
                      <p:nvPicPr>
                        <p:cNvPr id="6169" name="Object 13">
                          <a:extLst>
                            <a:ext uri="{FF2B5EF4-FFF2-40B4-BE49-F238E27FC236}">
                              <a16:creationId xmlns:a16="http://schemas.microsoft.com/office/drawing/2014/main" xmlns="" id="{D88BFBC2-EC89-47BD-B779-BDD101DD48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201"/>
                          <a:ext cx="19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xmlns="" id="{962211DF-F239-4355-803A-E24BE4EE3D05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762000"/>
            <a:ext cx="3071813" cy="533400"/>
            <a:chOff x="624" y="1968"/>
            <a:chExt cx="1935" cy="336"/>
          </a:xfrm>
        </p:grpSpPr>
        <p:sp>
          <p:nvSpPr>
            <p:cNvPr id="6165" name="Text Box 15">
              <a:extLst>
                <a:ext uri="{FF2B5EF4-FFF2-40B4-BE49-F238E27FC236}">
                  <a16:creationId xmlns:a16="http://schemas.microsoft.com/office/drawing/2014/main" xmlns="" id="{7284CF78-F35F-46AE-9181-F0AFFF599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968"/>
              <a:ext cx="18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正六边形的面积</a:t>
              </a: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6166" name="Object 16">
              <a:extLst>
                <a:ext uri="{FF2B5EF4-FFF2-40B4-BE49-F238E27FC236}">
                  <a16:creationId xmlns:a16="http://schemas.microsoft.com/office/drawing/2014/main" xmlns="" id="{9978FBAA-AE55-4909-9927-AF24A30A87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2016"/>
            <a:ext cx="25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69" name="公式" r:id="rId5" imgW="406224" imgH="457002" progId="Equation.3">
                    <p:embed/>
                  </p:oleObj>
                </mc:Choice>
                <mc:Fallback>
                  <p:oleObj name="公式" r:id="rId5" imgW="406224" imgH="457002" progId="Equation.3">
                    <p:embed/>
                    <p:pic>
                      <p:nvPicPr>
                        <p:cNvPr id="6166" name="Object 16">
                          <a:extLst>
                            <a:ext uri="{FF2B5EF4-FFF2-40B4-BE49-F238E27FC236}">
                              <a16:creationId xmlns:a16="http://schemas.microsoft.com/office/drawing/2014/main" xmlns="" id="{9978FBAA-AE55-4909-9927-AF24A30A87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016"/>
                          <a:ext cx="25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7">
            <a:extLst>
              <a:ext uri="{FF2B5EF4-FFF2-40B4-BE49-F238E27FC236}">
                <a16:creationId xmlns:a16="http://schemas.microsoft.com/office/drawing/2014/main" xmlns="" id="{75A75529-9AB1-484C-8CA9-DC1AD8D83834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600200"/>
            <a:ext cx="3460750" cy="519113"/>
            <a:chOff x="624" y="2457"/>
            <a:chExt cx="2180" cy="327"/>
          </a:xfrm>
        </p:grpSpPr>
        <p:sp>
          <p:nvSpPr>
            <p:cNvPr id="6163" name="Text Box 18">
              <a:extLst>
                <a:ext uri="{FF2B5EF4-FFF2-40B4-BE49-F238E27FC236}">
                  <a16:creationId xmlns:a16="http://schemas.microsoft.com/office/drawing/2014/main" xmlns="" id="{711DBB73-37B2-45EE-9725-AD564221C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457"/>
              <a:ext cx="2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正十二边形的面积</a:t>
              </a: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6164" name="Object 19">
              <a:extLst>
                <a:ext uri="{FF2B5EF4-FFF2-40B4-BE49-F238E27FC236}">
                  <a16:creationId xmlns:a16="http://schemas.microsoft.com/office/drawing/2014/main" xmlns="" id="{3868194E-1CA5-4985-9AD5-1A3727F061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0" y="2496"/>
            <a:ext cx="26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70" name="公式" r:id="rId7" imgW="419100" imgH="457200" progId="Equation.3">
                    <p:embed/>
                  </p:oleObj>
                </mc:Choice>
                <mc:Fallback>
                  <p:oleObj name="公式" r:id="rId7" imgW="419100" imgH="457200" progId="Equation.3">
                    <p:embed/>
                    <p:pic>
                      <p:nvPicPr>
                        <p:cNvPr id="6164" name="Object 19">
                          <a:extLst>
                            <a:ext uri="{FF2B5EF4-FFF2-40B4-BE49-F238E27FC236}">
                              <a16:creationId xmlns:a16="http://schemas.microsoft.com/office/drawing/2014/main" xmlns="" id="{3868194E-1CA5-4985-9AD5-1A3727F061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0" y="2496"/>
                          <a:ext cx="26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88" name="Object 20">
            <a:extLst>
              <a:ext uri="{FF2B5EF4-FFF2-40B4-BE49-F238E27FC236}">
                <a16:creationId xmlns:a16="http://schemas.microsoft.com/office/drawing/2014/main" xmlns="" id="{55FA616C-A01D-4A32-80D7-F5614D2451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9100" y="2554288"/>
          <a:ext cx="2171700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1" name="公式" r:id="rId9" imgW="2171700" imgH="266700" progId="Equation.3">
                  <p:embed/>
                </p:oleObj>
              </mc:Choice>
              <mc:Fallback>
                <p:oleObj name="公式" r:id="rId9" imgW="2171700" imgH="266700" progId="Equation.3">
                  <p:embed/>
                  <p:pic>
                    <p:nvPicPr>
                      <p:cNvPr id="7188" name="Object 20">
                        <a:extLst>
                          <a:ext uri="{FF2B5EF4-FFF2-40B4-BE49-F238E27FC236}">
                            <a16:creationId xmlns:a16="http://schemas.microsoft.com/office/drawing/2014/main" xmlns="" id="{55FA616C-A01D-4A32-80D7-F5614D2451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2554288"/>
                        <a:ext cx="2171700" cy="26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1">
            <a:extLst>
              <a:ext uri="{FF2B5EF4-FFF2-40B4-BE49-F238E27FC236}">
                <a16:creationId xmlns:a16="http://schemas.microsoft.com/office/drawing/2014/main" xmlns="" id="{B1852510-E7A3-4E89-B15B-07C4AA6A4DE0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062288"/>
            <a:ext cx="3581400" cy="519112"/>
            <a:chOff x="624" y="3024"/>
            <a:chExt cx="2256" cy="327"/>
          </a:xfrm>
        </p:grpSpPr>
        <p:sp>
          <p:nvSpPr>
            <p:cNvPr id="6160" name="Text Box 22">
              <a:extLst>
                <a:ext uri="{FF2B5EF4-FFF2-40B4-BE49-F238E27FC236}">
                  <a16:creationId xmlns:a16="http://schemas.microsoft.com/office/drawing/2014/main" xmlns="" id="{BFECF0BB-9E6E-4BF5-867F-441FBA928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024"/>
              <a:ext cx="21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正             形的面积</a:t>
              </a: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6161" name="Object 23">
              <a:extLst>
                <a:ext uri="{FF2B5EF4-FFF2-40B4-BE49-F238E27FC236}">
                  <a16:creationId xmlns:a16="http://schemas.microsoft.com/office/drawing/2014/main" xmlns="" id="{5221FDA4-2399-4FE1-B77A-5528D5069D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3048"/>
            <a:ext cx="7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72" name="公式" r:id="rId11" imgW="1143000" imgH="419100" progId="Equation.3">
                    <p:embed/>
                  </p:oleObj>
                </mc:Choice>
                <mc:Fallback>
                  <p:oleObj name="公式" r:id="rId11" imgW="1143000" imgH="419100" progId="Equation.3">
                    <p:embed/>
                    <p:pic>
                      <p:nvPicPr>
                        <p:cNvPr id="6161" name="Object 23">
                          <a:extLst>
                            <a:ext uri="{FF2B5EF4-FFF2-40B4-BE49-F238E27FC236}">
                              <a16:creationId xmlns:a16="http://schemas.microsoft.com/office/drawing/2014/main" xmlns="" id="{5221FDA4-2399-4FE1-B77A-5528D5069D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048"/>
                          <a:ext cx="72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2" name="Object 24">
              <a:extLst>
                <a:ext uri="{FF2B5EF4-FFF2-40B4-BE49-F238E27FC236}">
                  <a16:creationId xmlns:a16="http://schemas.microsoft.com/office/drawing/2014/main" xmlns="" id="{2116ACC3-4411-4B96-829E-5A49D312A0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09" y="3051"/>
            <a:ext cx="27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73" name="公式" r:id="rId13" imgW="431800" imgH="457200" progId="Equation.3">
                    <p:embed/>
                  </p:oleObj>
                </mc:Choice>
                <mc:Fallback>
                  <p:oleObj name="公式" r:id="rId13" imgW="431800" imgH="457200" progId="Equation.3">
                    <p:embed/>
                    <p:pic>
                      <p:nvPicPr>
                        <p:cNvPr id="6162" name="Object 24">
                          <a:extLst>
                            <a:ext uri="{FF2B5EF4-FFF2-40B4-BE49-F238E27FC236}">
                              <a16:creationId xmlns:a16="http://schemas.microsoft.com/office/drawing/2014/main" xmlns="" id="{2116ACC3-4411-4B96-829E-5A49D312A0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9" y="3051"/>
                          <a:ext cx="27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93" name="Object 25">
            <a:extLst>
              <a:ext uri="{FF2B5EF4-FFF2-40B4-BE49-F238E27FC236}">
                <a16:creationId xmlns:a16="http://schemas.microsoft.com/office/drawing/2014/main" xmlns="" id="{DC1DDF58-3C9C-4C6F-8E3C-E6578B7722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038600"/>
          <a:ext cx="3136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4" name="公式" r:id="rId15" imgW="3136900" imgH="457200" progId="Equation.3">
                  <p:embed/>
                </p:oleObj>
              </mc:Choice>
              <mc:Fallback>
                <p:oleObj name="公式" r:id="rId15" imgW="3136900" imgH="457200" progId="Equation.3">
                  <p:embed/>
                  <p:pic>
                    <p:nvPicPr>
                      <p:cNvPr id="7193" name="Object 25">
                        <a:extLst>
                          <a:ext uri="{FF2B5EF4-FFF2-40B4-BE49-F238E27FC236}">
                            <a16:creationId xmlns:a16="http://schemas.microsoft.com/office/drawing/2014/main" xmlns="" id="{DC1DDF58-3C9C-4C6F-8E3C-E6578B7722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038600"/>
                        <a:ext cx="3136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4" name="AutoShape 26">
            <a:extLst>
              <a:ext uri="{FF2B5EF4-FFF2-40B4-BE49-F238E27FC236}">
                <a16:creationId xmlns:a16="http://schemas.microsoft.com/office/drawing/2014/main" xmlns="" id="{7B58B7D5-9DAF-48F7-8928-5226AF157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1910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195" name="Object 27">
            <a:extLst>
              <a:ext uri="{FF2B5EF4-FFF2-40B4-BE49-F238E27FC236}">
                <a16:creationId xmlns:a16="http://schemas.microsoft.com/office/drawing/2014/main" xmlns="" id="{02CDFBCA-D853-460B-A7C9-62A953DF87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4114800"/>
          <a:ext cx="2905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5" name="公式" r:id="rId17" imgW="291973" imgH="330057" progId="Equation.3">
                  <p:embed/>
                </p:oleObj>
              </mc:Choice>
              <mc:Fallback>
                <p:oleObj name="公式" r:id="rId17" imgW="291973" imgH="330057" progId="Equation.3">
                  <p:embed/>
                  <p:pic>
                    <p:nvPicPr>
                      <p:cNvPr id="7195" name="Object 27">
                        <a:extLst>
                          <a:ext uri="{FF2B5EF4-FFF2-40B4-BE49-F238E27FC236}">
                            <a16:creationId xmlns:a16="http://schemas.microsoft.com/office/drawing/2014/main" xmlns="" id="{02CDFBCA-D853-460B-A7C9-62A953DF87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114800"/>
                        <a:ext cx="29051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8">
            <a:extLst>
              <a:ext uri="{FF2B5EF4-FFF2-40B4-BE49-F238E27FC236}">
                <a16:creationId xmlns:a16="http://schemas.microsoft.com/office/drawing/2014/main" xmlns="" id="{D0948E6F-B037-49EA-A135-439B48EB72DB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519613"/>
            <a:ext cx="8042275" cy="1244600"/>
            <a:chOff x="384" y="2991"/>
            <a:chExt cx="5066" cy="784"/>
          </a:xfrm>
        </p:grpSpPr>
        <p:sp>
          <p:nvSpPr>
            <p:cNvPr id="6158" name="Text Box 29">
              <a:extLst>
                <a:ext uri="{FF2B5EF4-FFF2-40B4-BE49-F238E27FC236}">
                  <a16:creationId xmlns:a16="http://schemas.microsoft.com/office/drawing/2014/main" xmlns="" id="{5ADE17AE-34C4-4934-A903-725F1BAF9E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991"/>
              <a:ext cx="5066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说明：刘徽从圆内接正六边形，逐次边数加倍到正</a:t>
              </a:r>
            </a:p>
            <a:p>
              <a:pPr marL="0" marR="0" lvl="0" indent="0" algn="l" defTabSz="914400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3072</a:t>
              </a: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边形得到圆周率     的近似值为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3.1416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6159" name="Object 30">
              <a:extLst>
                <a:ext uri="{FF2B5EF4-FFF2-40B4-BE49-F238E27FC236}">
                  <a16:creationId xmlns:a16="http://schemas.microsoft.com/office/drawing/2014/main" xmlns="" id="{E308DB7B-BDB0-4A96-8C72-775E1677E3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80" y="3456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76" name="公式" r:id="rId19" imgW="139700" imgH="139700" progId="Equation.3">
                    <p:embed/>
                  </p:oleObj>
                </mc:Choice>
                <mc:Fallback>
                  <p:oleObj name="公式" r:id="rId19" imgW="139700" imgH="139700" progId="Equation.3">
                    <p:embed/>
                    <p:pic>
                      <p:nvPicPr>
                        <p:cNvPr id="6159" name="Object 30">
                          <a:extLst>
                            <a:ext uri="{FF2B5EF4-FFF2-40B4-BE49-F238E27FC236}">
                              <a16:creationId xmlns:a16="http://schemas.microsoft.com/office/drawing/2014/main" xmlns="" id="{E308DB7B-BDB0-4A96-8C72-775E1677E3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0" y="3456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99" name="Object 31">
            <a:extLst>
              <a:ext uri="{FF2B5EF4-FFF2-40B4-BE49-F238E27FC236}">
                <a16:creationId xmlns:a16="http://schemas.microsoft.com/office/drawing/2014/main" xmlns="" id="{75528BC1-10A8-4EB0-A47E-94BAA6B12F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3986213"/>
          <a:ext cx="1439862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7" name="公式" r:id="rId21" imgW="558558" imgH="203112" progId="Equation.3">
                  <p:embed/>
                </p:oleObj>
              </mc:Choice>
              <mc:Fallback>
                <p:oleObj name="公式" r:id="rId21" imgW="558558" imgH="203112" progId="Equation.3">
                  <p:embed/>
                  <p:pic>
                    <p:nvPicPr>
                      <p:cNvPr id="7199" name="Object 31">
                        <a:extLst>
                          <a:ext uri="{FF2B5EF4-FFF2-40B4-BE49-F238E27FC236}">
                            <a16:creationId xmlns:a16="http://schemas.microsoft.com/office/drawing/2014/main" xmlns="" id="{75528BC1-10A8-4EB0-A47E-94BAA6B12F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986213"/>
                        <a:ext cx="1439862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446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 animBg="1"/>
      <p:bldP spid="719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69E9ADE-BA71-46E9-98DD-101E1AC83793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30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754786" y="972536"/>
          <a:ext cx="4356622" cy="1104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4" r:id="rId4" imgW="1918533" imgH="470104" progId="Equation.3">
                  <p:embed/>
                </p:oleObj>
              </mc:Choice>
              <mc:Fallback>
                <p:oleObj r:id="rId4" imgW="1918533" imgH="4701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786" y="972536"/>
                        <a:ext cx="4356622" cy="1104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704537" y="2714384"/>
          <a:ext cx="7367169" cy="1185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5" r:id="rId6" imgW="3313262" imgH="533169" progId="Equation.3">
                  <p:embed/>
                </p:oleObj>
              </mc:Choice>
              <mc:Fallback>
                <p:oleObj r:id="rId6" imgW="3313262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537" y="2714384"/>
                        <a:ext cx="7367169" cy="11855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754786" y="4808872"/>
            <a:ext cx="436062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由极限的定义</a:t>
            </a:r>
          </a:p>
        </p:txBody>
      </p:sp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3131206" y="4539390"/>
          <a:ext cx="2556075" cy="1007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6" r:id="rId8" imgW="1130300" imgH="444500" progId="Equation.3">
                  <p:embed/>
                </p:oleObj>
              </mc:Choice>
              <mc:Fallback>
                <p:oleObj r:id="rId8" imgW="1130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206" y="4539390"/>
                        <a:ext cx="2556075" cy="1007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6"/>
          <p:cNvGraphicFramePr>
            <a:graphicFrameLocks noChangeAspect="1"/>
          </p:cNvGraphicFramePr>
          <p:nvPr/>
        </p:nvGraphicFramePr>
        <p:xfrm>
          <a:off x="6483275" y="443800"/>
          <a:ext cx="1384763" cy="975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7" r:id="rId10" imgW="533632" imgH="419282" progId="Equation.3">
                  <p:embed/>
                </p:oleObj>
              </mc:Choice>
              <mc:Fallback>
                <p:oleObj r:id="rId10" imgW="533632" imgH="419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3275" y="443800"/>
                        <a:ext cx="1384763" cy="97564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687172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4ED99C2A-8D93-4BA0-87C6-A94D751BB02F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31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870850" y="1322062"/>
            <a:ext cx="81382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例6.</a:t>
            </a:r>
          </a:p>
        </p:txBody>
      </p:sp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1754448" y="1382540"/>
          <a:ext cx="5533715" cy="6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8" r:id="rId4" imgW="2375931" imgH="279521" progId="Equation.3">
                  <p:embed/>
                </p:oleObj>
              </mc:Choice>
              <mc:Fallback>
                <p:oleObj r:id="rId4" imgW="2375931" imgH="279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448" y="1382540"/>
                        <a:ext cx="5533715" cy="65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888193" y="2573863"/>
            <a:ext cx="66474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证:</a:t>
            </a:r>
          </a:p>
        </p:txBody>
      </p:sp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1657506" y="3734057"/>
          <a:ext cx="6118926" cy="498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9" r:id="rId6" imgW="2639309" imgH="215713" progId="Equation.3">
                  <p:embed/>
                </p:oleObj>
              </mc:Choice>
              <mc:Fallback>
                <p:oleObj r:id="rId6" imgW="2639309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506" y="3734057"/>
                        <a:ext cx="6118926" cy="498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1730435" y="2630783"/>
          <a:ext cx="1324285" cy="44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0" r:id="rId8" imgW="469492" imgH="177646" progId="Equation.3">
                  <p:embed/>
                </p:oleObj>
              </mc:Choice>
              <mc:Fallback>
                <p:oleObj r:id="rId8" imgW="469492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435" y="2630783"/>
                        <a:ext cx="1324285" cy="44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7" name="Object 7"/>
          <p:cNvGraphicFramePr>
            <a:graphicFrameLocks noChangeAspect="1"/>
          </p:cNvGraphicFramePr>
          <p:nvPr/>
        </p:nvGraphicFramePr>
        <p:xfrm>
          <a:off x="1671735" y="4787526"/>
          <a:ext cx="1830342" cy="649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1" r:id="rId10" imgW="787742" imgH="279521" progId="Equation.3">
                  <p:embed/>
                </p:oleObj>
              </mc:Choice>
              <mc:Fallback>
                <p:oleObj r:id="rId10" imgW="787742" imgH="279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735" y="4787526"/>
                        <a:ext cx="1830342" cy="6492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33025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autoUpdateAnimBg="0"/>
      <p:bldP spid="8192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5D29ECF0-3D31-4430-AD84-E8050EBCBE46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32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085190" y="408670"/>
            <a:ext cx="81382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例7.</a:t>
            </a:r>
          </a:p>
        </p:txBody>
      </p:sp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1915426" y="493606"/>
          <a:ext cx="5214873" cy="647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3" r:id="rId4" imgW="2007471" imgH="279521" progId="Equation.3">
                  <p:embed/>
                </p:oleObj>
              </mc:Choice>
              <mc:Fallback>
                <p:oleObj r:id="rId4" imgW="2007471" imgH="279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5426" y="493606"/>
                        <a:ext cx="5214873" cy="6470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1060733" y="1515057"/>
            <a:ext cx="66474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证:</a:t>
            </a:r>
          </a:p>
        </p:txBody>
      </p:sp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1975459" y="1565307"/>
          <a:ext cx="2107383" cy="648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4" r:id="rId6" imgW="812800" imgH="279400" progId="Equation.3">
                  <p:embed/>
                </p:oleObj>
              </mc:Choice>
              <mc:Fallback>
                <p:oleObj r:id="rId6" imgW="8128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5459" y="1565307"/>
                        <a:ext cx="2107383" cy="648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1954558" y="2471584"/>
          <a:ext cx="5798750" cy="52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5" r:id="rId8" imgW="2502986" imgH="228699" progId="Equation.3">
                  <p:embed/>
                </p:oleObj>
              </mc:Choice>
              <mc:Fallback>
                <p:oleObj r:id="rId8" imgW="2502986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558" y="2471584"/>
                        <a:ext cx="5798750" cy="52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1122989" y="3208879"/>
            <a:ext cx="601531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由绝对值不等式，得（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P</a:t>
            </a:r>
            <a:r>
              <a:rPr lang="zh-CN" altLang="zh-CN" sz="2801" b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15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：例1）</a:t>
            </a:r>
          </a:p>
        </p:txBody>
      </p:sp>
      <p:graphicFrame>
        <p:nvGraphicFramePr>
          <p:cNvPr id="82952" name="Object 8"/>
          <p:cNvGraphicFramePr>
            <a:graphicFrameLocks noChangeAspect="1"/>
          </p:cNvGraphicFramePr>
          <p:nvPr/>
        </p:nvGraphicFramePr>
        <p:xfrm>
          <a:off x="2566451" y="3962183"/>
          <a:ext cx="4099592" cy="530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6" r:id="rId10" imgW="1562778" imgH="228699" progId="Equation.3">
                  <p:embed/>
                </p:oleObj>
              </mc:Choice>
              <mc:Fallback>
                <p:oleObj r:id="rId10" imgW="1562778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451" y="3962183"/>
                        <a:ext cx="4099592" cy="530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" name="Object 9"/>
          <p:cNvGraphicFramePr>
            <a:graphicFrameLocks noChangeAspect="1"/>
          </p:cNvGraphicFramePr>
          <p:nvPr/>
        </p:nvGraphicFramePr>
        <p:xfrm>
          <a:off x="2674066" y="4756398"/>
          <a:ext cx="2333285" cy="657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7" r:id="rId12" imgW="889386" imgH="279521" progId="Equation.3">
                  <p:embed/>
                </p:oleObj>
              </mc:Choice>
              <mc:Fallback>
                <p:oleObj r:id="rId12" imgW="889386" imgH="279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066" y="4756398"/>
                        <a:ext cx="2333285" cy="6572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1408480" y="4722602"/>
            <a:ext cx="104724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故</a:t>
            </a:r>
          </a:p>
        </p:txBody>
      </p:sp>
      <p:sp>
        <p:nvSpPr>
          <p:cNvPr id="82955" name="Text Box 11"/>
          <p:cNvSpPr txBox="1">
            <a:spLocks noChangeArrowheads="1"/>
          </p:cNvSpPr>
          <p:nvPr/>
        </p:nvSpPr>
        <p:spPr bwMode="auto">
          <a:xfrm>
            <a:off x="191809" y="5723598"/>
            <a:ext cx="8717691" cy="52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31" tIns="45516" rIns="91031" bIns="45516">
            <a:spAutoFit/>
          </a:bodyPr>
          <a:lstStyle/>
          <a:p>
            <a:pPr defTabSz="911106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801" b="1">
                <a:solidFill>
                  <a:srgbClr val="66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注意</a:t>
            </a:r>
            <a:r>
              <a:rPr lang="zh-CN" altLang="en-US" sz="2801" b="1">
                <a:solidFill>
                  <a:srgbClr val="6600FF"/>
                </a:solidFill>
                <a:latin typeface="Times New Roman" pitchFamily="18" charset="0"/>
              </a:rPr>
              <a:t>：该例题结论的逆命题不一定成立</a:t>
            </a:r>
            <a:r>
              <a:rPr lang="zh-CN" altLang="zh-CN" sz="2801" b="1">
                <a:solidFill>
                  <a:srgbClr val="6600FF"/>
                </a:solidFill>
                <a:latin typeface="Times New Roman" pitchFamily="18" charset="0"/>
              </a:rPr>
              <a:t>. </a:t>
            </a:r>
            <a:r>
              <a:rPr lang="zh-CN" altLang="en-US" sz="2801" b="1">
                <a:solidFill>
                  <a:srgbClr val="6600FF"/>
                </a:solidFill>
                <a:latin typeface="Times New Roman" pitchFamily="18" charset="0"/>
              </a:rPr>
              <a:t>例如，</a:t>
            </a:r>
            <a:r>
              <a:rPr lang="zh-CN" altLang="zh-CN" sz="2801" b="1">
                <a:solidFill>
                  <a:srgbClr val="6600FF"/>
                </a:solidFill>
                <a:latin typeface="Times New Roman" pitchFamily="18" charset="0"/>
              </a:rPr>
              <a:t>{(</a:t>
            </a:r>
            <a:r>
              <a:rPr lang="zh-CN" altLang="zh-CN" sz="2801" b="1">
                <a:solidFill>
                  <a:srgbClr val="6600FF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zh-CN" altLang="zh-CN" sz="2801" b="1">
                <a:solidFill>
                  <a:srgbClr val="6600FF"/>
                </a:solidFill>
                <a:latin typeface="Times New Roman" pitchFamily="18" charset="0"/>
              </a:rPr>
              <a:t>1)</a:t>
            </a:r>
            <a:r>
              <a:rPr lang="zh-CN" altLang="zh-CN" sz="2801" b="1" i="1" baseline="30000">
                <a:solidFill>
                  <a:srgbClr val="6600FF"/>
                </a:solidFill>
                <a:latin typeface="Times New Roman" pitchFamily="18" charset="0"/>
              </a:rPr>
              <a:t>n</a:t>
            </a:r>
            <a:r>
              <a:rPr lang="zh-CN" altLang="zh-CN" sz="2801" b="1">
                <a:solidFill>
                  <a:srgbClr val="6600FF"/>
                </a:solidFill>
                <a:latin typeface="Times New Roman" pitchFamily="18" charset="0"/>
              </a:rPr>
              <a:t>}.</a:t>
            </a:r>
          </a:p>
        </p:txBody>
      </p:sp>
    </p:spTree>
    <p:extLst>
      <p:ext uri="{BB962C8B-B14F-4D97-AF65-F5344CB8AC3E}">
        <p14:creationId xmlns:p14="http://schemas.microsoft.com/office/powerpoint/2010/main" val="247551026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utoUpdateAnimBg="0"/>
      <p:bldP spid="82948" grpId="0" autoUpdateAnimBg="0"/>
      <p:bldP spid="82951" grpId="0" autoUpdateAnimBg="0"/>
      <p:bldP spid="82954" grpId="0" autoUpdateAnimBg="0"/>
      <p:bldP spid="8295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F28C8AA5-9073-46BA-9105-AE46FBF72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作业：</a:t>
            </a:r>
            <a:r>
              <a:rPr lang="en-US" altLang="zh-CN" dirty="0"/>
              <a:t>P40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/>
              <a:t>6.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245CA5C2-34A2-46AA-831F-36104436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773C37-5729-4D0B-AD66-084EEE4E5917}" type="slidenum">
              <a:rPr lang="zh-CN" altLang="zh-CN" smtClean="0">
                <a:solidFill>
                  <a:srgbClr val="40458C"/>
                </a:solidFill>
              </a:rPr>
              <a:pPr>
                <a:defRPr/>
              </a:pPr>
              <a:t>33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64007"/>
      </p:ext>
    </p:extLst>
  </p:cSld>
  <p:clrMapOvr>
    <a:masterClrMapping/>
  </p:clrMapOvr>
  <p:transition spd="slow">
    <p:pull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15B6731-C84B-4EED-91D6-E54C4373173C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34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81923" name="Rectangle 2"/>
          <p:cNvSpPr>
            <a:spLocks noChangeArrowheads="1"/>
          </p:cNvSpPr>
          <p:nvPr/>
        </p:nvSpPr>
        <p:spPr bwMode="auto">
          <a:xfrm>
            <a:off x="3916528" y="0"/>
            <a:ext cx="5053450" cy="1214447"/>
          </a:xfrm>
          <a:prstGeom prst="rect">
            <a:avLst/>
          </a:prstGeom>
          <a:solidFill>
            <a:schemeClr val="folHlink"/>
          </a:solidFill>
          <a:ln w="57150" cmpd="thickThin">
            <a:solidFill>
              <a:srgbClr val="B9B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729884" y="1277593"/>
            <a:ext cx="3973300" cy="52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31" tIns="45516" rIns="91031" bIns="45516">
            <a:spAutoFit/>
          </a:bodyPr>
          <a:lstStyle/>
          <a:p>
            <a:pPr defTabSz="911106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zh-CN" sz="2801" b="1">
                <a:solidFill>
                  <a:srgbClr val="0125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2801" b="1">
                <a:solidFill>
                  <a:srgbClr val="0125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 数列极限的性质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729884" y="2013554"/>
            <a:ext cx="662987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定理1.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 若数列收敛, 则其极限唯一.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03584" y="2819331"/>
            <a:ext cx="5832546" cy="1166742"/>
            <a:chOff x="0" y="0"/>
            <a:chExt cx="3701" cy="734"/>
          </a:xfrm>
        </p:grpSpPr>
        <p:sp>
          <p:nvSpPr>
            <p:cNvPr id="81936" name="Line 6"/>
            <p:cNvSpPr>
              <a:spLocks noChangeShapeType="1"/>
            </p:cNvSpPr>
            <p:nvPr/>
          </p:nvSpPr>
          <p:spPr bwMode="auto">
            <a:xfrm>
              <a:off x="0" y="424"/>
              <a:ext cx="3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1937" name="Text Box 7"/>
            <p:cNvSpPr txBox="1">
              <a:spLocks noChangeArrowheads="1"/>
            </p:cNvSpPr>
            <p:nvPr/>
          </p:nvSpPr>
          <p:spPr bwMode="auto">
            <a:xfrm>
              <a:off x="124" y="418"/>
              <a:ext cx="2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b</a:t>
              </a:r>
              <a:endPara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38" name="Text Box 8"/>
            <p:cNvSpPr txBox="1">
              <a:spLocks noChangeArrowheads="1"/>
            </p:cNvSpPr>
            <p:nvPr/>
          </p:nvSpPr>
          <p:spPr bwMode="auto">
            <a:xfrm>
              <a:off x="2974" y="358"/>
              <a:ext cx="2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a</a:t>
              </a:r>
              <a:endPara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39" name="Text Box 9"/>
            <p:cNvSpPr txBox="1">
              <a:spLocks noChangeArrowheads="1"/>
            </p:cNvSpPr>
            <p:nvPr/>
          </p:nvSpPr>
          <p:spPr bwMode="auto">
            <a:xfrm>
              <a:off x="3410" y="271"/>
              <a:ext cx="2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  <a:endPara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40" name="Text Box 10"/>
            <p:cNvSpPr txBox="1">
              <a:spLocks noChangeArrowheads="1"/>
            </p:cNvSpPr>
            <p:nvPr/>
          </p:nvSpPr>
          <p:spPr bwMode="auto">
            <a:xfrm>
              <a:off x="1487" y="446"/>
              <a:ext cx="4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b+</a:t>
              </a: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81941" name="Oval 11"/>
            <p:cNvSpPr>
              <a:spLocks noChangeArrowheads="1"/>
            </p:cNvSpPr>
            <p:nvPr/>
          </p:nvSpPr>
          <p:spPr bwMode="auto">
            <a:xfrm>
              <a:off x="212" y="401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1942" name="Oval 12"/>
            <p:cNvSpPr>
              <a:spLocks noChangeArrowheads="1"/>
            </p:cNvSpPr>
            <p:nvPr/>
          </p:nvSpPr>
          <p:spPr bwMode="auto">
            <a:xfrm>
              <a:off x="1668" y="400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1943" name="Oval 13"/>
            <p:cNvSpPr>
              <a:spLocks noChangeArrowheads="1"/>
            </p:cNvSpPr>
            <p:nvPr/>
          </p:nvSpPr>
          <p:spPr bwMode="auto">
            <a:xfrm>
              <a:off x="3044" y="401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1944" name="Line 14"/>
            <p:cNvSpPr>
              <a:spLocks noChangeShapeType="1"/>
            </p:cNvSpPr>
            <p:nvPr/>
          </p:nvSpPr>
          <p:spPr bwMode="auto">
            <a:xfrm>
              <a:off x="225" y="73"/>
              <a:ext cx="0" cy="2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1945" name="Line 15"/>
            <p:cNvSpPr>
              <a:spLocks noChangeShapeType="1"/>
            </p:cNvSpPr>
            <p:nvPr/>
          </p:nvSpPr>
          <p:spPr bwMode="auto">
            <a:xfrm>
              <a:off x="3061" y="73"/>
              <a:ext cx="0" cy="2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1946" name="Line 16"/>
            <p:cNvSpPr>
              <a:spLocks noChangeShapeType="1"/>
            </p:cNvSpPr>
            <p:nvPr/>
          </p:nvSpPr>
          <p:spPr bwMode="auto">
            <a:xfrm>
              <a:off x="1695" y="73"/>
              <a:ext cx="0" cy="2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1947" name="Line 17"/>
            <p:cNvSpPr>
              <a:spLocks noChangeShapeType="1"/>
            </p:cNvSpPr>
            <p:nvPr/>
          </p:nvSpPr>
          <p:spPr bwMode="auto">
            <a:xfrm>
              <a:off x="226" y="207"/>
              <a:ext cx="5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1948" name="Line 18"/>
            <p:cNvSpPr>
              <a:spLocks noChangeShapeType="1"/>
            </p:cNvSpPr>
            <p:nvPr/>
          </p:nvSpPr>
          <p:spPr bwMode="auto">
            <a:xfrm>
              <a:off x="1137" y="207"/>
              <a:ext cx="5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1949" name="Line 19"/>
            <p:cNvSpPr>
              <a:spLocks noChangeShapeType="1"/>
            </p:cNvSpPr>
            <p:nvPr/>
          </p:nvSpPr>
          <p:spPr bwMode="auto">
            <a:xfrm>
              <a:off x="1696" y="207"/>
              <a:ext cx="5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1950" name="Line 20"/>
            <p:cNvSpPr>
              <a:spLocks noChangeShapeType="1"/>
            </p:cNvSpPr>
            <p:nvPr/>
          </p:nvSpPr>
          <p:spPr bwMode="auto">
            <a:xfrm>
              <a:off x="2512" y="207"/>
              <a:ext cx="5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1951" name="Rectangle 21"/>
            <p:cNvSpPr>
              <a:spLocks noChangeArrowheads="1"/>
            </p:cNvSpPr>
            <p:nvPr/>
          </p:nvSpPr>
          <p:spPr bwMode="auto">
            <a:xfrm>
              <a:off x="861" y="0"/>
              <a:ext cx="21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 i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81952" name="Rectangle 22"/>
            <p:cNvSpPr>
              <a:spLocks noChangeArrowheads="1"/>
            </p:cNvSpPr>
            <p:nvPr/>
          </p:nvSpPr>
          <p:spPr bwMode="auto">
            <a:xfrm>
              <a:off x="2257" y="0"/>
              <a:ext cx="21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 i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</p:grpSp>
      <p:sp>
        <p:nvSpPr>
          <p:cNvPr id="83991" name="Rectangle 23"/>
          <p:cNvSpPr>
            <a:spLocks noChangeArrowheads="1"/>
          </p:cNvSpPr>
          <p:nvPr/>
        </p:nvSpPr>
        <p:spPr bwMode="auto">
          <a:xfrm>
            <a:off x="1136330" y="2850459"/>
            <a:ext cx="844277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 证: </a:t>
            </a:r>
          </a:p>
        </p:txBody>
      </p:sp>
      <p:sp>
        <p:nvSpPr>
          <p:cNvPr id="83992" name="Text Box 24"/>
          <p:cNvSpPr txBox="1">
            <a:spLocks noChangeArrowheads="1"/>
          </p:cNvSpPr>
          <p:nvPr/>
        </p:nvSpPr>
        <p:spPr bwMode="auto">
          <a:xfrm>
            <a:off x="1896749" y="4036446"/>
            <a:ext cx="6125152" cy="65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反设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收敛, 但极限不唯一, </a:t>
            </a:r>
            <a:endParaRPr lang="zh-CN" altLang="en-US" sz="2801" b="1">
              <a:solidFill>
                <a:srgbClr val="21007E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83993" name="Object 25"/>
          <p:cNvGraphicFramePr>
            <a:graphicFrameLocks noChangeAspect="1"/>
          </p:cNvGraphicFramePr>
          <p:nvPr/>
        </p:nvGraphicFramePr>
        <p:xfrm>
          <a:off x="3477620" y="5443888"/>
          <a:ext cx="1457247" cy="885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5" r:id="rId4" imgW="640008" imgH="388540" progId="Equation.3">
                  <p:embed/>
                </p:oleObj>
              </mc:Choice>
              <mc:Fallback>
                <p:oleObj r:id="rId4" imgW="640008" imgH="3885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7620" y="5443888"/>
                        <a:ext cx="1457247" cy="8853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94" name="Rectangle 26"/>
          <p:cNvSpPr>
            <a:spLocks noChangeArrowheads="1"/>
          </p:cNvSpPr>
          <p:nvPr/>
        </p:nvSpPr>
        <p:spPr bwMode="auto">
          <a:xfrm>
            <a:off x="1896749" y="5516817"/>
            <a:ext cx="1648985" cy="65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取</a:t>
            </a:r>
          </a:p>
        </p:txBody>
      </p:sp>
      <p:sp>
        <p:nvSpPr>
          <p:cNvPr id="83995" name="Rectangle 27"/>
          <p:cNvSpPr>
            <a:spLocks noChangeArrowheads="1"/>
          </p:cNvSpPr>
          <p:nvPr/>
        </p:nvSpPr>
        <p:spPr bwMode="auto">
          <a:xfrm>
            <a:off x="1896748" y="4783080"/>
            <a:ext cx="510345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即, 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且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(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), 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grpSp>
        <p:nvGrpSpPr>
          <p:cNvPr id="81932" name="Group 28"/>
          <p:cNvGrpSpPr>
            <a:grpSpLocks/>
          </p:cNvGrpSpPr>
          <p:nvPr/>
        </p:nvGrpSpPr>
        <p:grpSpPr bwMode="auto">
          <a:xfrm>
            <a:off x="3991681" y="0"/>
            <a:ext cx="4979632" cy="1044315"/>
            <a:chOff x="0" y="0"/>
            <a:chExt cx="3160" cy="658"/>
          </a:xfrm>
        </p:grpSpPr>
        <p:sp>
          <p:nvSpPr>
            <p:cNvPr id="81934" name="Rectangle 29"/>
            <p:cNvSpPr>
              <a:spLocks noChangeArrowheads="1"/>
            </p:cNvSpPr>
            <p:nvPr/>
          </p:nvSpPr>
          <p:spPr bwMode="auto">
            <a:xfrm flipH="1">
              <a:off x="0" y="0"/>
              <a:ext cx="3160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若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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&gt;0, 自然数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 使得当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时, 都有|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  <a:r>
                <a:rPr lang="zh-CN" altLang="en-US" sz="2381" i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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l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|&lt;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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,则记</a:t>
              </a:r>
            </a:p>
          </p:txBody>
        </p:sp>
        <p:graphicFrame>
          <p:nvGraphicFramePr>
            <p:cNvPr id="81935" name="Object 30"/>
            <p:cNvGraphicFramePr>
              <a:graphicFrameLocks noChangeAspect="1"/>
            </p:cNvGraphicFramePr>
            <p:nvPr/>
          </p:nvGraphicFramePr>
          <p:xfrm flipH="1">
            <a:off x="1799" y="501"/>
            <a:ext cx="73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6" r:id="rId6" imgW="106716" imgH="205597" progId="Equation.3">
                    <p:embed/>
                  </p:oleObj>
                </mc:Choice>
                <mc:Fallback>
                  <p:oleObj r:id="rId6" imgW="106716" imgH="2055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1799" y="501"/>
                          <a:ext cx="73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3999" name="Object 31"/>
          <p:cNvGraphicFramePr>
            <a:graphicFrameLocks noChangeAspect="1"/>
          </p:cNvGraphicFramePr>
          <p:nvPr/>
        </p:nvGraphicFramePr>
        <p:xfrm>
          <a:off x="6359652" y="542521"/>
          <a:ext cx="1434123" cy="630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7" r:id="rId8" imgW="624804" imgH="274416" progId="Equation.3">
                  <p:embed/>
                </p:oleObj>
              </mc:Choice>
              <mc:Fallback>
                <p:oleObj r:id="rId8" imgW="624804" imgH="2744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9652" y="542521"/>
                        <a:ext cx="1434123" cy="630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844163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3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3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3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3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 autoUpdateAnimBg="0"/>
      <p:bldP spid="83972" grpId="0" build="p" autoUpdateAnimBg="0"/>
      <p:bldP spid="83991" grpId="0" build="p" autoUpdateAnimBg="0"/>
      <p:bldP spid="83992" grpId="0" build="p" autoUpdateAnimBg="0"/>
      <p:bldP spid="83994" grpId="0" build="p" autoUpdateAnimBg="0"/>
      <p:bldP spid="83995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F130D94-3B63-41D3-BE7F-857A546E84A2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35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82947" name="Rectangle 2" descr="bj"/>
          <p:cNvSpPr>
            <a:spLocks noChangeArrowheads="1"/>
          </p:cNvSpPr>
          <p:nvPr/>
        </p:nvSpPr>
        <p:spPr bwMode="auto">
          <a:xfrm>
            <a:off x="2073735" y="0"/>
            <a:ext cx="5051672" cy="1214447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57150" cmpd="thickThin">
            <a:solidFill>
              <a:srgbClr val="B9B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1175462" y="1346075"/>
            <a:ext cx="4519963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由极限定义, 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</a:t>
            </a:r>
            <a:r>
              <a:rPr lang="zh-CN" altLang="en-US" sz="2801" b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当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时,</a:t>
            </a:r>
            <a:endParaRPr lang="zh-CN" altLang="en-US" sz="280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5576998" y="1167755"/>
          <a:ext cx="2235009" cy="888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2" r:id="rId5" imgW="990600" imgH="393700" progId="Equation.3">
                  <p:embed/>
                </p:oleObj>
              </mc:Choice>
              <mc:Fallback>
                <p:oleObj r:id="rId5" imgW="990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6998" y="1167755"/>
                        <a:ext cx="2235009" cy="8884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1175462" y="2155410"/>
            <a:ext cx="2537048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当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时,</a:t>
            </a:r>
            <a:endParaRPr lang="zh-CN" altLang="en-US" sz="280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3600354" y="1974421"/>
          <a:ext cx="2092264" cy="88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3" r:id="rId7" imgW="927100" imgH="393700" progId="Equation.3">
                  <p:embed/>
                </p:oleObj>
              </mc:Choice>
              <mc:Fallback>
                <p:oleObj r:id="rId7" imgW="927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354" y="1974421"/>
                        <a:ext cx="2092264" cy="888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175462" y="2842455"/>
            <a:ext cx="6716589" cy="1126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取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=max{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}, 则当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时, 上两式同时成立.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1175462" y="4103594"/>
            <a:ext cx="2921769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从而当 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时, 有</a:t>
            </a:r>
          </a:p>
        </p:txBody>
      </p:sp>
      <p:graphicFrame>
        <p:nvGraphicFramePr>
          <p:cNvPr id="85001" name="Object 9"/>
          <p:cNvGraphicFramePr>
            <a:graphicFrameLocks noChangeAspect="1"/>
          </p:cNvGraphicFramePr>
          <p:nvPr/>
        </p:nvGraphicFramePr>
        <p:xfrm>
          <a:off x="1485411" y="4831995"/>
          <a:ext cx="6842881" cy="51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4" r:id="rId9" imgW="3009900" imgH="228600" progId="Equation.3">
                  <p:embed/>
                </p:oleObj>
              </mc:Choice>
              <mc:Fallback>
                <p:oleObj r:id="rId9" imgW="3009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411" y="4831995"/>
                        <a:ext cx="6842881" cy="51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2185352" y="5522598"/>
          <a:ext cx="3099930" cy="889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5" r:id="rId11" imgW="1371600" imgH="393700" progId="Equation.3">
                  <p:embed/>
                </p:oleObj>
              </mc:Choice>
              <mc:Fallback>
                <p:oleObj r:id="rId11" imgW="1371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352" y="5522598"/>
                        <a:ext cx="3099930" cy="889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5321302" y="5690246"/>
            <a:ext cx="2977875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矛盾, 故极限唯一.</a:t>
            </a:r>
          </a:p>
        </p:txBody>
      </p:sp>
      <p:grpSp>
        <p:nvGrpSpPr>
          <p:cNvPr id="82957" name="Group 12"/>
          <p:cNvGrpSpPr>
            <a:grpSpLocks/>
          </p:cNvGrpSpPr>
          <p:nvPr/>
        </p:nvGrpSpPr>
        <p:grpSpPr bwMode="auto">
          <a:xfrm>
            <a:off x="2095525" y="128071"/>
            <a:ext cx="4976964" cy="1044588"/>
            <a:chOff x="0" y="0"/>
            <a:chExt cx="3160" cy="657"/>
          </a:xfrm>
        </p:grpSpPr>
        <p:sp>
          <p:nvSpPr>
            <p:cNvPr id="82959" name="Rectangle 13"/>
            <p:cNvSpPr>
              <a:spLocks noChangeArrowheads="1"/>
            </p:cNvSpPr>
            <p:nvPr/>
          </p:nvSpPr>
          <p:spPr bwMode="auto">
            <a:xfrm flipH="1">
              <a:off x="0" y="0"/>
              <a:ext cx="3160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若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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&gt;0, 自然数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 使得当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时, 都有|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  <a:r>
                <a:rPr lang="zh-CN" altLang="en-US" sz="2381" i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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l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|&lt;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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,则记</a:t>
              </a:r>
            </a:p>
          </p:txBody>
        </p:sp>
        <p:graphicFrame>
          <p:nvGraphicFramePr>
            <p:cNvPr id="82960" name="Object 14"/>
            <p:cNvGraphicFramePr>
              <a:graphicFrameLocks noChangeAspect="1"/>
            </p:cNvGraphicFramePr>
            <p:nvPr/>
          </p:nvGraphicFramePr>
          <p:xfrm flipH="1">
            <a:off x="1800" y="501"/>
            <a:ext cx="73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6" r:id="rId13" imgW="106716" imgH="205597" progId="Equation.3">
                    <p:embed/>
                  </p:oleObj>
                </mc:Choice>
                <mc:Fallback>
                  <p:oleObj r:id="rId13" imgW="106716" imgH="2055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1800" y="501"/>
                          <a:ext cx="73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5007" name="Object 15"/>
          <p:cNvGraphicFramePr>
            <a:graphicFrameLocks noChangeAspect="1"/>
          </p:cNvGraphicFramePr>
          <p:nvPr/>
        </p:nvGraphicFramePr>
        <p:xfrm>
          <a:off x="4493735" y="635906"/>
          <a:ext cx="1439015" cy="63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7" r:id="rId15" imgW="624804" imgH="274416" progId="Equation.3">
                  <p:embed/>
                </p:oleObj>
              </mc:Choice>
              <mc:Fallback>
                <p:oleObj r:id="rId15" imgW="624804" imgH="2744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3735" y="635906"/>
                        <a:ext cx="1439015" cy="63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11294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4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4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5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autoUpdateAnimBg="0"/>
      <p:bldP spid="84997" grpId="0" build="p" autoUpdateAnimBg="0"/>
      <p:bldP spid="84999" grpId="0" build="p" autoUpdateAnimBg="0"/>
      <p:bldP spid="85000" grpId="0" build="p" autoUpdateAnimBg="0"/>
      <p:bldP spid="85003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AD87F9C-34A7-4012-84C7-5EACD5340937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36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710762" y="2992760"/>
            <a:ext cx="2166527" cy="824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几何意义:</a:t>
            </a:r>
            <a:endParaRPr lang="zh-CN" altLang="zh-CN" sz="2801" b="1">
              <a:solidFill>
                <a:srgbClr val="21007E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697866" y="835127"/>
            <a:ext cx="2437662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数列的有界性.</a:t>
            </a: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2445051" y="3218662"/>
            <a:ext cx="6435100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由于 |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80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|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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zh-CN" sz="2801" b="1" i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zh-CN" sz="2801" b="1" i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[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].</a:t>
            </a: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2445051" y="3736281"/>
            <a:ext cx="6096247" cy="121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故, 所谓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有界, 就是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要全部落在某个对称区间[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]内.</a:t>
            </a:r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5991894" y="4396200"/>
            <a:ext cx="128915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看图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911424" y="5091694"/>
            <a:ext cx="5117930" cy="1150293"/>
            <a:chOff x="0" y="0"/>
            <a:chExt cx="3248" cy="723"/>
          </a:xfrm>
        </p:grpSpPr>
        <p:sp>
          <p:nvSpPr>
            <p:cNvPr id="83978" name="Rectangle 9"/>
            <p:cNvSpPr>
              <a:spLocks noChangeArrowheads="1"/>
            </p:cNvSpPr>
            <p:nvPr/>
          </p:nvSpPr>
          <p:spPr bwMode="auto">
            <a:xfrm>
              <a:off x="1450" y="415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</a:p>
          </p:txBody>
        </p:sp>
        <p:sp>
          <p:nvSpPr>
            <p:cNvPr id="83979" name="Line 10"/>
            <p:cNvSpPr>
              <a:spLocks noChangeShapeType="1"/>
            </p:cNvSpPr>
            <p:nvPr/>
          </p:nvSpPr>
          <p:spPr bwMode="auto">
            <a:xfrm>
              <a:off x="0" y="409"/>
              <a:ext cx="2967" cy="0"/>
            </a:xfrm>
            <a:prstGeom prst="line">
              <a:avLst/>
            </a:prstGeom>
            <a:noFill/>
            <a:ln w="38100">
              <a:solidFill>
                <a:srgbClr val="21007E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3980" name="Text Box 11"/>
            <p:cNvSpPr txBox="1">
              <a:spLocks noChangeArrowheads="1"/>
            </p:cNvSpPr>
            <p:nvPr/>
          </p:nvSpPr>
          <p:spPr bwMode="auto">
            <a:xfrm>
              <a:off x="2518" y="435"/>
              <a:ext cx="5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M</a:t>
              </a:r>
              <a:endPara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981" name="Text Box 12"/>
            <p:cNvSpPr txBox="1">
              <a:spLocks noChangeArrowheads="1"/>
            </p:cNvSpPr>
            <p:nvPr/>
          </p:nvSpPr>
          <p:spPr bwMode="auto">
            <a:xfrm>
              <a:off x="2957" y="256"/>
              <a:ext cx="2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  <a:endPara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982" name="Text Box 13"/>
            <p:cNvSpPr txBox="1">
              <a:spLocks noChangeArrowheads="1"/>
            </p:cNvSpPr>
            <p:nvPr/>
          </p:nvSpPr>
          <p:spPr bwMode="auto">
            <a:xfrm>
              <a:off x="1731" y="0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zh-CN" sz="2381" b="1" baseline="-25000">
                  <a:solidFill>
                    <a:srgbClr val="21007E"/>
                  </a:solidFill>
                  <a:latin typeface="Times New Roman" panose="02020603050405020304" pitchFamily="18" charset="0"/>
                </a:rPr>
                <a:t>n</a:t>
              </a:r>
              <a:endPara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983" name="Rectangle 14"/>
            <p:cNvSpPr>
              <a:spLocks noChangeArrowheads="1"/>
            </p:cNvSpPr>
            <p:nvPr/>
          </p:nvSpPr>
          <p:spPr bwMode="auto">
            <a:xfrm>
              <a:off x="293" y="415"/>
              <a:ext cx="3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</a:p>
          </p:txBody>
        </p:sp>
        <p:sp>
          <p:nvSpPr>
            <p:cNvPr id="83984" name="Oval 15"/>
            <p:cNvSpPr>
              <a:spLocks noChangeArrowheads="1"/>
            </p:cNvSpPr>
            <p:nvPr/>
          </p:nvSpPr>
          <p:spPr bwMode="auto">
            <a:xfrm>
              <a:off x="1519" y="386"/>
              <a:ext cx="47" cy="47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rgbClr val="21007E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3985" name="Text Box 16"/>
            <p:cNvSpPr txBox="1">
              <a:spLocks noChangeArrowheads="1"/>
            </p:cNvSpPr>
            <p:nvPr/>
          </p:nvSpPr>
          <p:spPr bwMode="auto">
            <a:xfrm>
              <a:off x="2579" y="218"/>
              <a:ext cx="41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83986" name="Text Box 17"/>
            <p:cNvSpPr txBox="1">
              <a:spLocks noChangeArrowheads="1"/>
            </p:cNvSpPr>
            <p:nvPr/>
          </p:nvSpPr>
          <p:spPr bwMode="auto">
            <a:xfrm>
              <a:off x="247" y="218"/>
              <a:ext cx="41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(</a:t>
              </a:r>
            </a:p>
          </p:txBody>
        </p:sp>
        <p:sp>
          <p:nvSpPr>
            <p:cNvPr id="83987" name="Oval 18"/>
            <p:cNvSpPr>
              <a:spLocks noChangeArrowheads="1"/>
            </p:cNvSpPr>
            <p:nvPr/>
          </p:nvSpPr>
          <p:spPr bwMode="auto">
            <a:xfrm>
              <a:off x="1270" y="386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rgbClr val="21007E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3988" name="Oval 19"/>
            <p:cNvSpPr>
              <a:spLocks noChangeArrowheads="1"/>
            </p:cNvSpPr>
            <p:nvPr/>
          </p:nvSpPr>
          <p:spPr bwMode="auto">
            <a:xfrm>
              <a:off x="1084" y="386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rgbClr val="21007E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3989" name="Oval 20"/>
            <p:cNvSpPr>
              <a:spLocks noChangeArrowheads="1"/>
            </p:cNvSpPr>
            <p:nvPr/>
          </p:nvSpPr>
          <p:spPr bwMode="auto">
            <a:xfrm>
              <a:off x="815" y="386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rgbClr val="21007E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3990" name="Oval 21"/>
            <p:cNvSpPr>
              <a:spLocks noChangeArrowheads="1"/>
            </p:cNvSpPr>
            <p:nvPr/>
          </p:nvSpPr>
          <p:spPr bwMode="auto">
            <a:xfrm>
              <a:off x="629" y="386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rgbClr val="21007E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3991" name="Oval 22"/>
            <p:cNvSpPr>
              <a:spLocks noChangeArrowheads="1"/>
            </p:cNvSpPr>
            <p:nvPr/>
          </p:nvSpPr>
          <p:spPr bwMode="auto">
            <a:xfrm>
              <a:off x="1694" y="386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rgbClr val="21007E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3992" name="Oval 23"/>
            <p:cNvSpPr>
              <a:spLocks noChangeArrowheads="1"/>
            </p:cNvSpPr>
            <p:nvPr/>
          </p:nvSpPr>
          <p:spPr bwMode="auto">
            <a:xfrm>
              <a:off x="1829" y="386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rgbClr val="21007E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3993" name="Oval 24"/>
            <p:cNvSpPr>
              <a:spLocks noChangeArrowheads="1"/>
            </p:cNvSpPr>
            <p:nvPr/>
          </p:nvSpPr>
          <p:spPr bwMode="auto">
            <a:xfrm>
              <a:off x="2077" y="386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rgbClr val="21007E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3994" name="Oval 25"/>
            <p:cNvSpPr>
              <a:spLocks noChangeArrowheads="1"/>
            </p:cNvSpPr>
            <p:nvPr/>
          </p:nvSpPr>
          <p:spPr bwMode="auto">
            <a:xfrm>
              <a:off x="2336" y="386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rgbClr val="21007E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DF98DB9A-499E-4AA5-8E48-D909CDFE5AC1}"/>
              </a:ext>
            </a:extLst>
          </p:cNvPr>
          <p:cNvSpPr/>
          <p:nvPr/>
        </p:nvSpPr>
        <p:spPr>
          <a:xfrm>
            <a:off x="667603" y="1473737"/>
            <a:ext cx="8251616" cy="1385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801" b="1" dirty="0">
                <a:solidFill>
                  <a:srgbClr val="21007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定义: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 设有数列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 dirty="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), 若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&gt;0, 使得|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i="1" baseline="-25000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|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=1, 2, …. 则称数列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i="1" baseline="-25000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有界,否则, 称</a:t>
            </a:r>
            <a:r>
              <a:rPr lang="zh-CN" altLang="en-US" sz="2381" b="1" i="1" dirty="0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 dirty="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无界.</a:t>
            </a:r>
          </a:p>
        </p:txBody>
      </p:sp>
    </p:spTree>
    <p:extLst>
      <p:ext uri="{BB962C8B-B14F-4D97-AF65-F5344CB8AC3E}">
        <p14:creationId xmlns:p14="http://schemas.microsoft.com/office/powerpoint/2010/main" val="310613382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uild="p" autoUpdateAnimBg="0"/>
      <p:bldP spid="86019" grpId="0" build="p" autoUpdateAnimBg="0" advAuto="0"/>
      <p:bldP spid="86021" grpId="0" build="p" autoUpdateAnimBg="0"/>
      <p:bldP spid="86022" grpId="0" build="p" autoUpdateAnimBg="0"/>
      <p:bldP spid="86023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30393F6-19DA-4E43-B19E-17CE811A7381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37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848722" y="1685373"/>
            <a:ext cx="5082617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例3. 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=(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1)</a:t>
            </a:r>
            <a:r>
              <a:rPr lang="zh-CN" altLang="en-US" sz="2801" b="1" i="1" baseline="30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有界, 而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i="1" baseline="30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无界.</a:t>
            </a:r>
            <a:endParaRPr lang="zh-CN" altLang="en-US" sz="280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6" name="Line 3"/>
          <p:cNvSpPr>
            <a:spLocks noChangeShapeType="1"/>
          </p:cNvSpPr>
          <p:nvPr/>
        </p:nvSpPr>
        <p:spPr bwMode="auto">
          <a:xfrm>
            <a:off x="1403143" y="3678916"/>
            <a:ext cx="2381312" cy="0"/>
          </a:xfrm>
          <a:prstGeom prst="line">
            <a:avLst/>
          </a:prstGeom>
          <a:noFill/>
          <a:ln w="38100">
            <a:solidFill>
              <a:srgbClr val="21007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4997" name="Oval 4"/>
          <p:cNvSpPr>
            <a:spLocks noChangeArrowheads="1"/>
          </p:cNvSpPr>
          <p:nvPr/>
        </p:nvSpPr>
        <p:spPr bwMode="auto">
          <a:xfrm>
            <a:off x="1909200" y="3632668"/>
            <a:ext cx="74263" cy="73818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4998" name="Oval 5"/>
          <p:cNvSpPr>
            <a:spLocks noChangeArrowheads="1"/>
          </p:cNvSpPr>
          <p:nvPr/>
        </p:nvSpPr>
        <p:spPr bwMode="auto">
          <a:xfrm>
            <a:off x="3067171" y="3634002"/>
            <a:ext cx="74263" cy="75597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4999" name="Text Box 6"/>
          <p:cNvSpPr txBox="1">
            <a:spLocks noChangeArrowheads="1"/>
          </p:cNvSpPr>
          <p:nvPr/>
        </p:nvSpPr>
        <p:spPr bwMode="auto">
          <a:xfrm>
            <a:off x="3756440" y="3435671"/>
            <a:ext cx="473594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85000" name="Rectangle 7"/>
          <p:cNvSpPr>
            <a:spLocks noChangeArrowheads="1"/>
          </p:cNvSpPr>
          <p:nvPr/>
        </p:nvSpPr>
        <p:spPr bwMode="auto">
          <a:xfrm>
            <a:off x="1665510" y="3675358"/>
            <a:ext cx="504441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5001" name="Rectangle 8"/>
          <p:cNvSpPr>
            <a:spLocks noChangeArrowheads="1"/>
          </p:cNvSpPr>
          <p:nvPr/>
        </p:nvSpPr>
        <p:spPr bwMode="auto">
          <a:xfrm>
            <a:off x="2989351" y="3665575"/>
            <a:ext cx="336126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5002" name="Line 9"/>
          <p:cNvSpPr>
            <a:spLocks noChangeShapeType="1"/>
          </p:cNvSpPr>
          <p:nvPr/>
        </p:nvSpPr>
        <p:spPr bwMode="auto">
          <a:xfrm>
            <a:off x="4940203" y="3696258"/>
            <a:ext cx="2838453" cy="0"/>
          </a:xfrm>
          <a:prstGeom prst="line">
            <a:avLst/>
          </a:prstGeom>
          <a:noFill/>
          <a:ln w="38100">
            <a:solidFill>
              <a:srgbClr val="21007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5003" name="Oval 10"/>
          <p:cNvSpPr>
            <a:spLocks noChangeArrowheads="1"/>
          </p:cNvSpPr>
          <p:nvPr/>
        </p:nvSpPr>
        <p:spPr bwMode="auto">
          <a:xfrm>
            <a:off x="5447149" y="3638449"/>
            <a:ext cx="74263" cy="747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5004" name="Oval 11"/>
          <p:cNvSpPr>
            <a:spLocks noChangeArrowheads="1"/>
          </p:cNvSpPr>
          <p:nvPr/>
        </p:nvSpPr>
        <p:spPr bwMode="auto">
          <a:xfrm>
            <a:off x="5700622" y="3650900"/>
            <a:ext cx="75597" cy="7515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5005" name="Text Box 12"/>
          <p:cNvSpPr txBox="1">
            <a:spLocks noChangeArrowheads="1"/>
          </p:cNvSpPr>
          <p:nvPr/>
        </p:nvSpPr>
        <p:spPr bwMode="auto">
          <a:xfrm>
            <a:off x="7782658" y="3437005"/>
            <a:ext cx="473594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85006" name="Rectangle 13"/>
          <p:cNvSpPr>
            <a:spLocks noChangeArrowheads="1"/>
          </p:cNvSpPr>
          <p:nvPr/>
        </p:nvSpPr>
        <p:spPr bwMode="auto">
          <a:xfrm>
            <a:off x="5283503" y="3688254"/>
            <a:ext cx="336126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zh-CN" altLang="zh-CN" sz="238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sp>
        <p:nvSpPr>
          <p:cNvPr id="85007" name="Rectangle 14"/>
          <p:cNvSpPr>
            <a:spLocks noChangeArrowheads="1"/>
          </p:cNvSpPr>
          <p:nvPr/>
        </p:nvSpPr>
        <p:spPr bwMode="auto">
          <a:xfrm>
            <a:off x="5581445" y="3698482"/>
            <a:ext cx="336126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5008" name="Oval 15"/>
          <p:cNvSpPr>
            <a:spLocks noChangeArrowheads="1"/>
          </p:cNvSpPr>
          <p:nvPr/>
        </p:nvSpPr>
        <p:spPr bwMode="auto">
          <a:xfrm>
            <a:off x="7255701" y="3650900"/>
            <a:ext cx="72929" cy="7515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5009" name="Rectangle 16"/>
          <p:cNvSpPr>
            <a:spLocks noChangeArrowheads="1"/>
          </p:cNvSpPr>
          <p:nvPr/>
        </p:nvSpPr>
        <p:spPr bwMode="auto">
          <a:xfrm>
            <a:off x="7167652" y="3682918"/>
            <a:ext cx="336126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85010" name="Oval 17"/>
          <p:cNvSpPr>
            <a:spLocks noChangeArrowheads="1"/>
          </p:cNvSpPr>
          <p:nvPr/>
        </p:nvSpPr>
        <p:spPr bwMode="auto">
          <a:xfrm>
            <a:off x="6300063" y="3650900"/>
            <a:ext cx="75153" cy="7515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5011" name="Rectangle 18"/>
          <p:cNvSpPr>
            <a:spLocks noChangeArrowheads="1"/>
          </p:cNvSpPr>
          <p:nvPr/>
        </p:nvSpPr>
        <p:spPr bwMode="auto">
          <a:xfrm>
            <a:off x="6165767" y="3682918"/>
            <a:ext cx="336126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5012" name="Rectangle 19"/>
          <p:cNvSpPr>
            <a:spLocks noChangeArrowheads="1"/>
          </p:cNvSpPr>
          <p:nvPr/>
        </p:nvSpPr>
        <p:spPr bwMode="auto">
          <a:xfrm>
            <a:off x="5568104" y="3064800"/>
            <a:ext cx="438718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zh-CN" sz="2381" b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zh-CN" altLang="zh-CN" sz="2381" b="1">
              <a:solidFill>
                <a:srgbClr val="21007E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5013" name="Rectangle 20"/>
          <p:cNvSpPr>
            <a:spLocks noChangeArrowheads="1"/>
          </p:cNvSpPr>
          <p:nvPr/>
        </p:nvSpPr>
        <p:spPr bwMode="auto">
          <a:xfrm>
            <a:off x="6121743" y="3064800"/>
            <a:ext cx="438718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zh-CN" sz="2381" b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zh-CN" altLang="zh-CN" sz="2381" b="1">
              <a:solidFill>
                <a:srgbClr val="21007E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5014" name="Rectangle 21"/>
          <p:cNvSpPr>
            <a:spLocks noChangeArrowheads="1"/>
          </p:cNvSpPr>
          <p:nvPr/>
        </p:nvSpPr>
        <p:spPr bwMode="auto">
          <a:xfrm>
            <a:off x="7039582" y="3064800"/>
            <a:ext cx="438718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zh-CN" sz="2381" b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lang="zh-CN" altLang="zh-CN" sz="2381" b="1">
              <a:solidFill>
                <a:srgbClr val="21007E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5015" name="Oval 22"/>
          <p:cNvSpPr>
            <a:spLocks noChangeArrowheads="1"/>
          </p:cNvSpPr>
          <p:nvPr/>
        </p:nvSpPr>
        <p:spPr bwMode="auto">
          <a:xfrm>
            <a:off x="2489964" y="3622440"/>
            <a:ext cx="75597" cy="7515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5016" name="Rectangle 23"/>
          <p:cNvSpPr>
            <a:spLocks noChangeArrowheads="1"/>
          </p:cNvSpPr>
          <p:nvPr/>
        </p:nvSpPr>
        <p:spPr bwMode="auto">
          <a:xfrm>
            <a:off x="2401916" y="3682918"/>
            <a:ext cx="336126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zh-CN" altLang="zh-CN" sz="238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sp>
        <p:nvSpPr>
          <p:cNvPr id="85017" name="Rectangle 24"/>
          <p:cNvSpPr>
            <a:spLocks noChangeArrowheads="1"/>
          </p:cNvSpPr>
          <p:nvPr/>
        </p:nvSpPr>
        <p:spPr bwMode="auto">
          <a:xfrm>
            <a:off x="2895966" y="3048791"/>
            <a:ext cx="552531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zh-CN" sz="2381" b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2n</a:t>
            </a:r>
            <a:endParaRPr lang="zh-CN" altLang="zh-CN" sz="2381" b="1">
              <a:solidFill>
                <a:srgbClr val="21007E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5018" name="Rectangle 25"/>
          <p:cNvSpPr>
            <a:spLocks noChangeArrowheads="1"/>
          </p:cNvSpPr>
          <p:nvPr/>
        </p:nvSpPr>
        <p:spPr bwMode="auto">
          <a:xfrm>
            <a:off x="1592581" y="3017663"/>
            <a:ext cx="722449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zh-CN" sz="2381" b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2n-1</a:t>
            </a:r>
            <a:endParaRPr lang="zh-CN" altLang="zh-CN" sz="2381" b="1">
              <a:solidFill>
                <a:srgbClr val="21007E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05885559"/>
      </p:ext>
    </p:extLst>
  </p:cSld>
  <p:clrMapOvr>
    <a:masterClrMapping/>
  </p:clrMapOvr>
  <p:transition spd="slow">
    <p:pull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03EF5E0-6BDD-461B-BCBC-E1B74FFA215A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38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3555440" y="0"/>
            <a:ext cx="5051672" cy="1214447"/>
          </a:xfrm>
          <a:prstGeom prst="rect">
            <a:avLst/>
          </a:prstGeom>
          <a:solidFill>
            <a:schemeClr val="folHlink"/>
          </a:solidFill>
          <a:ln w="57150" cmpd="thickThin">
            <a:solidFill>
              <a:srgbClr val="B9B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336440" y="3253348"/>
            <a:ext cx="2994538" cy="695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设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80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), 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33162" y="5141944"/>
            <a:ext cx="6127375" cy="824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则对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=1, 2, …,有|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|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M.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855286" y="1297160"/>
            <a:ext cx="5285578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定理2.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  若{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}收敛, 则{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}有界.</a:t>
            </a: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885525" y="2001103"/>
            <a:ext cx="66474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证:</a:t>
            </a:r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3700409" y="3378750"/>
            <a:ext cx="468026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由定义, 对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=1, 存在自然数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865069" y="4116935"/>
            <a:ext cx="343152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当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时, 有|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|&lt;1,</a:t>
            </a:r>
          </a:p>
        </p:txBody>
      </p:sp>
      <p:sp>
        <p:nvSpPr>
          <p:cNvPr id="88073" name="Rectangle 9"/>
          <p:cNvSpPr>
            <a:spLocks noChangeArrowheads="1"/>
          </p:cNvSpPr>
          <p:nvPr/>
        </p:nvSpPr>
        <p:spPr bwMode="auto">
          <a:xfrm>
            <a:off x="990027" y="4027552"/>
            <a:ext cx="7587291" cy="1772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indent="11501438"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故 |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||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|+|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|&lt;1+|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|. 取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=max{|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|, |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|,…, |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|, 1+|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|}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365896" y="2286593"/>
            <a:ext cx="4280135" cy="779666"/>
            <a:chOff x="0" y="0"/>
            <a:chExt cx="2716" cy="491"/>
          </a:xfrm>
        </p:grpSpPr>
        <p:sp>
          <p:nvSpPr>
            <p:cNvPr id="86034" name="Line 11"/>
            <p:cNvSpPr>
              <a:spLocks noChangeShapeType="1"/>
            </p:cNvSpPr>
            <p:nvPr/>
          </p:nvSpPr>
          <p:spPr bwMode="auto">
            <a:xfrm>
              <a:off x="0" y="201"/>
              <a:ext cx="2422" cy="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6035" name="Text Box 12"/>
            <p:cNvSpPr txBox="1">
              <a:spLocks noChangeArrowheads="1"/>
            </p:cNvSpPr>
            <p:nvPr/>
          </p:nvSpPr>
          <p:spPr bwMode="auto">
            <a:xfrm>
              <a:off x="2416" y="49"/>
              <a:ext cx="30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86036" name="Rectangle 13"/>
            <p:cNvSpPr>
              <a:spLocks noChangeArrowheads="1"/>
            </p:cNvSpPr>
            <p:nvPr/>
          </p:nvSpPr>
          <p:spPr bwMode="auto">
            <a:xfrm>
              <a:off x="537" y="197"/>
              <a:ext cx="40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zh-CN" altLang="zh-CN" sz="2381" b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–1</a:t>
              </a:r>
            </a:p>
          </p:txBody>
        </p:sp>
        <p:sp>
          <p:nvSpPr>
            <p:cNvPr id="86037" name="Rectangle 14"/>
            <p:cNvSpPr>
              <a:spLocks noChangeArrowheads="1"/>
            </p:cNvSpPr>
            <p:nvPr/>
          </p:nvSpPr>
          <p:spPr bwMode="auto">
            <a:xfrm>
              <a:off x="1057" y="202"/>
              <a:ext cx="213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 i="1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86038" name="Rectangle 15"/>
            <p:cNvSpPr>
              <a:spLocks noChangeArrowheads="1"/>
            </p:cNvSpPr>
            <p:nvPr/>
          </p:nvSpPr>
          <p:spPr bwMode="auto">
            <a:xfrm>
              <a:off x="1333" y="198"/>
              <a:ext cx="57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zh-CN" altLang="zh-CN" sz="2381" b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+1</a:t>
              </a:r>
            </a:p>
          </p:txBody>
        </p:sp>
        <p:sp>
          <p:nvSpPr>
            <p:cNvPr id="86039" name="Text Box 16"/>
            <p:cNvSpPr txBox="1">
              <a:spLocks noChangeArrowheads="1"/>
            </p:cNvSpPr>
            <p:nvPr/>
          </p:nvSpPr>
          <p:spPr bwMode="auto">
            <a:xfrm>
              <a:off x="1458" y="0"/>
              <a:ext cx="310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40458C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86040" name="Text Box 17"/>
            <p:cNvSpPr txBox="1">
              <a:spLocks noChangeArrowheads="1"/>
            </p:cNvSpPr>
            <p:nvPr/>
          </p:nvSpPr>
          <p:spPr bwMode="auto">
            <a:xfrm>
              <a:off x="683" y="0"/>
              <a:ext cx="310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40458C"/>
                  </a:solidFill>
                  <a:latin typeface="Times New Roman" panose="02020603050405020304" pitchFamily="18" charset="0"/>
                </a:rPr>
                <a:t>(</a:t>
              </a:r>
            </a:p>
          </p:txBody>
        </p:sp>
        <p:sp>
          <p:nvSpPr>
            <p:cNvPr id="86041" name="Oval 18"/>
            <p:cNvSpPr>
              <a:spLocks noChangeArrowheads="1"/>
            </p:cNvSpPr>
            <p:nvPr/>
          </p:nvSpPr>
          <p:spPr bwMode="auto">
            <a:xfrm>
              <a:off x="1148" y="182"/>
              <a:ext cx="47" cy="4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</p:grpSp>
      <p:sp>
        <p:nvSpPr>
          <p:cNvPr id="88083" name="Oval 19"/>
          <p:cNvSpPr>
            <a:spLocks noChangeArrowheads="1"/>
          </p:cNvSpPr>
          <p:nvPr/>
        </p:nvSpPr>
        <p:spPr bwMode="auto">
          <a:xfrm>
            <a:off x="5397343" y="2560522"/>
            <a:ext cx="73374" cy="7426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8084" name="Rectangle 20"/>
          <p:cNvSpPr>
            <a:spLocks noChangeArrowheads="1"/>
          </p:cNvSpPr>
          <p:nvPr/>
        </p:nvSpPr>
        <p:spPr bwMode="auto">
          <a:xfrm>
            <a:off x="5220357" y="2653017"/>
            <a:ext cx="623455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endParaRPr lang="zh-CN" altLang="zh-CN" sz="2381" b="1">
              <a:solidFill>
                <a:srgbClr val="21007E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86030" name="Group 21"/>
          <p:cNvGrpSpPr>
            <a:grpSpLocks/>
          </p:cNvGrpSpPr>
          <p:nvPr/>
        </p:nvGrpSpPr>
        <p:grpSpPr bwMode="auto">
          <a:xfrm>
            <a:off x="3629703" y="138743"/>
            <a:ext cx="4979187" cy="1043866"/>
            <a:chOff x="0" y="0"/>
            <a:chExt cx="3160" cy="658"/>
          </a:xfrm>
        </p:grpSpPr>
        <p:sp>
          <p:nvSpPr>
            <p:cNvPr id="86032" name="Rectangle 22"/>
            <p:cNvSpPr>
              <a:spLocks noChangeArrowheads="1"/>
            </p:cNvSpPr>
            <p:nvPr/>
          </p:nvSpPr>
          <p:spPr bwMode="auto">
            <a:xfrm flipH="1">
              <a:off x="0" y="0"/>
              <a:ext cx="3160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若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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&gt;0, 自然数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 使得当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时, 都有|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  <a:r>
                <a:rPr lang="zh-CN" altLang="en-US" sz="2381" i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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l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|&lt;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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,则记</a:t>
              </a:r>
            </a:p>
          </p:txBody>
        </p:sp>
        <p:graphicFrame>
          <p:nvGraphicFramePr>
            <p:cNvPr id="86033" name="Object 23"/>
            <p:cNvGraphicFramePr>
              <a:graphicFrameLocks noChangeAspect="1"/>
            </p:cNvGraphicFramePr>
            <p:nvPr/>
          </p:nvGraphicFramePr>
          <p:xfrm flipH="1">
            <a:off x="1801" y="501"/>
            <a:ext cx="73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2" r:id="rId4" imgW="106716" imgH="205597" progId="Equation.3">
                    <p:embed/>
                  </p:oleObj>
                </mc:Choice>
                <mc:Fallback>
                  <p:oleObj r:id="rId4" imgW="106716" imgH="2055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1801" y="501"/>
                          <a:ext cx="73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8088" name="Object 24"/>
          <p:cNvGraphicFramePr>
            <a:graphicFrameLocks noChangeAspect="1"/>
          </p:cNvGraphicFramePr>
          <p:nvPr/>
        </p:nvGraphicFramePr>
        <p:xfrm>
          <a:off x="5966546" y="666145"/>
          <a:ext cx="1439015" cy="63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" r:id="rId6" imgW="624804" imgH="274416" progId="Equation.3">
                  <p:embed/>
                </p:oleObj>
              </mc:Choice>
              <mc:Fallback>
                <p:oleObj r:id="rId6" imgW="624804" imgH="2744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6546" y="666145"/>
                        <a:ext cx="1439015" cy="63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291927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8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8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8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8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 autoUpdateAnimBg="0"/>
      <p:bldP spid="88068" grpId="0" build="p" autoUpdateAnimBg="0"/>
      <p:bldP spid="88069" grpId="0" build="p" autoUpdateAnimBg="0"/>
      <p:bldP spid="88070" grpId="0" build="p" autoUpdateAnimBg="0"/>
      <p:bldP spid="88071" grpId="0" build="p" autoUpdateAnimBg="0"/>
      <p:bldP spid="88072" grpId="0" build="p" autoUpdateAnimBg="0"/>
      <p:bldP spid="88073" grpId="0" build="p" autoUpdateAnimBg="0"/>
      <p:bldP spid="88083" grpId="0" animBg="1"/>
      <p:bldP spid="88084" grpId="0" build="p" autoUpdateAnimBg="0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FE40682-410A-49F9-A608-8F532069A08E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39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87044" name="Text Box 3"/>
          <p:cNvSpPr txBox="1">
            <a:spLocks noChangeArrowheads="1"/>
          </p:cNvSpPr>
          <p:nvPr/>
        </p:nvSpPr>
        <p:spPr bwMode="auto">
          <a:xfrm>
            <a:off x="1125213" y="3083477"/>
            <a:ext cx="1044575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看图</a:t>
            </a:r>
          </a:p>
        </p:txBody>
      </p:sp>
      <p:sp>
        <p:nvSpPr>
          <p:cNvPr id="87045" name="Line 4"/>
          <p:cNvSpPr>
            <a:spLocks noChangeShapeType="1"/>
          </p:cNvSpPr>
          <p:nvPr/>
        </p:nvSpPr>
        <p:spPr bwMode="auto">
          <a:xfrm>
            <a:off x="2562004" y="4137390"/>
            <a:ext cx="3276916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7046" name="Oval 5"/>
          <p:cNvSpPr>
            <a:spLocks noChangeArrowheads="1"/>
          </p:cNvSpPr>
          <p:nvPr/>
        </p:nvSpPr>
        <p:spPr bwMode="auto">
          <a:xfrm>
            <a:off x="3067171" y="4091588"/>
            <a:ext cx="74263" cy="75152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7047" name="Oval 6"/>
          <p:cNvSpPr>
            <a:spLocks noChangeArrowheads="1"/>
          </p:cNvSpPr>
          <p:nvPr/>
        </p:nvSpPr>
        <p:spPr bwMode="auto">
          <a:xfrm>
            <a:off x="4855268" y="4092921"/>
            <a:ext cx="73818" cy="74708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7048" name="Text Box 7"/>
          <p:cNvSpPr txBox="1">
            <a:spLocks noChangeArrowheads="1"/>
          </p:cNvSpPr>
          <p:nvPr/>
        </p:nvSpPr>
        <p:spPr bwMode="auto">
          <a:xfrm>
            <a:off x="5845590" y="3879471"/>
            <a:ext cx="471371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87049" name="Rectangle 8"/>
          <p:cNvSpPr>
            <a:spLocks noChangeArrowheads="1"/>
          </p:cNvSpPr>
          <p:nvPr/>
        </p:nvSpPr>
        <p:spPr bwMode="auto">
          <a:xfrm>
            <a:off x="2814143" y="4134722"/>
            <a:ext cx="504441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7050" name="Rectangle 9"/>
          <p:cNvSpPr>
            <a:spLocks noChangeArrowheads="1"/>
          </p:cNvSpPr>
          <p:nvPr/>
        </p:nvSpPr>
        <p:spPr bwMode="auto">
          <a:xfrm>
            <a:off x="4767663" y="4127163"/>
            <a:ext cx="336126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7051" name="Oval 10"/>
          <p:cNvSpPr>
            <a:spLocks noChangeArrowheads="1"/>
          </p:cNvSpPr>
          <p:nvPr/>
        </p:nvSpPr>
        <p:spPr bwMode="auto">
          <a:xfrm>
            <a:off x="3984565" y="4092921"/>
            <a:ext cx="74263" cy="747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7052" name="Rectangle 11"/>
          <p:cNvSpPr>
            <a:spLocks noChangeArrowheads="1"/>
          </p:cNvSpPr>
          <p:nvPr/>
        </p:nvSpPr>
        <p:spPr bwMode="auto">
          <a:xfrm>
            <a:off x="3850714" y="4152510"/>
            <a:ext cx="336126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zh-CN" altLang="zh-CN" sz="238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053" name="Rectangle 12"/>
          <p:cNvSpPr>
            <a:spLocks noChangeArrowheads="1"/>
          </p:cNvSpPr>
          <p:nvPr/>
        </p:nvSpPr>
        <p:spPr bwMode="auto">
          <a:xfrm>
            <a:off x="4363886" y="3879471"/>
            <a:ext cx="284830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381" b="1">
                <a:solidFill>
                  <a:srgbClr val="21007E"/>
                </a:solidFill>
                <a:latin typeface="Times New Roman" panose="02020603050405020304" pitchFamily="18" charset="0"/>
              </a:rPr>
              <a:t>(</a:t>
            </a:r>
          </a:p>
        </p:txBody>
      </p:sp>
      <p:sp>
        <p:nvSpPr>
          <p:cNvPr id="87054" name="Rectangle 13"/>
          <p:cNvSpPr>
            <a:spLocks noChangeArrowheads="1"/>
          </p:cNvSpPr>
          <p:nvPr/>
        </p:nvSpPr>
        <p:spPr bwMode="auto">
          <a:xfrm>
            <a:off x="5190563" y="3879471"/>
            <a:ext cx="284830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381" b="1">
                <a:solidFill>
                  <a:srgbClr val="21007E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87055" name="Rectangle 14"/>
          <p:cNvSpPr>
            <a:spLocks noChangeArrowheads="1"/>
          </p:cNvSpPr>
          <p:nvPr/>
        </p:nvSpPr>
        <p:spPr bwMode="auto">
          <a:xfrm>
            <a:off x="2554000" y="3879915"/>
            <a:ext cx="284830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381" b="1">
                <a:solidFill>
                  <a:srgbClr val="21007E"/>
                </a:solidFill>
                <a:latin typeface="Times New Roman" panose="02020603050405020304" pitchFamily="18" charset="0"/>
              </a:rPr>
              <a:t>(</a:t>
            </a:r>
          </a:p>
        </p:txBody>
      </p:sp>
      <p:sp>
        <p:nvSpPr>
          <p:cNvPr id="87056" name="Rectangle 15"/>
          <p:cNvSpPr>
            <a:spLocks noChangeArrowheads="1"/>
          </p:cNvSpPr>
          <p:nvPr/>
        </p:nvSpPr>
        <p:spPr bwMode="auto">
          <a:xfrm>
            <a:off x="3380233" y="3879915"/>
            <a:ext cx="284830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381" b="1">
                <a:solidFill>
                  <a:srgbClr val="21007E"/>
                </a:solidFill>
                <a:latin typeface="Times New Roman" panose="02020603050405020304" pitchFamily="18" charset="0"/>
              </a:rPr>
              <a:t>)</a:t>
            </a:r>
          </a:p>
        </p:txBody>
      </p:sp>
      <p:grpSp>
        <p:nvGrpSpPr>
          <p:cNvPr id="87057" name="Group 16"/>
          <p:cNvGrpSpPr>
            <a:grpSpLocks/>
          </p:cNvGrpSpPr>
          <p:nvPr/>
        </p:nvGrpSpPr>
        <p:grpSpPr bwMode="auto">
          <a:xfrm>
            <a:off x="4890398" y="3634002"/>
            <a:ext cx="474928" cy="277486"/>
            <a:chOff x="0" y="0"/>
            <a:chExt cx="301" cy="175"/>
          </a:xfrm>
        </p:grpSpPr>
        <p:sp>
          <p:nvSpPr>
            <p:cNvPr id="87065" name="Line 17"/>
            <p:cNvSpPr>
              <a:spLocks noChangeShapeType="1"/>
            </p:cNvSpPr>
            <p:nvPr/>
          </p:nvSpPr>
          <p:spPr bwMode="auto">
            <a:xfrm>
              <a:off x="0" y="0"/>
              <a:ext cx="0" cy="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7066" name="Line 18"/>
            <p:cNvSpPr>
              <a:spLocks noChangeShapeType="1"/>
            </p:cNvSpPr>
            <p:nvPr/>
          </p:nvSpPr>
          <p:spPr bwMode="auto">
            <a:xfrm>
              <a:off x="290" y="0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7067" name="Line 19"/>
            <p:cNvSpPr>
              <a:spLocks noChangeShapeType="1"/>
            </p:cNvSpPr>
            <p:nvPr/>
          </p:nvSpPr>
          <p:spPr bwMode="auto">
            <a:xfrm>
              <a:off x="1" y="80"/>
              <a:ext cx="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7068" name="Line 20"/>
            <p:cNvSpPr>
              <a:spLocks noChangeShapeType="1"/>
            </p:cNvSpPr>
            <p:nvPr/>
          </p:nvSpPr>
          <p:spPr bwMode="auto">
            <a:xfrm>
              <a:off x="208" y="90"/>
              <a:ext cx="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</p:grpSp>
      <p:sp>
        <p:nvSpPr>
          <p:cNvPr id="87058" name="Rectangle 21"/>
          <p:cNvSpPr>
            <a:spLocks noChangeArrowheads="1"/>
          </p:cNvSpPr>
          <p:nvPr/>
        </p:nvSpPr>
        <p:spPr bwMode="auto">
          <a:xfrm flipH="1">
            <a:off x="4941092" y="3488144"/>
            <a:ext cx="382433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</a:p>
        </p:txBody>
      </p:sp>
      <p:grpSp>
        <p:nvGrpSpPr>
          <p:cNvPr id="87059" name="Group 22"/>
          <p:cNvGrpSpPr>
            <a:grpSpLocks/>
          </p:cNvGrpSpPr>
          <p:nvPr/>
        </p:nvGrpSpPr>
        <p:grpSpPr bwMode="auto">
          <a:xfrm>
            <a:off x="2669174" y="3732723"/>
            <a:ext cx="474928" cy="277486"/>
            <a:chOff x="0" y="0"/>
            <a:chExt cx="301" cy="175"/>
          </a:xfrm>
        </p:grpSpPr>
        <p:sp>
          <p:nvSpPr>
            <p:cNvPr id="87061" name="Line 23"/>
            <p:cNvSpPr>
              <a:spLocks noChangeShapeType="1"/>
            </p:cNvSpPr>
            <p:nvPr/>
          </p:nvSpPr>
          <p:spPr bwMode="auto">
            <a:xfrm>
              <a:off x="0" y="0"/>
              <a:ext cx="0" cy="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7062" name="Line 24"/>
            <p:cNvSpPr>
              <a:spLocks noChangeShapeType="1"/>
            </p:cNvSpPr>
            <p:nvPr/>
          </p:nvSpPr>
          <p:spPr bwMode="auto">
            <a:xfrm>
              <a:off x="290" y="0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7063" name="Line 25"/>
            <p:cNvSpPr>
              <a:spLocks noChangeShapeType="1"/>
            </p:cNvSpPr>
            <p:nvPr/>
          </p:nvSpPr>
          <p:spPr bwMode="auto">
            <a:xfrm>
              <a:off x="1" y="80"/>
              <a:ext cx="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7064" name="Line 26"/>
            <p:cNvSpPr>
              <a:spLocks noChangeShapeType="1"/>
            </p:cNvSpPr>
            <p:nvPr/>
          </p:nvSpPr>
          <p:spPr bwMode="auto">
            <a:xfrm>
              <a:off x="208" y="90"/>
              <a:ext cx="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</p:grpSp>
      <p:sp>
        <p:nvSpPr>
          <p:cNvPr id="87060" name="Rectangle 27"/>
          <p:cNvSpPr>
            <a:spLocks noChangeArrowheads="1"/>
          </p:cNvSpPr>
          <p:nvPr/>
        </p:nvSpPr>
        <p:spPr bwMode="auto">
          <a:xfrm flipH="1">
            <a:off x="2726539" y="3588644"/>
            <a:ext cx="379320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5287C479-C781-4840-AB15-F5CB99B87537}"/>
              </a:ext>
            </a:extLst>
          </p:cNvPr>
          <p:cNvSpPr/>
          <p:nvPr/>
        </p:nvSpPr>
        <p:spPr>
          <a:xfrm>
            <a:off x="1003285" y="1465217"/>
            <a:ext cx="7126422" cy="1385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定理2的逆命题不成立, 如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 dirty="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=(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1)</a:t>
            </a:r>
            <a:r>
              <a:rPr lang="zh-CN" altLang="en-US" sz="2801" b="1" i="1" baseline="30000" dirty="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有界, 但由定义和几何意义知(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1)</a:t>
            </a:r>
            <a:r>
              <a:rPr lang="zh-CN" altLang="en-US" sz="2801" b="1" i="1" baseline="30000" dirty="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是发散的.</a:t>
            </a:r>
          </a:p>
        </p:txBody>
      </p:sp>
    </p:spTree>
    <p:extLst>
      <p:ext uri="{BB962C8B-B14F-4D97-AF65-F5344CB8AC3E}">
        <p14:creationId xmlns:p14="http://schemas.microsoft.com/office/powerpoint/2010/main" val="2036218389"/>
      </p:ext>
    </p:extLst>
  </p:cSld>
  <p:clrMapOvr>
    <a:masterClrMapping/>
  </p:clrMapOvr>
  <p:transition spd="slow"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AC04878A-837A-422B-A905-06B8AC3FD6E3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371126" y="1422117"/>
            <a:ext cx="63428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40458C"/>
                </a:solidFill>
                <a:latin typeface="Times New Roman" panose="02020603050405020304" pitchFamily="18" charset="0"/>
              </a:rPr>
              <a:t>例.</a:t>
            </a:r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2245385" y="1276259"/>
          <a:ext cx="1931731" cy="873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r:id="rId4" imgW="1600200" imgH="723900" progId="Equation.3">
                  <p:embed/>
                </p:oleObj>
              </mc:Choice>
              <mc:Fallback>
                <p:oleObj r:id="rId4" imgW="16002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5385" y="1276259"/>
                        <a:ext cx="1931731" cy="873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2246719" y="2600544"/>
          <a:ext cx="1680481" cy="1011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r:id="rId6" imgW="1435100" imgH="863600" progId="Equation.3">
                  <p:embed/>
                </p:oleObj>
              </mc:Choice>
              <mc:Fallback>
                <p:oleObj r:id="rId6" imgW="14351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719" y="2600544"/>
                        <a:ext cx="1680481" cy="1011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2240494" y="3902595"/>
          <a:ext cx="2605880" cy="941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r:id="rId8" imgW="2108200" imgH="762000" progId="Equation.3">
                  <p:embed/>
                </p:oleObj>
              </mc:Choice>
              <mc:Fallback>
                <p:oleObj r:id="rId8" imgW="21082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494" y="3902595"/>
                        <a:ext cx="2605880" cy="9418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2242272" y="5265123"/>
          <a:ext cx="1200217" cy="542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r:id="rId10" imgW="927503" imgH="419282" progId="Equation.3">
                  <p:embed/>
                </p:oleObj>
              </mc:Choice>
              <mc:Fallback>
                <p:oleObj r:id="rId10" imgW="927503" imgH="419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2272" y="5265123"/>
                        <a:ext cx="1200217" cy="542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4773000" y="1285597"/>
          <a:ext cx="2808658" cy="853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r:id="rId12" imgW="2184400" imgH="723900" progId="Equation.3">
                  <p:embed/>
                </p:oleObj>
              </mc:Choice>
              <mc:Fallback>
                <p:oleObj r:id="rId12" imgW="21844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000" y="1285597"/>
                        <a:ext cx="2808658" cy="853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4367887" y="2651683"/>
          <a:ext cx="3247567" cy="906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r:id="rId14" imgW="2729315" imgH="761669" progId="Equation.3">
                  <p:embed/>
                </p:oleObj>
              </mc:Choice>
              <mc:Fallback>
                <p:oleObj r:id="rId14" imgW="2729315" imgH="7616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887" y="2651683"/>
                        <a:ext cx="3247567" cy="9062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5004238" y="3925718"/>
          <a:ext cx="3364075" cy="899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r:id="rId16" imgW="2703926" imgH="761669" progId="Equation.3">
                  <p:embed/>
                </p:oleObj>
              </mc:Choice>
              <mc:Fallback>
                <p:oleObj r:id="rId16" imgW="2703926" imgH="7616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238" y="3925718"/>
                        <a:ext cx="3364075" cy="8996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10"/>
          <p:cNvGraphicFramePr>
            <a:graphicFrameLocks noChangeAspect="1"/>
          </p:cNvGraphicFramePr>
          <p:nvPr/>
        </p:nvGraphicFramePr>
        <p:xfrm>
          <a:off x="3683511" y="5309147"/>
          <a:ext cx="1952186" cy="454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r:id="rId18" imgW="1751840" imgH="406224" progId="Equation.3">
                  <p:embed/>
                </p:oleObj>
              </mc:Choice>
              <mc:Fallback>
                <p:oleObj r:id="rId18" imgW="175184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511" y="5309147"/>
                        <a:ext cx="1952186" cy="454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369499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uild="p" autoUpdateAnimBg="0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AC12F83A-CC63-4F31-B439-3B80BEF69B3B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40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88067" name="Rectangle 2" descr="bj"/>
          <p:cNvSpPr>
            <a:spLocks noChangeArrowheads="1"/>
          </p:cNvSpPr>
          <p:nvPr/>
        </p:nvSpPr>
        <p:spPr bwMode="auto">
          <a:xfrm>
            <a:off x="2645161" y="127181"/>
            <a:ext cx="5051672" cy="1215781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57150" cmpd="thickThin">
            <a:solidFill>
              <a:srgbClr val="B9B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1540552" y="3091037"/>
            <a:ext cx="348058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设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80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), 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&gt;0. </a:t>
            </a:r>
            <a:endParaRPr lang="zh-CN" altLang="zh-CN" sz="280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2062173" y="3678916"/>
          <a:ext cx="859585" cy="88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1" r:id="rId5" imgW="381165" imgH="393871" progId="Equation.3">
                  <p:embed/>
                </p:oleObj>
              </mc:Choice>
              <mc:Fallback>
                <p:oleObj r:id="rId5" imgW="381165" imgH="3938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73" y="3678916"/>
                        <a:ext cx="859585" cy="888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2909751" y="3845674"/>
            <a:ext cx="2166755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, 由极限定义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1488524" y="4610985"/>
            <a:ext cx="3829069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自然数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当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时, 有</a:t>
            </a:r>
            <a:endParaRPr lang="zh-CN" altLang="en-US" sz="280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0119" name="Object 7"/>
          <p:cNvGraphicFramePr>
            <a:graphicFrameLocks noChangeAspect="1"/>
          </p:cNvGraphicFramePr>
          <p:nvPr/>
        </p:nvGraphicFramePr>
        <p:xfrm>
          <a:off x="5133198" y="4415766"/>
          <a:ext cx="2144292" cy="886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2" r:id="rId7" imgW="952500" imgH="393700" progId="Equation.3">
                  <p:embed/>
                </p:oleObj>
              </mc:Choice>
              <mc:Fallback>
                <p:oleObj r:id="rId7" imgW="952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3198" y="4415766"/>
                        <a:ext cx="2144292" cy="8867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0" name="Object 8"/>
          <p:cNvGraphicFramePr>
            <a:graphicFrameLocks noChangeAspect="1"/>
          </p:cNvGraphicFramePr>
          <p:nvPr/>
        </p:nvGraphicFramePr>
        <p:xfrm>
          <a:off x="1577907" y="5182411"/>
          <a:ext cx="2866023" cy="888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3" r:id="rId9" imgW="1270000" imgH="393700" progId="Equation.3">
                  <p:embed/>
                </p:oleObj>
              </mc:Choice>
              <mc:Fallback>
                <p:oleObj r:id="rId9" imgW="1270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07" y="5182411"/>
                        <a:ext cx="2866023" cy="8884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894864" y="1382540"/>
            <a:ext cx="6944984" cy="1308511"/>
            <a:chOff x="0" y="0"/>
            <a:chExt cx="4408" cy="823"/>
          </a:xfrm>
        </p:grpSpPr>
        <p:sp>
          <p:nvSpPr>
            <p:cNvPr id="88090" name="Text Box 10"/>
            <p:cNvSpPr txBox="1">
              <a:spLocks noChangeArrowheads="1"/>
            </p:cNvSpPr>
            <p:nvPr/>
          </p:nvSpPr>
          <p:spPr bwMode="auto">
            <a:xfrm>
              <a:off x="0" y="0"/>
              <a:ext cx="2880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定理3.</a:t>
              </a: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 (保号性定理) 若</a:t>
              </a:r>
            </a:p>
          </p:txBody>
        </p:sp>
        <p:graphicFrame>
          <p:nvGraphicFramePr>
            <p:cNvPr id="88091" name="Object 11"/>
            <p:cNvGraphicFramePr>
              <a:graphicFrameLocks noChangeAspect="1"/>
            </p:cNvGraphicFramePr>
            <p:nvPr/>
          </p:nvGraphicFramePr>
          <p:xfrm>
            <a:off x="2368" y="120"/>
            <a:ext cx="924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4" r:id="rId11" imgW="648263" imgH="279643" progId="Equation.3">
                    <p:embed/>
                  </p:oleObj>
                </mc:Choice>
                <mc:Fallback>
                  <p:oleObj r:id="rId11" imgW="648263" imgH="27964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8" y="120"/>
                          <a:ext cx="924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92" name="Text Box 12"/>
            <p:cNvSpPr txBox="1">
              <a:spLocks noChangeArrowheads="1"/>
            </p:cNvSpPr>
            <p:nvPr/>
          </p:nvSpPr>
          <p:spPr bwMode="auto">
            <a:xfrm>
              <a:off x="3307" y="106"/>
              <a:ext cx="875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, 而</a:t>
              </a:r>
              <a:r>
                <a:rPr lang="zh-CN" altLang="zh-CN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&gt;0 </a:t>
              </a:r>
            </a:p>
          </p:txBody>
        </p:sp>
        <p:sp>
          <p:nvSpPr>
            <p:cNvPr id="88093" name="Text Box 13"/>
            <p:cNvSpPr txBox="1">
              <a:spLocks noChangeArrowheads="1"/>
            </p:cNvSpPr>
            <p:nvPr/>
          </p:nvSpPr>
          <p:spPr bwMode="auto">
            <a:xfrm>
              <a:off x="716" y="494"/>
              <a:ext cx="369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(</a:t>
              </a:r>
              <a:r>
                <a:rPr lang="zh-CN" altLang="en-US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&lt;0). 则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</a:t>
              </a:r>
              <a:r>
                <a:rPr lang="zh-CN" altLang="en-US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, 当</a:t>
              </a:r>
              <a:r>
                <a:rPr lang="zh-CN" altLang="en-US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&gt;</a:t>
              </a:r>
              <a:r>
                <a:rPr lang="zh-CN" altLang="en-US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时, 有</a:t>
              </a:r>
              <a:r>
                <a:rPr lang="zh-CN" altLang="en-US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en-US" sz="2801" b="1" i="1" baseline="-25000">
                  <a:solidFill>
                    <a:srgbClr val="21007E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&gt;0 (</a:t>
              </a:r>
              <a:r>
                <a:rPr lang="zh-CN" altLang="en-US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en-US" sz="2801" b="1" i="1" baseline="-25000">
                  <a:solidFill>
                    <a:srgbClr val="21007E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&lt;0)</a:t>
              </a:r>
            </a:p>
          </p:txBody>
        </p:sp>
      </p:grpSp>
      <p:sp>
        <p:nvSpPr>
          <p:cNvPr id="90126" name="Rectangle 14"/>
          <p:cNvSpPr>
            <a:spLocks noChangeArrowheads="1"/>
          </p:cNvSpPr>
          <p:nvPr/>
        </p:nvSpPr>
        <p:spPr bwMode="auto">
          <a:xfrm>
            <a:off x="894864" y="3070136"/>
            <a:ext cx="66474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证:</a:t>
            </a:r>
          </a:p>
        </p:txBody>
      </p:sp>
      <p:sp>
        <p:nvSpPr>
          <p:cNvPr id="90127" name="Rectangle 15"/>
          <p:cNvSpPr>
            <a:spLocks noChangeArrowheads="1"/>
          </p:cNvSpPr>
          <p:nvPr/>
        </p:nvSpPr>
        <p:spPr bwMode="auto">
          <a:xfrm>
            <a:off x="1488524" y="3845674"/>
            <a:ext cx="54451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取</a:t>
            </a:r>
          </a:p>
        </p:txBody>
      </p:sp>
      <p:sp>
        <p:nvSpPr>
          <p:cNvPr id="88077" name="Line 16"/>
          <p:cNvSpPr>
            <a:spLocks noChangeShapeType="1"/>
          </p:cNvSpPr>
          <p:nvPr/>
        </p:nvSpPr>
        <p:spPr bwMode="auto">
          <a:xfrm>
            <a:off x="5450706" y="3966630"/>
            <a:ext cx="244623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8078" name="Oval 17"/>
          <p:cNvSpPr>
            <a:spLocks noChangeArrowheads="1"/>
          </p:cNvSpPr>
          <p:nvPr/>
        </p:nvSpPr>
        <p:spPr bwMode="auto">
          <a:xfrm>
            <a:off x="7338413" y="3921716"/>
            <a:ext cx="74263" cy="75152"/>
          </a:xfrm>
          <a:prstGeom prst="ellipse">
            <a:avLst/>
          </a:prstGeom>
          <a:solidFill>
            <a:srgbClr val="6600FF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8079" name="Text Box 18"/>
          <p:cNvSpPr txBox="1">
            <a:spLocks noChangeArrowheads="1"/>
          </p:cNvSpPr>
          <p:nvPr/>
        </p:nvSpPr>
        <p:spPr bwMode="auto">
          <a:xfrm>
            <a:off x="7950750" y="3722940"/>
            <a:ext cx="471371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88080" name="Rectangle 19"/>
          <p:cNvSpPr>
            <a:spLocks noChangeArrowheads="1"/>
          </p:cNvSpPr>
          <p:nvPr/>
        </p:nvSpPr>
        <p:spPr bwMode="auto">
          <a:xfrm>
            <a:off x="7207674" y="3993311"/>
            <a:ext cx="336126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88081" name="Oval 20"/>
          <p:cNvSpPr>
            <a:spLocks noChangeArrowheads="1"/>
          </p:cNvSpPr>
          <p:nvPr/>
        </p:nvSpPr>
        <p:spPr bwMode="auto">
          <a:xfrm>
            <a:off x="6043033" y="3921716"/>
            <a:ext cx="72929" cy="75152"/>
          </a:xfrm>
          <a:prstGeom prst="ellipse">
            <a:avLst/>
          </a:prstGeom>
          <a:solidFill>
            <a:srgbClr val="6600FF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8082" name="Rectangle 21"/>
          <p:cNvSpPr>
            <a:spLocks noChangeArrowheads="1"/>
          </p:cNvSpPr>
          <p:nvPr/>
        </p:nvSpPr>
        <p:spPr bwMode="auto">
          <a:xfrm>
            <a:off x="5887836" y="3993311"/>
            <a:ext cx="336126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zh-CN" altLang="zh-CN" sz="238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8083" name="Object 22"/>
          <p:cNvGraphicFramePr>
            <a:graphicFrameLocks noChangeAspect="1"/>
          </p:cNvGraphicFramePr>
          <p:nvPr/>
        </p:nvGraphicFramePr>
        <p:xfrm>
          <a:off x="6942639" y="2998096"/>
          <a:ext cx="285046" cy="734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5" r:id="rId13" imgW="144870" imgH="388540" progId="Equation.3">
                  <p:embed/>
                </p:oleObj>
              </mc:Choice>
              <mc:Fallback>
                <p:oleObj r:id="rId13" imgW="144870" imgH="3885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2639" y="2998096"/>
                        <a:ext cx="285046" cy="7346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4" name="Oval 23"/>
          <p:cNvSpPr>
            <a:spLocks noChangeArrowheads="1"/>
          </p:cNvSpPr>
          <p:nvPr/>
        </p:nvSpPr>
        <p:spPr bwMode="auto">
          <a:xfrm>
            <a:off x="6712290" y="3921716"/>
            <a:ext cx="76042" cy="75152"/>
          </a:xfrm>
          <a:prstGeom prst="ellipse">
            <a:avLst/>
          </a:prstGeom>
          <a:solidFill>
            <a:srgbClr val="6600FF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8085" name="AutoShape 24"/>
          <p:cNvSpPr>
            <a:spLocks/>
          </p:cNvSpPr>
          <p:nvPr/>
        </p:nvSpPr>
        <p:spPr bwMode="auto">
          <a:xfrm rot="5400000">
            <a:off x="6985552" y="3488366"/>
            <a:ext cx="163201" cy="638574"/>
          </a:xfrm>
          <a:prstGeom prst="leftBrace">
            <a:avLst>
              <a:gd name="adj1" fmla="val 3260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grpSp>
        <p:nvGrpSpPr>
          <p:cNvPr id="88086" name="Group 25"/>
          <p:cNvGrpSpPr>
            <a:grpSpLocks/>
          </p:cNvGrpSpPr>
          <p:nvPr/>
        </p:nvGrpSpPr>
        <p:grpSpPr bwMode="auto">
          <a:xfrm>
            <a:off x="2738990" y="208559"/>
            <a:ext cx="4980966" cy="1045021"/>
            <a:chOff x="0" y="0"/>
            <a:chExt cx="3160" cy="658"/>
          </a:xfrm>
        </p:grpSpPr>
        <p:sp>
          <p:nvSpPr>
            <p:cNvPr id="88088" name="Rectangle 26"/>
            <p:cNvSpPr>
              <a:spLocks noChangeArrowheads="1"/>
            </p:cNvSpPr>
            <p:nvPr/>
          </p:nvSpPr>
          <p:spPr bwMode="auto">
            <a:xfrm flipH="1">
              <a:off x="0" y="0"/>
              <a:ext cx="3160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若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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&gt;0, 自然数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 使得当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时, 都有|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  <a:r>
                <a:rPr lang="zh-CN" altLang="en-US" sz="2381" i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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l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|&lt;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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,则记</a:t>
              </a:r>
            </a:p>
          </p:txBody>
        </p:sp>
        <p:graphicFrame>
          <p:nvGraphicFramePr>
            <p:cNvPr id="88089" name="Object 27"/>
            <p:cNvGraphicFramePr>
              <a:graphicFrameLocks noChangeAspect="1"/>
            </p:cNvGraphicFramePr>
            <p:nvPr/>
          </p:nvGraphicFramePr>
          <p:xfrm flipH="1">
            <a:off x="1802" y="501"/>
            <a:ext cx="73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6" r:id="rId15" imgW="106716" imgH="205597" progId="Equation.3">
                    <p:embed/>
                  </p:oleObj>
                </mc:Choice>
                <mc:Fallback>
                  <p:oleObj r:id="rId15" imgW="106716" imgH="2055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1802" y="501"/>
                          <a:ext cx="73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0140" name="Object 28"/>
          <p:cNvGraphicFramePr>
            <a:graphicFrameLocks noChangeAspect="1"/>
          </p:cNvGraphicFramePr>
          <p:nvPr/>
        </p:nvGraphicFramePr>
        <p:xfrm>
          <a:off x="5076278" y="734627"/>
          <a:ext cx="1438126" cy="632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7" r:id="rId17" imgW="624804" imgH="274416" progId="Equation.3">
                  <p:embed/>
                </p:oleObj>
              </mc:Choice>
              <mc:Fallback>
                <p:oleObj r:id="rId17" imgW="624804" imgH="2744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278" y="734627"/>
                        <a:ext cx="1438126" cy="632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785021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0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 autoUpdateAnimBg="0"/>
      <p:bldP spid="90117" grpId="0" build="p" autoUpdateAnimBg="0" advAuto="0"/>
      <p:bldP spid="90118" grpId="0" build="p" autoUpdateAnimBg="0" advAuto="0"/>
      <p:bldP spid="90126" grpId="0" build="p" autoUpdateAnimBg="0"/>
      <p:bldP spid="90127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AF480005-6EBA-48B2-93E0-C4BD245E88B3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41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1831824" y="2180313"/>
            <a:ext cx="2110649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故当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时, </a:t>
            </a:r>
          </a:p>
        </p:txBody>
      </p:sp>
      <p:graphicFrame>
        <p:nvGraphicFramePr>
          <p:cNvPr id="91139" name="Object 3"/>
          <p:cNvGraphicFramePr>
            <a:graphicFrameLocks noChangeAspect="1"/>
          </p:cNvGraphicFramePr>
          <p:nvPr/>
        </p:nvGraphicFramePr>
        <p:xfrm>
          <a:off x="3796462" y="2008218"/>
          <a:ext cx="2569415" cy="885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0" r:id="rId4" imgW="1143000" imgH="393700" progId="Equation.3">
                  <p:embed/>
                </p:oleObj>
              </mc:Choice>
              <mc:Fallback>
                <p:oleObj r:id="rId4" imgW="1143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6462" y="2008218"/>
                        <a:ext cx="2569415" cy="8853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1831824" y="3682918"/>
            <a:ext cx="3091687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类似证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&lt;0 的情形.</a:t>
            </a:r>
          </a:p>
        </p:txBody>
      </p:sp>
      <p:graphicFrame>
        <p:nvGraphicFramePr>
          <p:cNvPr id="91141" name="Object 5"/>
          <p:cNvGraphicFramePr>
            <a:graphicFrameLocks noChangeAspect="1"/>
          </p:cNvGraphicFramePr>
          <p:nvPr/>
        </p:nvGraphicFramePr>
        <p:xfrm>
          <a:off x="3652827" y="514950"/>
          <a:ext cx="2871359" cy="889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1" r:id="rId6" imgW="1270000" imgH="393700" progId="Equation.3">
                  <p:embed/>
                </p:oleObj>
              </mc:Choice>
              <mc:Fallback>
                <p:oleObj r:id="rId6" imgW="1270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2827" y="514950"/>
                        <a:ext cx="2871359" cy="88982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661005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build="p" autoUpdateAnimBg="0"/>
      <p:bldP spid="91140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7B8FD7D9-F5ED-4518-85F9-22F0511EC20B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42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88248" y="785322"/>
            <a:ext cx="7054553" cy="2278144"/>
            <a:chOff x="0" y="0"/>
            <a:chExt cx="4476" cy="1436"/>
          </a:xfrm>
        </p:grpSpPr>
        <p:sp>
          <p:nvSpPr>
            <p:cNvPr id="90120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4476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1" b="1">
                  <a:solidFill>
                    <a:srgbClr val="21007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推论: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 设有数列{</a:t>
              </a:r>
              <a:r>
                <a:rPr lang="zh-CN" altLang="en-US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en-US" sz="2801" b="1" i="1" baseline="-25000">
                  <a:solidFill>
                    <a:srgbClr val="21007E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}, 若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自然数</a:t>
              </a:r>
              <a:r>
                <a:rPr lang="zh-CN" altLang="en-US" sz="2801" b="1" i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, 当</a:t>
              </a:r>
              <a:r>
                <a:rPr lang="zh-CN" altLang="en-US" sz="2801" b="1" i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&gt;</a:t>
              </a:r>
              <a:r>
                <a:rPr lang="zh-CN" altLang="en-US" sz="2801" b="1" i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时, </a:t>
              </a:r>
            </a:p>
          </p:txBody>
        </p:sp>
        <p:graphicFrame>
          <p:nvGraphicFramePr>
            <p:cNvPr id="90121" name="Object 4"/>
            <p:cNvGraphicFramePr>
              <a:graphicFrameLocks noChangeAspect="1"/>
            </p:cNvGraphicFramePr>
            <p:nvPr/>
          </p:nvGraphicFramePr>
          <p:xfrm>
            <a:off x="2340" y="554"/>
            <a:ext cx="923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64" r:id="rId4" imgW="648263" imgH="279643" progId="Equation.3">
                    <p:embed/>
                  </p:oleObj>
                </mc:Choice>
                <mc:Fallback>
                  <p:oleObj r:id="rId4" imgW="648263" imgH="27964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0" y="554"/>
                          <a:ext cx="923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22" name="Text Box 5"/>
            <p:cNvSpPr txBox="1">
              <a:spLocks noChangeArrowheads="1"/>
            </p:cNvSpPr>
            <p:nvPr/>
          </p:nvSpPr>
          <p:spPr bwMode="auto">
            <a:xfrm>
              <a:off x="3219" y="554"/>
              <a:ext cx="5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, 则 </a:t>
              </a:r>
            </a:p>
          </p:txBody>
        </p:sp>
        <p:sp>
          <p:nvSpPr>
            <p:cNvPr id="90123" name="Rectangle 6"/>
            <p:cNvSpPr>
              <a:spLocks noChangeArrowheads="1"/>
            </p:cNvSpPr>
            <p:nvPr/>
          </p:nvSpPr>
          <p:spPr bwMode="auto">
            <a:xfrm>
              <a:off x="662" y="513"/>
              <a:ext cx="18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有 </a:t>
              </a:r>
              <a:r>
                <a:rPr lang="zh-CN" altLang="en-US" sz="2801" b="1" i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zh-CN" altLang="en-US" sz="2801" b="1" i="1" baseline="-25000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0 (</a:t>
              </a:r>
              <a:r>
                <a:rPr lang="zh-CN" altLang="en-US" sz="2801" b="1" i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zh-CN" altLang="en-US" sz="2801" b="1" i="1" baseline="-25000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0). 且</a:t>
              </a:r>
            </a:p>
          </p:txBody>
        </p:sp>
        <p:sp>
          <p:nvSpPr>
            <p:cNvPr id="90124" name="Text Box 7"/>
            <p:cNvSpPr txBox="1">
              <a:spLocks noChangeArrowheads="1"/>
            </p:cNvSpPr>
            <p:nvPr/>
          </p:nvSpPr>
          <p:spPr bwMode="auto">
            <a:xfrm>
              <a:off x="662" y="998"/>
              <a:ext cx="108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0 (</a:t>
              </a:r>
              <a:r>
                <a:rPr lang="zh-CN" altLang="zh-CN" sz="2801" b="1" i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0).</a:t>
              </a:r>
              <a:endPara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0125" name="Object 8"/>
            <p:cNvGraphicFramePr>
              <a:graphicFrameLocks noChangeAspect="1"/>
            </p:cNvGraphicFramePr>
            <p:nvPr/>
          </p:nvGraphicFramePr>
          <p:xfrm>
            <a:off x="1806" y="1039"/>
            <a:ext cx="2114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65" r:id="rId6" imgW="1486545" imgH="279521" progId="Equation.3">
                    <p:embed/>
                  </p:oleObj>
                </mc:Choice>
                <mc:Fallback>
                  <p:oleObj r:id="rId6" imgW="1486545" imgH="27952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6" y="1039"/>
                          <a:ext cx="2114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1012261" y="3433447"/>
            <a:ext cx="2379978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证: 反设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a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&lt;0.</a:t>
            </a:r>
          </a:p>
        </p:txBody>
      </p:sp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3082290" y="3433447"/>
            <a:ext cx="5314928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由定理3, 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当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 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时, 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有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 &lt;0. </a:t>
            </a:r>
          </a:p>
        </p:txBody>
      </p:sp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1632603" y="4272132"/>
            <a:ext cx="6518257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取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=max(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), 则当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 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(&gt;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)时,</a:t>
            </a:r>
          </a:p>
        </p:txBody>
      </p:sp>
      <p:sp>
        <p:nvSpPr>
          <p:cNvPr id="92172" name="Text Box 12"/>
          <p:cNvSpPr txBox="1">
            <a:spLocks noChangeArrowheads="1"/>
          </p:cNvSpPr>
          <p:nvPr/>
        </p:nvSpPr>
        <p:spPr bwMode="auto">
          <a:xfrm>
            <a:off x="1632603" y="5042778"/>
            <a:ext cx="4693252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有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zh-CN" sz="2801" b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 &lt;0,  此与条件矛盾.</a:t>
            </a:r>
          </a:p>
        </p:txBody>
      </p:sp>
    </p:spTree>
    <p:extLst>
      <p:ext uri="{BB962C8B-B14F-4D97-AF65-F5344CB8AC3E}">
        <p14:creationId xmlns:p14="http://schemas.microsoft.com/office/powerpoint/2010/main" val="42972603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9" grpId="0" build="p" autoUpdateAnimBg="0"/>
      <p:bldP spid="92170" grpId="0" build="p" autoUpdateAnimBg="0"/>
      <p:bldP spid="92171" grpId="0" build="p" autoUpdateAnimBg="0"/>
      <p:bldP spid="92172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ADB300F3-183D-4B8C-928B-CE5BD89FD0D9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43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93186" name="Object 2"/>
          <p:cNvGraphicFramePr>
            <a:graphicFrameLocks noChangeAspect="1"/>
          </p:cNvGraphicFramePr>
          <p:nvPr/>
        </p:nvGraphicFramePr>
        <p:xfrm>
          <a:off x="3120089" y="4145840"/>
          <a:ext cx="3280029" cy="885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9" r:id="rId4" imgW="1460500" imgH="393700" progId="Equation.3">
                  <p:embed/>
                </p:oleObj>
              </mc:Choice>
              <mc:Fallback>
                <p:oleObj r:id="rId4" imgW="1460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0089" y="4145840"/>
                        <a:ext cx="3280029" cy="885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1385356" y="3639338"/>
            <a:ext cx="994959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比如,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85356" y="1422117"/>
            <a:ext cx="6646773" cy="1660026"/>
            <a:chOff x="0" y="0"/>
            <a:chExt cx="4218" cy="1045"/>
          </a:xfrm>
        </p:grpSpPr>
        <p:sp>
          <p:nvSpPr>
            <p:cNvPr id="91143" name="Text Box 5"/>
            <p:cNvSpPr txBox="1">
              <a:spLocks noChangeArrowheads="1"/>
            </p:cNvSpPr>
            <p:nvPr/>
          </p:nvSpPr>
          <p:spPr bwMode="auto">
            <a:xfrm>
              <a:off x="0" y="0"/>
              <a:ext cx="4218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1" b="1">
                  <a:solidFill>
                    <a:srgbClr val="21007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注: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 在推论中, 即使</a:t>
              </a:r>
              <a:r>
                <a:rPr lang="zh-CN" altLang="en-US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en-US" sz="2801" b="1" i="1" baseline="-25000">
                  <a:solidFill>
                    <a:srgbClr val="21007E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&gt;0, 也只能推出</a:t>
              </a:r>
              <a:r>
                <a:rPr lang="zh-CN" altLang="en-US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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0,</a:t>
              </a:r>
            </a:p>
          </p:txBody>
        </p:sp>
        <p:graphicFrame>
          <p:nvGraphicFramePr>
            <p:cNvPr id="91144" name="Object 6"/>
            <p:cNvGraphicFramePr>
              <a:graphicFrameLocks noChangeAspect="1"/>
            </p:cNvGraphicFramePr>
            <p:nvPr/>
          </p:nvGraphicFramePr>
          <p:xfrm>
            <a:off x="469" y="617"/>
            <a:ext cx="1264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00" r:id="rId6" imgW="825858" imgH="279521" progId="Equation.3">
                    <p:embed/>
                  </p:oleObj>
                </mc:Choice>
                <mc:Fallback>
                  <p:oleObj r:id="rId6" imgW="825858" imgH="27952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" y="617"/>
                          <a:ext cx="1264" cy="4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3191" name="Object 7"/>
          <p:cNvGraphicFramePr>
            <a:graphicFrameLocks noChangeAspect="1"/>
          </p:cNvGraphicFramePr>
          <p:nvPr/>
        </p:nvGraphicFramePr>
        <p:xfrm>
          <a:off x="4646708" y="500276"/>
          <a:ext cx="3276916" cy="632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1" r:id="rId8" imgW="1448429" imgH="279521" progId="Equation.3">
                  <p:embed/>
                </p:oleObj>
              </mc:Choice>
              <mc:Fallback>
                <p:oleObj r:id="rId8" imgW="1448429" imgH="279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6708" y="500276"/>
                        <a:ext cx="3276916" cy="63279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897403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AAE125B-A6F9-463D-A9FD-B0CE4ACC40E8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44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94210" name="Object 2"/>
          <p:cNvGraphicFramePr>
            <a:graphicFrameLocks noChangeAspect="1"/>
          </p:cNvGraphicFramePr>
          <p:nvPr/>
        </p:nvGraphicFramePr>
        <p:xfrm>
          <a:off x="1336440" y="1670253"/>
          <a:ext cx="6053557" cy="1270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3" r:id="rId4" imgW="2298700" imgH="482600" progId="Equation.3">
                  <p:embed/>
                </p:oleObj>
              </mc:Choice>
              <mc:Fallback>
                <p:oleObj r:id="rId4" imgW="22987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440" y="1670253"/>
                        <a:ext cx="6053557" cy="12704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970016" y="602555"/>
            <a:ext cx="3644674" cy="7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4426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3.夹逼定理</a:t>
            </a:r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2219593" y="3215994"/>
          <a:ext cx="5023212" cy="786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4" r:id="rId6" imgW="1460500" imgH="228600" progId="Equation.3">
                  <p:embed/>
                </p:oleObj>
              </mc:Choice>
              <mc:Fallback>
                <p:oleObj r:id="rId6" imgW="146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593" y="3215994"/>
                        <a:ext cx="5023212" cy="7862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1484521" y="4564292"/>
          <a:ext cx="6696578" cy="127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5" r:id="rId8" imgW="2538898" imgH="482391" progId="Equation.3">
                  <p:embed/>
                </p:oleObj>
              </mc:Choice>
              <mc:Fallback>
                <p:oleObj r:id="rId8" imgW="2538898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521" y="4564292"/>
                        <a:ext cx="6696578" cy="127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935966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EDE8B50-2A88-4796-9EFC-4780650E68DD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45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95234" name="Object 2"/>
          <p:cNvGraphicFramePr>
            <a:graphicFrameLocks noChangeAspect="1"/>
          </p:cNvGraphicFramePr>
          <p:nvPr/>
        </p:nvGraphicFramePr>
        <p:xfrm>
          <a:off x="3102302" y="2895818"/>
          <a:ext cx="2013109" cy="60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8" r:id="rId4" imgW="762000" imgH="228600" progId="Equation.3">
                  <p:embed/>
                </p:oleObj>
              </mc:Choice>
              <mc:Fallback>
                <p:oleObj r:id="rId4" imgW="762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2302" y="2895818"/>
                        <a:ext cx="2013109" cy="60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861512" y="459809"/>
            <a:ext cx="4693252" cy="7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4426" b="1">
                <a:solidFill>
                  <a:srgbClr val="21007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夹逼定理的证明</a:t>
            </a:r>
          </a:p>
        </p:txBody>
      </p:sp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866848" y="1587986"/>
          <a:ext cx="7655328" cy="1337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9" r:id="rId6" imgW="2908300" imgH="508000" progId="Equation.3">
                  <p:embed/>
                </p:oleObj>
              </mc:Choice>
              <mc:Fallback>
                <p:oleObj r:id="rId6" imgW="29083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848" y="1587986"/>
                        <a:ext cx="7655328" cy="1337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921100" y="3938170"/>
          <a:ext cx="7746489" cy="737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0" r:id="rId8" imgW="2933700" imgH="279400" progId="Equation.3">
                  <p:embed/>
                </p:oleObj>
              </mc:Choice>
              <mc:Fallback>
                <p:oleObj r:id="rId8" imgW="29337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100" y="3938170"/>
                        <a:ext cx="7746489" cy="737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3120089" y="4816431"/>
          <a:ext cx="1979312" cy="60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1" r:id="rId10" imgW="749625" imgH="228699" progId="Equation.3">
                  <p:embed/>
                </p:oleObj>
              </mc:Choice>
              <mc:Fallback>
                <p:oleObj r:id="rId10" imgW="749625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0089" y="4816431"/>
                        <a:ext cx="1979312" cy="60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965486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0C174B2-551B-4DEF-AB42-5F427FEF22C9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46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96258" name="Object 2"/>
          <p:cNvGraphicFramePr>
            <a:graphicFrameLocks noChangeAspect="1"/>
          </p:cNvGraphicFramePr>
          <p:nvPr/>
        </p:nvGraphicFramePr>
        <p:xfrm>
          <a:off x="687638" y="1923727"/>
          <a:ext cx="7936372" cy="1205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3" r:id="rId4" imgW="3009900" imgH="457200" progId="Equation.3">
                  <p:embed/>
                </p:oleObj>
              </mc:Choice>
              <mc:Fallback>
                <p:oleObj r:id="rId4" imgW="3009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38" y="1923727"/>
                        <a:ext cx="7936372" cy="12055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861512" y="459809"/>
            <a:ext cx="4693252" cy="7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4426" b="1">
                <a:solidFill>
                  <a:srgbClr val="21007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夹逼定理的证明</a:t>
            </a:r>
          </a:p>
        </p:txBody>
      </p:sp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2227598" y="3607766"/>
          <a:ext cx="4193866" cy="60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4" r:id="rId6" imgW="1588189" imgH="228699" progId="Equation.3">
                  <p:embed/>
                </p:oleObj>
              </mc:Choice>
              <mc:Fallback>
                <p:oleObj r:id="rId6" imgW="1588189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598" y="3607766"/>
                        <a:ext cx="4193866" cy="60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2322761" y="4794197"/>
          <a:ext cx="2227449" cy="598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5" r:id="rId8" imgW="850900" imgH="228600" progId="Equation.3">
                  <p:embed/>
                </p:oleObj>
              </mc:Choice>
              <mc:Fallback>
                <p:oleObj r:id="rId8" imgW="850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761" y="4794197"/>
                        <a:ext cx="2227449" cy="5985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6"/>
          <p:cNvGraphicFramePr>
            <a:graphicFrameLocks noChangeAspect="1"/>
          </p:cNvGraphicFramePr>
          <p:nvPr/>
        </p:nvGraphicFramePr>
        <p:xfrm>
          <a:off x="6254260" y="362867"/>
          <a:ext cx="1610220" cy="60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6" r:id="rId10" imgW="610130" imgH="228799" progId="Equation.3">
                  <p:embed/>
                </p:oleObj>
              </mc:Choice>
              <mc:Fallback>
                <p:oleObj r:id="rId10" imgW="610130" imgH="2287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260" y="362867"/>
                        <a:ext cx="1610220" cy="6038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3" name="Object 7"/>
          <p:cNvGraphicFramePr>
            <a:graphicFrameLocks noChangeAspect="1"/>
          </p:cNvGraphicFramePr>
          <p:nvPr/>
        </p:nvGraphicFramePr>
        <p:xfrm>
          <a:off x="6252037" y="994771"/>
          <a:ext cx="1602216" cy="60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7" r:id="rId12" imgW="610130" imgH="228799" progId="Equation.3">
                  <p:embed/>
                </p:oleObj>
              </mc:Choice>
              <mc:Fallback>
                <p:oleObj r:id="rId12" imgW="610130" imgH="2287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2037" y="994771"/>
                        <a:ext cx="1602216" cy="6007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954036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334CC0C-9D76-44B8-8B95-EADB5F9A178D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47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777910" y="694605"/>
            <a:ext cx="790658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例4.</a:t>
            </a:r>
            <a:r>
              <a:rPr lang="zh-CN" altLang="zh-CN" sz="2801" b="1">
                <a:solidFill>
                  <a:srgbClr val="40458C"/>
                </a:solidFill>
                <a:latin typeface="Times New Roman" panose="02020603050405020304" pitchFamily="18" charset="0"/>
              </a:rPr>
              <a:t>  </a:t>
            </a:r>
            <a:endParaRPr lang="zh-CN" altLang="zh-CN" sz="280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353677" y="2026895"/>
            <a:ext cx="66474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解:</a:t>
            </a:r>
            <a:endParaRPr lang="zh-CN" altLang="zh-CN" sz="2801" b="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1684187" y="384657"/>
          <a:ext cx="6019316" cy="945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5" r:id="rId4" imgW="2667000" imgH="419100" progId="Equation.3">
                  <p:embed/>
                </p:oleObj>
              </mc:Choice>
              <mc:Fallback>
                <p:oleObj r:id="rId4" imgW="2667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187" y="384657"/>
                        <a:ext cx="6019316" cy="94585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1091861" y="1719614"/>
          <a:ext cx="7497908" cy="3021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6" r:id="rId6" imgW="3403600" imgH="1371600" progId="Equation.3">
                  <p:embed/>
                </p:oleObj>
              </mc:Choice>
              <mc:Fallback>
                <p:oleObj r:id="rId6" imgW="340360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861" y="1719614"/>
                        <a:ext cx="7497908" cy="30216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6" name="Object 6"/>
          <p:cNvGraphicFramePr>
            <a:graphicFrameLocks noChangeAspect="1"/>
          </p:cNvGraphicFramePr>
          <p:nvPr/>
        </p:nvGraphicFramePr>
        <p:xfrm>
          <a:off x="2540659" y="5045891"/>
          <a:ext cx="2604101" cy="980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7" r:id="rId8" imgW="1181100" imgH="444500" progId="Equation.3">
                  <p:embed/>
                </p:oleObj>
              </mc:Choice>
              <mc:Fallback>
                <p:oleObj r:id="rId8" imgW="11811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659" y="5045891"/>
                        <a:ext cx="2604101" cy="98009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684282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  <p:bldP spid="97283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609B538-E984-463D-90F3-63F4DAB261D7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48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777910" y="694605"/>
            <a:ext cx="790658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例4.</a:t>
            </a:r>
            <a:r>
              <a:rPr lang="zh-CN" altLang="zh-CN" sz="2801" b="1">
                <a:solidFill>
                  <a:srgbClr val="40458C"/>
                </a:solidFill>
                <a:latin typeface="Times New Roman" panose="02020603050405020304" pitchFamily="18" charset="0"/>
              </a:rPr>
              <a:t>  </a:t>
            </a:r>
            <a:endParaRPr lang="zh-CN" altLang="zh-CN" sz="280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713875" y="1983315"/>
            <a:ext cx="66474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解:</a:t>
            </a:r>
            <a:endParaRPr lang="zh-CN" altLang="zh-CN" sz="2801" b="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1684187" y="384657"/>
          <a:ext cx="6019316" cy="945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9" r:id="rId4" imgW="2667000" imgH="419100" progId="Equation.3">
                  <p:embed/>
                </p:oleObj>
              </mc:Choice>
              <mc:Fallback>
                <p:oleObj r:id="rId4" imgW="2667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187" y="384657"/>
                        <a:ext cx="6019316" cy="94585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1293750" y="1800548"/>
          <a:ext cx="5236662" cy="2016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0" r:id="rId6" imgW="2374900" imgH="914400" progId="Equation.3">
                  <p:embed/>
                </p:oleObj>
              </mc:Choice>
              <mc:Fallback>
                <p:oleObj r:id="rId6" imgW="23749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750" y="1800548"/>
                        <a:ext cx="5236662" cy="2016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0" name="Object 6"/>
          <p:cNvGraphicFramePr>
            <a:graphicFrameLocks noChangeAspect="1"/>
          </p:cNvGraphicFramePr>
          <p:nvPr/>
        </p:nvGraphicFramePr>
        <p:xfrm>
          <a:off x="2955110" y="4096924"/>
          <a:ext cx="1930841" cy="923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1" r:id="rId8" imgW="876681" imgH="419282" progId="Equation.3">
                  <p:embed/>
                </p:oleObj>
              </mc:Choice>
              <mc:Fallback>
                <p:oleObj r:id="rId8" imgW="876681" imgH="419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110" y="4096924"/>
                        <a:ext cx="1930841" cy="92362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158415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 autoUpdateAnimBg="0"/>
      <p:bldP spid="98307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2E9E197-0957-4A0E-8776-BE8D9C485D5B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49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340780" y="242801"/>
            <a:ext cx="78932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例5.</a:t>
            </a:r>
            <a:r>
              <a:rPr lang="zh-CN" altLang="zh-CN" sz="2801" b="1">
                <a:solidFill>
                  <a:srgbClr val="40458C"/>
                </a:solidFill>
                <a:latin typeface="Times New Roman" panose="02020603050405020304" pitchFamily="18" charset="0"/>
              </a:rPr>
              <a:t>  </a:t>
            </a:r>
            <a:endParaRPr lang="zh-CN" altLang="zh-CN" sz="280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713875" y="1983315"/>
            <a:ext cx="66474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解:</a:t>
            </a:r>
            <a:endParaRPr lang="zh-CN" altLang="zh-CN" sz="2801" b="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9332" name="Object 4"/>
          <p:cNvGraphicFramePr>
            <a:graphicFrameLocks noChangeAspect="1"/>
          </p:cNvGraphicFramePr>
          <p:nvPr/>
        </p:nvGraphicFramePr>
        <p:xfrm>
          <a:off x="642725" y="707946"/>
          <a:ext cx="7980396" cy="886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4" r:id="rId4" imgW="3998764" imgH="444307" progId="Equation.3">
                  <p:embed/>
                </p:oleObj>
              </mc:Choice>
              <mc:Fallback>
                <p:oleObj r:id="rId4" imgW="3998764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725" y="707946"/>
                        <a:ext cx="7980396" cy="88671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3" name="Object 5"/>
          <p:cNvGraphicFramePr>
            <a:graphicFrameLocks noChangeAspect="1"/>
          </p:cNvGraphicFramePr>
          <p:nvPr/>
        </p:nvGraphicFramePr>
        <p:xfrm>
          <a:off x="669406" y="3482808"/>
          <a:ext cx="8211635" cy="1401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5" r:id="rId6" imgW="3719486" imgH="634725" progId="Equation.3">
                  <p:embed/>
                </p:oleObj>
              </mc:Choice>
              <mc:Fallback>
                <p:oleObj r:id="rId6" imgW="3719486" imgH="634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406" y="3482808"/>
                        <a:ext cx="8211635" cy="1401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4" name="Object 6"/>
          <p:cNvGraphicFramePr>
            <a:graphicFrameLocks noChangeAspect="1"/>
          </p:cNvGraphicFramePr>
          <p:nvPr/>
        </p:nvGraphicFramePr>
        <p:xfrm>
          <a:off x="983357" y="1949963"/>
          <a:ext cx="7560609" cy="1522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6" r:id="rId8" imgW="3782958" imgH="761669" progId="Equation.3">
                  <p:embed/>
                </p:oleObj>
              </mc:Choice>
              <mc:Fallback>
                <p:oleObj r:id="rId8" imgW="3782958" imgH="7616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357" y="1949963"/>
                        <a:ext cx="7560609" cy="15221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7"/>
          <p:cNvGraphicFramePr>
            <a:graphicFrameLocks noChangeAspect="1"/>
          </p:cNvGraphicFramePr>
          <p:nvPr/>
        </p:nvGraphicFramePr>
        <p:xfrm>
          <a:off x="2015036" y="5242888"/>
          <a:ext cx="3819437" cy="789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7" r:id="rId10" imgW="1905000" imgH="393700" progId="Equation.3">
                  <p:embed/>
                </p:oleObj>
              </mc:Choice>
              <mc:Fallback>
                <p:oleObj r:id="rId10" imgW="1905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036" y="5242888"/>
                        <a:ext cx="3819437" cy="7893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053439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 autoUpdateAnimBg="0"/>
      <p:bldP spid="9933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566F924A-3C6D-4422-9644-4D540DF48EF3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790806" y="3614881"/>
            <a:ext cx="7401410" cy="2170529"/>
          </a:xfrm>
          <a:prstGeom prst="rect">
            <a:avLst/>
          </a:prstGeom>
          <a:solidFill>
            <a:srgbClr val="E7FFE7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633831" y="1191768"/>
            <a:ext cx="3798982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例1. 数列举例</a:t>
            </a:r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1427157" y="2337732"/>
          <a:ext cx="5764509" cy="566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r:id="rId4" imgW="2578100" imgH="241300" progId="Equation.3">
                  <p:embed/>
                </p:oleObj>
              </mc:Choice>
              <mc:Fallback>
                <p:oleObj r:id="rId4" imgW="2578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157" y="2337732"/>
                        <a:ext cx="5764509" cy="566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471181" y="3923050"/>
            <a:ext cx="6212795" cy="1385967"/>
            <a:chOff x="0" y="0"/>
            <a:chExt cx="3942" cy="873"/>
          </a:xfrm>
        </p:grpSpPr>
        <p:sp>
          <p:nvSpPr>
            <p:cNvPr id="52231" name="Line 6"/>
            <p:cNvSpPr>
              <a:spLocks noChangeShapeType="1"/>
            </p:cNvSpPr>
            <p:nvPr/>
          </p:nvSpPr>
          <p:spPr bwMode="auto">
            <a:xfrm>
              <a:off x="0" y="451"/>
              <a:ext cx="37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2232" name="Line 7"/>
            <p:cNvSpPr>
              <a:spLocks noChangeShapeType="1"/>
            </p:cNvSpPr>
            <p:nvPr/>
          </p:nvSpPr>
          <p:spPr bwMode="auto">
            <a:xfrm>
              <a:off x="288" y="383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2233" name="Line 8"/>
            <p:cNvSpPr>
              <a:spLocks noChangeShapeType="1"/>
            </p:cNvSpPr>
            <p:nvPr/>
          </p:nvSpPr>
          <p:spPr bwMode="auto">
            <a:xfrm>
              <a:off x="689" y="383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2234" name="Line 9"/>
            <p:cNvSpPr>
              <a:spLocks noChangeShapeType="1"/>
            </p:cNvSpPr>
            <p:nvPr/>
          </p:nvSpPr>
          <p:spPr bwMode="auto">
            <a:xfrm>
              <a:off x="1112" y="383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2235" name="Line 10"/>
            <p:cNvSpPr>
              <a:spLocks noChangeShapeType="1"/>
            </p:cNvSpPr>
            <p:nvPr/>
          </p:nvSpPr>
          <p:spPr bwMode="auto">
            <a:xfrm>
              <a:off x="1896" y="383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2236" name="Text Box 11"/>
            <p:cNvSpPr txBox="1">
              <a:spLocks noChangeArrowheads="1"/>
            </p:cNvSpPr>
            <p:nvPr/>
          </p:nvSpPr>
          <p:spPr bwMode="auto">
            <a:xfrm>
              <a:off x="1780" y="10"/>
              <a:ext cx="315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zh-CN" sz="2801" b="1" i="1" baseline="-25000">
                  <a:solidFill>
                    <a:srgbClr val="21007E"/>
                  </a:solidFill>
                  <a:latin typeface="Times New Roman" panose="02020603050405020304" pitchFamily="18" charset="0"/>
                </a:rPr>
                <a:t>n</a:t>
              </a:r>
              <a:endPara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237" name="Rectangle 12"/>
            <p:cNvSpPr>
              <a:spLocks noChangeArrowheads="1"/>
            </p:cNvSpPr>
            <p:nvPr/>
          </p:nvSpPr>
          <p:spPr bwMode="auto">
            <a:xfrm>
              <a:off x="183" y="544"/>
              <a:ext cx="231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8" name="Rectangle 13"/>
            <p:cNvSpPr>
              <a:spLocks noChangeArrowheads="1"/>
            </p:cNvSpPr>
            <p:nvPr/>
          </p:nvSpPr>
          <p:spPr bwMode="auto">
            <a:xfrm>
              <a:off x="580" y="544"/>
              <a:ext cx="231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2239" name="Rectangle 14"/>
            <p:cNvSpPr>
              <a:spLocks noChangeArrowheads="1"/>
            </p:cNvSpPr>
            <p:nvPr/>
          </p:nvSpPr>
          <p:spPr bwMode="auto">
            <a:xfrm>
              <a:off x="999" y="544"/>
              <a:ext cx="231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2240" name="Rectangle 15"/>
            <p:cNvSpPr>
              <a:spLocks noChangeArrowheads="1"/>
            </p:cNvSpPr>
            <p:nvPr/>
          </p:nvSpPr>
          <p:spPr bwMode="auto">
            <a:xfrm>
              <a:off x="1768" y="543"/>
              <a:ext cx="315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zh-CN" sz="2801" b="1" i="1" baseline="30000">
                  <a:solidFill>
                    <a:srgbClr val="21007E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2241" name="Rectangle 16"/>
            <p:cNvSpPr>
              <a:spLocks noChangeArrowheads="1"/>
            </p:cNvSpPr>
            <p:nvPr/>
          </p:nvSpPr>
          <p:spPr bwMode="auto">
            <a:xfrm>
              <a:off x="560" y="0"/>
              <a:ext cx="307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zh-CN" sz="2801" b="1" baseline="-25000">
                  <a:solidFill>
                    <a:srgbClr val="21007E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2242" name="Rectangle 17"/>
            <p:cNvSpPr>
              <a:spLocks noChangeArrowheads="1"/>
            </p:cNvSpPr>
            <p:nvPr/>
          </p:nvSpPr>
          <p:spPr bwMode="auto">
            <a:xfrm>
              <a:off x="979" y="0"/>
              <a:ext cx="307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zh-CN" sz="2801" b="1" baseline="-25000">
                  <a:solidFill>
                    <a:srgbClr val="21007E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2243" name="Text Box 18"/>
            <p:cNvSpPr txBox="1">
              <a:spLocks noChangeArrowheads="1"/>
            </p:cNvSpPr>
            <p:nvPr/>
          </p:nvSpPr>
          <p:spPr bwMode="auto">
            <a:xfrm>
              <a:off x="1352" y="41"/>
              <a:ext cx="34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52244" name="Rectangle 19"/>
            <p:cNvSpPr>
              <a:spLocks noChangeArrowheads="1"/>
            </p:cNvSpPr>
            <p:nvPr/>
          </p:nvSpPr>
          <p:spPr bwMode="auto">
            <a:xfrm>
              <a:off x="2083" y="40"/>
              <a:ext cx="401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… </a:t>
              </a:r>
            </a:p>
          </p:txBody>
        </p:sp>
        <p:sp>
          <p:nvSpPr>
            <p:cNvPr id="52245" name="Text Box 20"/>
            <p:cNvSpPr txBox="1">
              <a:spLocks noChangeArrowheads="1"/>
            </p:cNvSpPr>
            <p:nvPr/>
          </p:nvSpPr>
          <p:spPr bwMode="auto">
            <a:xfrm>
              <a:off x="3711" y="242"/>
              <a:ext cx="231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2246" name="Line 21"/>
            <p:cNvSpPr>
              <a:spLocks noChangeShapeType="1"/>
            </p:cNvSpPr>
            <p:nvPr/>
          </p:nvSpPr>
          <p:spPr bwMode="auto">
            <a:xfrm>
              <a:off x="2596" y="39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2247" name="Text Box 22"/>
            <p:cNvSpPr txBox="1">
              <a:spLocks noChangeArrowheads="1"/>
            </p:cNvSpPr>
            <p:nvPr/>
          </p:nvSpPr>
          <p:spPr bwMode="auto">
            <a:xfrm>
              <a:off x="1199" y="307"/>
              <a:ext cx="54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•••••</a:t>
              </a:r>
            </a:p>
          </p:txBody>
        </p:sp>
        <p:sp>
          <p:nvSpPr>
            <p:cNvPr id="52248" name="Text Box 23"/>
            <p:cNvSpPr txBox="1">
              <a:spLocks noChangeArrowheads="1"/>
            </p:cNvSpPr>
            <p:nvPr/>
          </p:nvSpPr>
          <p:spPr bwMode="auto">
            <a:xfrm>
              <a:off x="1954" y="307"/>
              <a:ext cx="54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•••••</a:t>
              </a:r>
            </a:p>
          </p:txBody>
        </p:sp>
        <p:sp>
          <p:nvSpPr>
            <p:cNvPr id="52249" name="Text Box 24"/>
            <p:cNvSpPr txBox="1">
              <a:spLocks noChangeArrowheads="1"/>
            </p:cNvSpPr>
            <p:nvPr/>
          </p:nvSpPr>
          <p:spPr bwMode="auto">
            <a:xfrm>
              <a:off x="2688" y="307"/>
              <a:ext cx="54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•••••</a:t>
              </a:r>
            </a:p>
          </p:txBody>
        </p:sp>
        <p:sp>
          <p:nvSpPr>
            <p:cNvPr id="52250" name="Text Box 25"/>
            <p:cNvSpPr txBox="1">
              <a:spLocks noChangeArrowheads="1"/>
            </p:cNvSpPr>
            <p:nvPr/>
          </p:nvSpPr>
          <p:spPr bwMode="auto">
            <a:xfrm>
              <a:off x="1352" y="519"/>
              <a:ext cx="34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52251" name="Rectangle 26"/>
            <p:cNvSpPr>
              <a:spLocks noChangeArrowheads="1"/>
            </p:cNvSpPr>
            <p:nvPr/>
          </p:nvSpPr>
          <p:spPr bwMode="auto">
            <a:xfrm>
              <a:off x="2105" y="529"/>
              <a:ext cx="401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…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429293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/>
      <p:bldP spid="54275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327B057-694C-497E-9AD0-A9C268C5B0E9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50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340780" y="242801"/>
            <a:ext cx="78932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例5.</a:t>
            </a:r>
            <a:r>
              <a:rPr lang="zh-CN" altLang="zh-CN" sz="2801" b="1">
                <a:solidFill>
                  <a:srgbClr val="40458C"/>
                </a:solidFill>
                <a:latin typeface="Times New Roman" panose="02020603050405020304" pitchFamily="18" charset="0"/>
              </a:rPr>
              <a:t>  </a:t>
            </a:r>
            <a:endParaRPr lang="zh-CN" altLang="zh-CN" sz="280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713875" y="1983315"/>
            <a:ext cx="66474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解:</a:t>
            </a:r>
            <a:endParaRPr lang="zh-CN" altLang="zh-CN" sz="2801" b="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0356" name="Object 4"/>
          <p:cNvGraphicFramePr>
            <a:graphicFrameLocks noChangeAspect="1"/>
          </p:cNvGraphicFramePr>
          <p:nvPr/>
        </p:nvGraphicFramePr>
        <p:xfrm>
          <a:off x="642725" y="707946"/>
          <a:ext cx="7980396" cy="886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9" r:id="rId4" imgW="3998764" imgH="444307" progId="Equation.3">
                  <p:embed/>
                </p:oleObj>
              </mc:Choice>
              <mc:Fallback>
                <p:oleObj r:id="rId4" imgW="3998764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725" y="707946"/>
                        <a:ext cx="7980396" cy="88671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7" name="Object 5"/>
          <p:cNvGraphicFramePr>
            <a:graphicFrameLocks noChangeAspect="1"/>
          </p:cNvGraphicFramePr>
          <p:nvPr/>
        </p:nvGraphicFramePr>
        <p:xfrm>
          <a:off x="995363" y="1917501"/>
          <a:ext cx="7557941" cy="1521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0" r:id="rId6" imgW="3782958" imgH="761669" progId="Equation.3">
                  <p:embed/>
                </p:oleObj>
              </mc:Choice>
              <mc:Fallback>
                <p:oleObj r:id="rId6" imgW="3782958" imgH="7616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1917501"/>
                        <a:ext cx="7557941" cy="1521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8" name="Object 6"/>
          <p:cNvGraphicFramePr>
            <a:graphicFrameLocks noChangeAspect="1"/>
          </p:cNvGraphicFramePr>
          <p:nvPr/>
        </p:nvGraphicFramePr>
        <p:xfrm>
          <a:off x="2410365" y="3437005"/>
          <a:ext cx="3808765" cy="787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1" r:id="rId8" imgW="1905000" imgH="393700" progId="Equation.3">
                  <p:embed/>
                </p:oleObj>
              </mc:Choice>
              <mc:Fallback>
                <p:oleObj r:id="rId8" imgW="1905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0365" y="3437005"/>
                        <a:ext cx="3808765" cy="7875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9" name="Object 7"/>
          <p:cNvGraphicFramePr>
            <a:graphicFrameLocks noChangeAspect="1"/>
          </p:cNvGraphicFramePr>
          <p:nvPr/>
        </p:nvGraphicFramePr>
        <p:xfrm>
          <a:off x="1348002" y="4378412"/>
          <a:ext cx="6397302" cy="888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2" r:id="rId10" imgW="3199012" imgH="444307" progId="Equation.3">
                  <p:embed/>
                </p:oleObj>
              </mc:Choice>
              <mc:Fallback>
                <p:oleObj r:id="rId10" imgW="3199012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8002" y="4378412"/>
                        <a:ext cx="6397302" cy="8884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0" name="Object 8"/>
          <p:cNvGraphicFramePr>
            <a:graphicFrameLocks noChangeAspect="1"/>
          </p:cNvGraphicFramePr>
          <p:nvPr/>
        </p:nvGraphicFramePr>
        <p:xfrm>
          <a:off x="2290743" y="5494582"/>
          <a:ext cx="4391753" cy="88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3" r:id="rId12" imgW="2197100" imgH="444500" progId="Equation.3">
                  <p:embed/>
                </p:oleObj>
              </mc:Choice>
              <mc:Fallback>
                <p:oleObj r:id="rId12" imgW="21971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43" y="5494582"/>
                        <a:ext cx="4391753" cy="888045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442134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autoUpdateAnimBg="0"/>
      <p:bldP spid="100355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4A253D52-0623-4EFB-9829-6A495B8ED55B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51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396367" y="385101"/>
            <a:ext cx="788879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例6.</a:t>
            </a:r>
            <a:r>
              <a:rPr lang="zh-CN" altLang="zh-CN" sz="2801" b="1">
                <a:solidFill>
                  <a:srgbClr val="40458C"/>
                </a:solidFill>
                <a:latin typeface="Times New Roman" panose="02020603050405020304" pitchFamily="18" charset="0"/>
              </a:rPr>
              <a:t>  </a:t>
            </a:r>
            <a:endParaRPr lang="zh-CN" altLang="zh-CN" sz="280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13875" y="1983315"/>
            <a:ext cx="66474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解:</a:t>
            </a:r>
            <a:endParaRPr lang="zh-CN" altLang="zh-CN" sz="2801" b="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1380" name="Object 4"/>
          <p:cNvGraphicFramePr>
            <a:graphicFrameLocks noChangeAspect="1"/>
          </p:cNvGraphicFramePr>
          <p:nvPr/>
        </p:nvGraphicFramePr>
        <p:xfrm>
          <a:off x="1359564" y="305057"/>
          <a:ext cx="5343388" cy="788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4" r:id="rId4" imgW="2665843" imgH="393529" progId="Equation.3">
                  <p:embed/>
                </p:oleObj>
              </mc:Choice>
              <mc:Fallback>
                <p:oleObj r:id="rId4" imgW="266584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9564" y="305057"/>
                        <a:ext cx="5343388" cy="78843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1346668" y="1992209"/>
          <a:ext cx="3063910" cy="430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5" r:id="rId6" imgW="1535367" imgH="215713" progId="Equation.3">
                  <p:embed/>
                </p:oleObj>
              </mc:Choice>
              <mc:Fallback>
                <p:oleObj r:id="rId6" imgW="1535367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668" y="1992209"/>
                        <a:ext cx="3063910" cy="4300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2" name="Object 6"/>
          <p:cNvGraphicFramePr>
            <a:graphicFrameLocks noChangeAspect="1"/>
          </p:cNvGraphicFramePr>
          <p:nvPr/>
        </p:nvGraphicFramePr>
        <p:xfrm>
          <a:off x="561791" y="2683256"/>
          <a:ext cx="8409077" cy="840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6" r:id="rId8" imgW="4191000" imgH="419100" progId="Equation.3">
                  <p:embed/>
                </p:oleObj>
              </mc:Choice>
              <mc:Fallback>
                <p:oleObj r:id="rId8" imgW="4191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791" y="2683256"/>
                        <a:ext cx="8409077" cy="8409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3" name="Object 7"/>
          <p:cNvGraphicFramePr>
            <a:graphicFrameLocks noChangeAspect="1"/>
          </p:cNvGraphicFramePr>
          <p:nvPr/>
        </p:nvGraphicFramePr>
        <p:xfrm>
          <a:off x="596922" y="3710044"/>
          <a:ext cx="7486346" cy="83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7" r:id="rId10" imgW="3746500" imgH="419100" progId="Equation.3">
                  <p:embed/>
                </p:oleObj>
              </mc:Choice>
              <mc:Fallback>
                <p:oleObj r:id="rId10" imgW="3746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22" y="3710044"/>
                        <a:ext cx="7486346" cy="83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4" name="Object 8"/>
          <p:cNvGraphicFramePr>
            <a:graphicFrameLocks noChangeAspect="1"/>
          </p:cNvGraphicFramePr>
          <p:nvPr/>
        </p:nvGraphicFramePr>
        <p:xfrm>
          <a:off x="1744220" y="4859566"/>
          <a:ext cx="2034454" cy="78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8" r:id="rId12" imgW="1016000" imgH="393700" progId="Equation.3">
                  <p:embed/>
                </p:oleObj>
              </mc:Choice>
              <mc:Fallback>
                <p:oleObj r:id="rId12" imgW="1016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220" y="4859566"/>
                        <a:ext cx="2034454" cy="78799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5" name="Object 9"/>
          <p:cNvGraphicFramePr>
            <a:graphicFrameLocks noChangeAspect="1"/>
          </p:cNvGraphicFramePr>
          <p:nvPr/>
        </p:nvGraphicFramePr>
        <p:xfrm>
          <a:off x="4858380" y="4917820"/>
          <a:ext cx="2698375" cy="789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9" r:id="rId14" imgW="1346200" imgH="393700" progId="Equation.3">
                  <p:embed/>
                </p:oleObj>
              </mc:Choice>
              <mc:Fallback>
                <p:oleObj r:id="rId14" imgW="1346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8380" y="4917820"/>
                        <a:ext cx="2698375" cy="789324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9" name="AutoShape 10"/>
          <p:cNvSpPr>
            <a:spLocks noChangeArrowheads="1"/>
          </p:cNvSpPr>
          <p:nvPr/>
        </p:nvSpPr>
        <p:spPr bwMode="auto">
          <a:xfrm>
            <a:off x="4020585" y="5076130"/>
            <a:ext cx="756417" cy="353973"/>
          </a:xfrm>
          <a:prstGeom prst="rightArrow">
            <a:avLst>
              <a:gd name="adj1" fmla="val 50000"/>
              <a:gd name="adj2" fmla="val 53423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51699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 autoUpdateAnimBg="0"/>
      <p:bldP spid="101379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AEDECD8A-ADD9-4BF5-A588-95ED5F0AFAA3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52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430608" y="277042"/>
            <a:ext cx="787545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例7.</a:t>
            </a:r>
            <a:r>
              <a:rPr lang="zh-CN" altLang="zh-CN" sz="2801" b="1">
                <a:solidFill>
                  <a:srgbClr val="40458C"/>
                </a:solidFill>
                <a:latin typeface="Times New Roman" panose="02020603050405020304" pitchFamily="18" charset="0"/>
              </a:rPr>
              <a:t>  </a:t>
            </a:r>
            <a:endParaRPr lang="zh-CN" altLang="zh-CN" sz="280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713875" y="1983315"/>
            <a:ext cx="66474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解:</a:t>
            </a:r>
            <a:endParaRPr lang="zh-CN" altLang="zh-CN" sz="2801" b="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2404" name="Object 4"/>
          <p:cNvGraphicFramePr>
            <a:graphicFrameLocks noChangeAspect="1"/>
          </p:cNvGraphicFramePr>
          <p:nvPr/>
        </p:nvGraphicFramePr>
        <p:xfrm>
          <a:off x="206040" y="830235"/>
          <a:ext cx="8936478" cy="837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7" r:id="rId4" imgW="4470400" imgH="419100" progId="Equation.3">
                  <p:embed/>
                </p:oleObj>
              </mc:Choice>
              <mc:Fallback>
                <p:oleObj r:id="rId4" imgW="4470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40" y="830235"/>
                        <a:ext cx="8936478" cy="83779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5" name="Object 5"/>
          <p:cNvGraphicFramePr>
            <a:graphicFrameLocks noChangeAspect="1"/>
          </p:cNvGraphicFramePr>
          <p:nvPr/>
        </p:nvGraphicFramePr>
        <p:xfrm>
          <a:off x="1346668" y="1992209"/>
          <a:ext cx="3063910" cy="430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8" r:id="rId6" imgW="1535367" imgH="215713" progId="Equation.3">
                  <p:embed/>
                </p:oleObj>
              </mc:Choice>
              <mc:Fallback>
                <p:oleObj r:id="rId6" imgW="1535367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668" y="1992209"/>
                        <a:ext cx="3063910" cy="4300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6" name="Object 6"/>
          <p:cNvGraphicFramePr>
            <a:graphicFrameLocks noChangeAspect="1"/>
          </p:cNvGraphicFramePr>
          <p:nvPr/>
        </p:nvGraphicFramePr>
        <p:xfrm>
          <a:off x="571574" y="2683256"/>
          <a:ext cx="8409077" cy="840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9" r:id="rId8" imgW="4191000" imgH="419100" progId="Equation.3">
                  <p:embed/>
                </p:oleObj>
              </mc:Choice>
              <mc:Fallback>
                <p:oleObj r:id="rId8" imgW="4191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74" y="2683256"/>
                        <a:ext cx="8409077" cy="8409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7" name="Object 7"/>
          <p:cNvGraphicFramePr>
            <a:graphicFrameLocks noChangeAspect="1"/>
          </p:cNvGraphicFramePr>
          <p:nvPr/>
        </p:nvGraphicFramePr>
        <p:xfrm>
          <a:off x="1454283" y="3482808"/>
          <a:ext cx="5771179" cy="1779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0" r:id="rId10" imgW="2882900" imgH="889000" progId="Equation.3">
                  <p:embed/>
                </p:oleObj>
              </mc:Choice>
              <mc:Fallback>
                <p:oleObj r:id="rId10" imgW="28829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283" y="3482808"/>
                        <a:ext cx="5771179" cy="1779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8" name="Object 8"/>
          <p:cNvGraphicFramePr>
            <a:graphicFrameLocks noChangeAspect="1"/>
          </p:cNvGraphicFramePr>
          <p:nvPr/>
        </p:nvGraphicFramePr>
        <p:xfrm>
          <a:off x="2989795" y="5490136"/>
          <a:ext cx="2030897" cy="83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1" r:id="rId12" imgW="1016441" imgH="419282" progId="Equation.3">
                  <p:embed/>
                </p:oleObj>
              </mc:Choice>
              <mc:Fallback>
                <p:oleObj r:id="rId12" imgW="1016441" imgH="419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795" y="5490136"/>
                        <a:ext cx="2030897" cy="83735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97355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autoUpdateAnimBg="0"/>
      <p:bldP spid="102403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33A2C10-C41B-44B6-A7D2-4CAE3DCF68E3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53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832162" y="670147"/>
            <a:ext cx="126266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例2.</a:t>
            </a:r>
            <a:r>
              <a:rPr lang="zh-CN" altLang="zh-CN" sz="2801" b="1">
                <a:solidFill>
                  <a:srgbClr val="40458C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801">
                <a:solidFill>
                  <a:srgbClr val="40458C"/>
                </a:solidFill>
                <a:latin typeface="Times New Roman" panose="02020603050405020304" pitchFamily="18" charset="0"/>
              </a:rPr>
              <a:t>求</a:t>
            </a:r>
            <a:endParaRPr lang="zh-CN" altLang="zh-CN" sz="2801" b="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932217" y="1806329"/>
            <a:ext cx="2198100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解:</a:t>
            </a:r>
            <a:r>
              <a:rPr lang="zh-CN" altLang="zh-CN" sz="2801" b="1">
                <a:solidFill>
                  <a:srgbClr val="40458C"/>
                </a:solidFill>
                <a:latin typeface="Times New Roman" panose="02020603050405020304" pitchFamily="18" charset="0"/>
              </a:rPr>
              <a:t>  </a:t>
            </a:r>
            <a:r>
              <a:rPr lang="zh-CN" altLang="zh-CN" sz="2801" b="1">
                <a:solidFill>
                  <a:srgbClr val="40458C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</a:t>
            </a:r>
            <a:endParaRPr lang="zh-CN" altLang="zh-CN" sz="280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1988800" y="481599"/>
          <a:ext cx="2275920" cy="907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2" r:id="rId4" imgW="990600" imgH="393700" progId="Equation.3">
                  <p:embed/>
                </p:oleObj>
              </mc:Choice>
              <mc:Fallback>
                <p:oleObj r:id="rId4" imgW="990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8800" y="481599"/>
                        <a:ext cx="2275920" cy="9071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2192912" y="1719614"/>
          <a:ext cx="4598978" cy="845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3" r:id="rId6" imgW="2146300" imgH="393700" progId="Equation.3">
                  <p:embed/>
                </p:oleObj>
              </mc:Choice>
              <mc:Fallback>
                <p:oleObj r:id="rId6" imgW="2146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912" y="1719614"/>
                        <a:ext cx="4598978" cy="845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0" name="Object 6"/>
          <p:cNvGraphicFramePr>
            <a:graphicFrameLocks noChangeAspect="1"/>
          </p:cNvGraphicFramePr>
          <p:nvPr/>
        </p:nvGraphicFramePr>
        <p:xfrm>
          <a:off x="2192022" y="2943844"/>
          <a:ext cx="4978298" cy="846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4" r:id="rId8" imgW="2324100" imgH="393700" progId="Equation.3">
                  <p:embed/>
                </p:oleObj>
              </mc:Choice>
              <mc:Fallback>
                <p:oleObj r:id="rId8" imgW="2324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022" y="2943844"/>
                        <a:ext cx="4978298" cy="8466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577800" y="4234333"/>
            <a:ext cx="97920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>
                <a:solidFill>
                  <a:srgbClr val="40458C"/>
                </a:solidFill>
                <a:latin typeface="Times New Roman" panose="02020603050405020304" pitchFamily="18" charset="0"/>
              </a:rPr>
              <a:t>而</a:t>
            </a:r>
          </a:p>
        </p:txBody>
      </p:sp>
      <p:graphicFrame>
        <p:nvGraphicFramePr>
          <p:cNvPr id="103432" name="Object 8"/>
          <p:cNvGraphicFramePr>
            <a:graphicFrameLocks noChangeAspect="1"/>
          </p:cNvGraphicFramePr>
          <p:nvPr/>
        </p:nvGraphicFramePr>
        <p:xfrm>
          <a:off x="1193695" y="4121382"/>
          <a:ext cx="1518614" cy="922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5" r:id="rId10" imgW="647700" imgH="393700" progId="Equation.3">
                  <p:embed/>
                </p:oleObj>
              </mc:Choice>
              <mc:Fallback>
                <p:oleObj r:id="rId10" imgW="647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695" y="4121382"/>
                        <a:ext cx="1518614" cy="922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3" name="Object 9"/>
          <p:cNvGraphicFramePr>
            <a:graphicFrameLocks noChangeAspect="1"/>
          </p:cNvGraphicFramePr>
          <p:nvPr/>
        </p:nvGraphicFramePr>
        <p:xfrm>
          <a:off x="2885293" y="4302370"/>
          <a:ext cx="1477258" cy="663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6" r:id="rId12" imgW="622570" imgH="279521" progId="Equation.3">
                  <p:embed/>
                </p:oleObj>
              </mc:Choice>
              <mc:Fallback>
                <p:oleObj r:id="rId12" imgW="622570" imgH="279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5293" y="4302370"/>
                        <a:ext cx="1477258" cy="663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4" name="Object 10"/>
          <p:cNvGraphicFramePr>
            <a:graphicFrameLocks noChangeAspect="1"/>
          </p:cNvGraphicFramePr>
          <p:nvPr/>
        </p:nvGraphicFramePr>
        <p:xfrm>
          <a:off x="3230817" y="5078353"/>
          <a:ext cx="2072697" cy="917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7" r:id="rId14" imgW="889000" imgH="393700" progId="Equation.3">
                  <p:embed/>
                </p:oleObj>
              </mc:Choice>
              <mc:Fallback>
                <p:oleObj r:id="rId14" imgW="889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817" y="5078353"/>
                        <a:ext cx="2072697" cy="917839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6600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153308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 autoUpdateAnimBg="0"/>
      <p:bldP spid="103427" grpId="0" autoUpdateAnimBg="0"/>
      <p:bldP spid="103431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E0F3E51-B958-4068-AA9F-440110DB5D8B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54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104450" name="Object 2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half" idx="1"/>
          </p:nvPr>
        </p:nvGraphicFramePr>
        <p:xfrm>
          <a:off x="4494180" y="1664917"/>
          <a:ext cx="2697486" cy="2429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3" r:id="rId4" imgW="1283257" imgH="1156202" progId="Equation.3">
                  <p:embed/>
                </p:oleObj>
              </mc:Choice>
              <mc:Fallback>
                <p:oleObj r:id="rId4" imgW="1283257" imgH="1156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180" y="1664917"/>
                        <a:ext cx="2697486" cy="24297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1" name="Object 3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21876" y="4883579"/>
          <a:ext cx="5995747" cy="960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4" r:id="rId6" imgW="2616200" imgH="419100" progId="Equation.3">
                  <p:embed/>
                </p:oleObj>
              </mc:Choice>
              <mc:Fallback>
                <p:oleObj r:id="rId6" imgW="2616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1876" y="4883579"/>
                        <a:ext cx="5995747" cy="96052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 cmpd="sng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2" name="Object 4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092750" y="2396431"/>
          <a:ext cx="2667247" cy="743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5" r:id="rId8" imgW="774028" imgH="215713" progId="Equation.3">
                  <p:embed/>
                </p:oleObj>
              </mc:Choice>
              <mc:Fallback>
                <p:oleObj r:id="rId8" imgW="774028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750" y="2396431"/>
                        <a:ext cx="2667247" cy="743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6" name="Line 5"/>
          <p:cNvSpPr>
            <a:spLocks noChangeShapeType="1"/>
          </p:cNvSpPr>
          <p:nvPr/>
        </p:nvSpPr>
        <p:spPr bwMode="auto">
          <a:xfrm>
            <a:off x="7512731" y="1587986"/>
            <a:ext cx="0" cy="3040341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7715954" y="1519504"/>
            <a:ext cx="58165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慢</a:t>
            </a:r>
            <a:endParaRPr lang="zh-CN" altLang="zh-CN" sz="2801" b="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7800890" y="3919493"/>
            <a:ext cx="581209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快</a:t>
            </a:r>
            <a:endParaRPr lang="zh-CN" altLang="zh-CN" sz="2801" b="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3599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4" grpId="0" autoUpdateAnimBg="0"/>
      <p:bldP spid="104455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0218996-6EF4-47E6-8F29-0885C556D4FF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55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275856" y="715950"/>
            <a:ext cx="1871698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例1.</a:t>
            </a:r>
            <a:r>
              <a:rPr lang="zh-CN" altLang="zh-CN" sz="2801" b="1">
                <a:solidFill>
                  <a:srgbClr val="40458C"/>
                </a:solidFill>
                <a:latin typeface="Times New Roman" panose="02020603050405020304" pitchFamily="18" charset="0"/>
              </a:rPr>
              <a:t>  </a:t>
            </a:r>
            <a:r>
              <a:rPr lang="zh-CN" altLang="zh-CN" sz="2801">
                <a:solidFill>
                  <a:srgbClr val="40458C"/>
                </a:solidFill>
                <a:latin typeface="Times New Roman" panose="02020603050405020304" pitchFamily="18" charset="0"/>
              </a:rPr>
              <a:t>求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353677" y="2026895"/>
            <a:ext cx="66474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解:</a:t>
            </a:r>
            <a:endParaRPr lang="zh-CN" altLang="zh-CN" sz="2801" b="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1572125" y="450471"/>
          <a:ext cx="5634660" cy="1144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8" r:id="rId4" imgW="2501900" imgH="508000" progId="Equation.3">
                  <p:embed/>
                </p:oleObj>
              </mc:Choice>
              <mc:Fallback>
                <p:oleObj r:id="rId4" imgW="25019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2125" y="450471"/>
                        <a:ext cx="5634660" cy="11441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7" name="Object 5"/>
          <p:cNvGraphicFramePr>
            <a:graphicFrameLocks noChangeAspect="1"/>
          </p:cNvGraphicFramePr>
          <p:nvPr/>
        </p:nvGraphicFramePr>
        <p:xfrm>
          <a:off x="966903" y="1881481"/>
          <a:ext cx="7895460" cy="956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9" r:id="rId6" imgW="3681402" imgH="444307" progId="Equation.3">
                  <p:embed/>
                </p:oleObj>
              </mc:Choice>
              <mc:Fallback>
                <p:oleObj r:id="rId6" imgW="3681402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903" y="1881481"/>
                        <a:ext cx="7895460" cy="9560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962012" y="3509489"/>
            <a:ext cx="543410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>
                <a:solidFill>
                  <a:srgbClr val="40458C"/>
                </a:solidFill>
                <a:latin typeface="Times New Roman" panose="02020603050405020304" pitchFamily="18" charset="0"/>
              </a:rPr>
              <a:t>而</a:t>
            </a:r>
          </a:p>
        </p:txBody>
      </p:sp>
      <p:graphicFrame>
        <p:nvGraphicFramePr>
          <p:cNvPr id="105479" name="Object 7"/>
          <p:cNvGraphicFramePr>
            <a:graphicFrameLocks noChangeAspect="1"/>
          </p:cNvGraphicFramePr>
          <p:nvPr/>
        </p:nvGraphicFramePr>
        <p:xfrm>
          <a:off x="1443165" y="3348511"/>
          <a:ext cx="4180970" cy="142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0" r:id="rId8" imgW="1866900" imgH="635000" progId="Equation.3">
                  <p:embed/>
                </p:oleObj>
              </mc:Choice>
              <mc:Fallback>
                <p:oleObj r:id="rId8" imgW="18669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165" y="3348511"/>
                        <a:ext cx="4180970" cy="14221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0" name="Object 8"/>
          <p:cNvGraphicFramePr>
            <a:graphicFrameLocks noChangeAspect="1"/>
          </p:cNvGraphicFramePr>
          <p:nvPr/>
        </p:nvGraphicFramePr>
        <p:xfrm>
          <a:off x="1455172" y="4909371"/>
          <a:ext cx="4142726" cy="1399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1" r:id="rId10" imgW="1879600" imgH="635000" progId="Equation.3">
                  <p:embed/>
                </p:oleObj>
              </mc:Choice>
              <mc:Fallback>
                <p:oleObj r:id="rId10" imgW="18796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172" y="4909371"/>
                        <a:ext cx="4142726" cy="13998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1" name="Text Box 9"/>
          <p:cNvSpPr txBox="1">
            <a:spLocks noChangeArrowheads="1"/>
          </p:cNvSpPr>
          <p:nvPr/>
        </p:nvSpPr>
        <p:spPr bwMode="auto">
          <a:xfrm>
            <a:off x="7207674" y="723510"/>
            <a:ext cx="1454579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337572345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autoUpdateAnimBg="0"/>
      <p:bldP spid="105475" grpId="0" autoUpdateAnimBg="0"/>
      <p:bldP spid="105478" grpId="0" autoUpdateAnimBg="0"/>
      <p:bldP spid="105481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84F2444-07F3-45C3-8F40-A3317D2B45C5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56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106498" name="Object 2"/>
          <p:cNvGraphicFramePr>
            <a:graphicFrameLocks noChangeAspect="1"/>
          </p:cNvGraphicFramePr>
          <p:nvPr/>
        </p:nvGraphicFramePr>
        <p:xfrm>
          <a:off x="601813" y="1124175"/>
          <a:ext cx="8305909" cy="1204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0" r:id="rId4" imgW="3325956" imgH="482391" progId="Equation.3">
                  <p:embed/>
                </p:oleObj>
              </mc:Choice>
              <mc:Fallback>
                <p:oleObj r:id="rId4" imgW="3325956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13" y="1124175"/>
                        <a:ext cx="8305909" cy="1204219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521769" y="269482"/>
            <a:ext cx="3924829" cy="7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4426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4.极限不等式</a:t>
            </a:r>
          </a:p>
        </p:txBody>
      </p:sp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684970" y="2494263"/>
          <a:ext cx="6477790" cy="3556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1" name="Equation" r:id="rId6" imgW="2590800" imgH="1422400" progId="Equation.DSMT4">
                  <p:embed/>
                </p:oleObj>
              </mc:Choice>
              <mc:Fallback>
                <p:oleObj name="Equation" r:id="rId6" imgW="2590800" imgH="142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970" y="2494263"/>
                        <a:ext cx="6477790" cy="3556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469001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1A87119-C0EF-432C-961F-403A086DC5FC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57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107522" name="Object 2"/>
          <p:cNvGraphicFramePr>
            <a:graphicFrameLocks noChangeAspect="1"/>
          </p:cNvGraphicFramePr>
          <p:nvPr/>
        </p:nvGraphicFramePr>
        <p:xfrm>
          <a:off x="614709" y="1155303"/>
          <a:ext cx="8302796" cy="1204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8" r:id="rId4" imgW="3325956" imgH="482391" progId="Equation.3">
                  <p:embed/>
                </p:oleObj>
              </mc:Choice>
              <mc:Fallback>
                <p:oleObj r:id="rId4" imgW="3325956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709" y="1155303"/>
                        <a:ext cx="8302796" cy="1204219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521769" y="269482"/>
            <a:ext cx="3924829" cy="7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4426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4.极限不等式</a:t>
            </a:r>
          </a:p>
        </p:txBody>
      </p:sp>
      <p:graphicFrame>
        <p:nvGraphicFramePr>
          <p:cNvPr id="107524" name="Object 4"/>
          <p:cNvGraphicFramePr>
            <a:graphicFrameLocks noChangeAspect="1"/>
          </p:cNvGraphicFramePr>
          <p:nvPr/>
        </p:nvGraphicFramePr>
        <p:xfrm>
          <a:off x="831273" y="2553406"/>
          <a:ext cx="6452443" cy="538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9" r:id="rId6" imgW="2601242" imgH="215713" progId="Equation.3">
                  <p:embed/>
                </p:oleObj>
              </mc:Choice>
              <mc:Fallback>
                <p:oleObj r:id="rId6" imgW="2601242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273" y="2553406"/>
                        <a:ext cx="6452443" cy="5389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5" name="Object 5"/>
          <p:cNvGraphicFramePr>
            <a:graphicFrameLocks noChangeAspect="1"/>
          </p:cNvGraphicFramePr>
          <p:nvPr/>
        </p:nvGraphicFramePr>
        <p:xfrm>
          <a:off x="2391243" y="3301375"/>
          <a:ext cx="2670805" cy="572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0" r:id="rId8" imgW="1067263" imgH="228699" progId="Equation.3">
                  <p:embed/>
                </p:oleObj>
              </mc:Choice>
              <mc:Fallback>
                <p:oleObj r:id="rId8" imgW="1067263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1243" y="3301375"/>
                        <a:ext cx="2670805" cy="5723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6" name="Object 6"/>
          <p:cNvGraphicFramePr>
            <a:graphicFrameLocks noChangeAspect="1"/>
          </p:cNvGraphicFramePr>
          <p:nvPr/>
        </p:nvGraphicFramePr>
        <p:xfrm>
          <a:off x="923768" y="4607872"/>
          <a:ext cx="6997632" cy="114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1" r:id="rId10" imgW="2794000" imgH="457200" progId="Equation.3">
                  <p:embed/>
                </p:oleObj>
              </mc:Choice>
              <mc:Fallback>
                <p:oleObj r:id="rId10" imgW="2794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768" y="4607872"/>
                        <a:ext cx="6997632" cy="114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7" name="Object 7"/>
          <p:cNvGraphicFramePr>
            <a:graphicFrameLocks noChangeAspect="1"/>
          </p:cNvGraphicFramePr>
          <p:nvPr/>
        </p:nvGraphicFramePr>
        <p:xfrm>
          <a:off x="2389465" y="3832334"/>
          <a:ext cx="4980521" cy="570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2" r:id="rId12" imgW="1994766" imgH="228699" progId="Equation.3">
                  <p:embed/>
                </p:oleObj>
              </mc:Choice>
              <mc:Fallback>
                <p:oleObj r:id="rId12" imgW="1994766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465" y="3832334"/>
                        <a:ext cx="4980521" cy="5709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8" name="Object 8"/>
          <p:cNvGraphicFramePr>
            <a:graphicFrameLocks noChangeAspect="1"/>
          </p:cNvGraphicFramePr>
          <p:nvPr/>
        </p:nvGraphicFramePr>
        <p:xfrm>
          <a:off x="4660494" y="151195"/>
          <a:ext cx="3909264" cy="914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3" r:id="rId14" imgW="1956649" imgH="457399" progId="Equation.3">
                  <p:embed/>
                </p:oleObj>
              </mc:Choice>
              <mc:Fallback>
                <p:oleObj r:id="rId14" imgW="1956649" imgH="457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494" y="151195"/>
                        <a:ext cx="3909264" cy="914281"/>
                      </a:xfrm>
                      <a:prstGeom prst="rect">
                        <a:avLst/>
                      </a:prstGeom>
                      <a:solidFill>
                        <a:srgbClr val="CCFF3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471404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6F2B12A-24A7-4770-9649-1CB712B27C9A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58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108546" name="Object 2"/>
          <p:cNvGraphicFramePr>
            <a:graphicFrameLocks noChangeAspect="1"/>
          </p:cNvGraphicFramePr>
          <p:nvPr/>
        </p:nvGraphicFramePr>
        <p:xfrm>
          <a:off x="225606" y="948078"/>
          <a:ext cx="8723917" cy="5139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7" name="Equation" r:id="rId4" imgW="3492500" imgH="2057400" progId="Equation.DSMT4">
                  <p:embed/>
                </p:oleObj>
              </mc:Choice>
              <mc:Fallback>
                <p:oleObj name="Equation" r:id="rId4" imgW="3492500" imgH="205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606" y="948078"/>
                        <a:ext cx="8723917" cy="513927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553786" y="221456"/>
            <a:ext cx="3925274" cy="7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4426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4.极限不等式</a:t>
            </a:r>
          </a:p>
        </p:txBody>
      </p:sp>
    </p:spTree>
    <p:extLst>
      <p:ext uri="{BB962C8B-B14F-4D97-AF65-F5344CB8AC3E}">
        <p14:creationId xmlns:p14="http://schemas.microsoft.com/office/powerpoint/2010/main" val="384804797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D0CAD37-788F-4176-BFC5-58CEE6972F86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59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109570" name="Object 2"/>
          <p:cNvGraphicFramePr>
            <a:graphicFrameLocks noChangeAspect="1"/>
          </p:cNvGraphicFramePr>
          <p:nvPr/>
        </p:nvGraphicFramePr>
        <p:xfrm>
          <a:off x="699645" y="1563528"/>
          <a:ext cx="8448209" cy="120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5" r:id="rId4" imgW="3376734" imgH="482391" progId="Equation.3">
                  <p:embed/>
                </p:oleObj>
              </mc:Choice>
              <mc:Fallback>
                <p:oleObj r:id="rId4" imgW="3376734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645" y="1563528"/>
                        <a:ext cx="8448209" cy="1206887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521769" y="269482"/>
            <a:ext cx="3924829" cy="7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4426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4.极限不等式</a:t>
            </a:r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632052" y="4011543"/>
          <a:ext cx="5603086" cy="571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6" r:id="rId6" imgW="2261582" imgH="228699" progId="Equation.3">
                  <p:embed/>
                </p:oleObj>
              </mc:Choice>
              <mc:Fallback>
                <p:oleObj r:id="rId6" imgW="2261582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052" y="4011543"/>
                        <a:ext cx="5603086" cy="571871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5"/>
          <p:cNvGraphicFramePr>
            <a:graphicFrameLocks noChangeAspect="1"/>
          </p:cNvGraphicFramePr>
          <p:nvPr/>
        </p:nvGraphicFramePr>
        <p:xfrm>
          <a:off x="1775348" y="5551503"/>
          <a:ext cx="6172289" cy="699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7" r:id="rId8" imgW="2464870" imgH="279521" progId="Equation.3">
                  <p:embed/>
                </p:oleObj>
              </mc:Choice>
              <mc:Fallback>
                <p:oleObj r:id="rId8" imgW="2464870" imgH="279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348" y="5551503"/>
                        <a:ext cx="6172289" cy="6999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6"/>
          <p:cNvGraphicFramePr>
            <a:graphicFrameLocks noChangeAspect="1"/>
          </p:cNvGraphicFramePr>
          <p:nvPr/>
        </p:nvGraphicFramePr>
        <p:xfrm>
          <a:off x="748560" y="3044789"/>
          <a:ext cx="5227769" cy="50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8" r:id="rId10" imgW="1993035" imgH="203112" progId="Equation.3">
                  <p:embed/>
                </p:oleObj>
              </mc:Choice>
              <mc:Fallback>
                <p:oleObj r:id="rId10" imgW="199303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560" y="3044789"/>
                        <a:ext cx="5227769" cy="508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5" name="Object 7"/>
          <p:cNvGraphicFramePr>
            <a:graphicFrameLocks noChangeAspect="1"/>
          </p:cNvGraphicFramePr>
          <p:nvPr/>
        </p:nvGraphicFramePr>
        <p:xfrm>
          <a:off x="643614" y="4592308"/>
          <a:ext cx="3679360" cy="983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9" r:id="rId12" imgW="1473200" imgH="393700" progId="Equation.3">
                  <p:embed/>
                </p:oleObj>
              </mc:Choice>
              <mc:Fallback>
                <p:oleObj r:id="rId12" imgW="1473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614" y="4592308"/>
                        <a:ext cx="3679360" cy="983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71240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2DDABC9-3F0E-416F-873B-7500BC406644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861512" y="3143954"/>
            <a:ext cx="7404079" cy="2168750"/>
          </a:xfrm>
          <a:prstGeom prst="rect">
            <a:avLst/>
          </a:prstGeom>
          <a:solidFill>
            <a:srgbClr val="FFFFD9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1098086" y="1298494"/>
          <a:ext cx="6570731" cy="917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r:id="rId4" imgW="2615065" imgH="393529" progId="Equation.3">
                  <p:embed/>
                </p:oleObj>
              </mc:Choice>
              <mc:Fallback>
                <p:oleObj r:id="rId4" imgW="261506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086" y="1298494"/>
                        <a:ext cx="6570731" cy="9173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4290067" y="3356516"/>
            <a:ext cx="600621" cy="591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3249" b="1" i="1">
                <a:solidFill>
                  <a:srgbClr val="21007E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53254" name="Line 5"/>
          <p:cNvSpPr>
            <a:spLocks noChangeShapeType="1"/>
          </p:cNvSpPr>
          <p:nvPr/>
        </p:nvSpPr>
        <p:spPr bwMode="auto">
          <a:xfrm>
            <a:off x="1068737" y="4044006"/>
            <a:ext cx="685133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53255" name="Line 6"/>
          <p:cNvSpPr>
            <a:spLocks noChangeShapeType="1"/>
          </p:cNvSpPr>
          <p:nvPr/>
        </p:nvSpPr>
        <p:spPr bwMode="auto">
          <a:xfrm>
            <a:off x="2783904" y="3915935"/>
            <a:ext cx="0" cy="2774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53256" name="Line 7"/>
          <p:cNvSpPr>
            <a:spLocks noChangeShapeType="1"/>
          </p:cNvSpPr>
          <p:nvPr/>
        </p:nvSpPr>
        <p:spPr bwMode="auto">
          <a:xfrm>
            <a:off x="4097961" y="3915935"/>
            <a:ext cx="0" cy="2774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53257" name="Line 8"/>
          <p:cNvSpPr>
            <a:spLocks noChangeShapeType="1"/>
          </p:cNvSpPr>
          <p:nvPr/>
        </p:nvSpPr>
        <p:spPr bwMode="auto">
          <a:xfrm>
            <a:off x="5413352" y="3915935"/>
            <a:ext cx="0" cy="2774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53258" name="Line 9"/>
          <p:cNvSpPr>
            <a:spLocks noChangeShapeType="1"/>
          </p:cNvSpPr>
          <p:nvPr/>
        </p:nvSpPr>
        <p:spPr bwMode="auto">
          <a:xfrm>
            <a:off x="6727410" y="3915935"/>
            <a:ext cx="0" cy="2774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53259" name="Rectangle 10"/>
          <p:cNvSpPr>
            <a:spLocks noChangeArrowheads="1"/>
          </p:cNvSpPr>
          <p:nvPr/>
        </p:nvSpPr>
        <p:spPr bwMode="auto">
          <a:xfrm>
            <a:off x="3897851" y="3377417"/>
            <a:ext cx="49642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80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endParaRPr lang="zh-CN" altLang="zh-CN" sz="2801" b="1" i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60" name="Rectangle 11"/>
          <p:cNvSpPr>
            <a:spLocks noChangeArrowheads="1"/>
          </p:cNvSpPr>
          <p:nvPr/>
        </p:nvSpPr>
        <p:spPr bwMode="auto">
          <a:xfrm>
            <a:off x="5170552" y="3359629"/>
            <a:ext cx="483602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801" b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3</a:t>
            </a:r>
            <a:endParaRPr lang="zh-CN" altLang="zh-CN" sz="280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61" name="Rectangle 12"/>
          <p:cNvSpPr>
            <a:spLocks noChangeArrowheads="1"/>
          </p:cNvSpPr>
          <p:nvPr/>
        </p:nvSpPr>
        <p:spPr bwMode="auto">
          <a:xfrm>
            <a:off x="6540195" y="3343175"/>
            <a:ext cx="483602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801" b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53262" name="Object 13"/>
          <p:cNvGraphicFramePr>
            <a:graphicFrameLocks noChangeAspect="1"/>
          </p:cNvGraphicFramePr>
          <p:nvPr/>
        </p:nvGraphicFramePr>
        <p:xfrm>
          <a:off x="3834705" y="4207207"/>
          <a:ext cx="583432" cy="868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r:id="rId6" imgW="215806" imgH="393529" progId="Equation.3">
                  <p:embed/>
                </p:oleObj>
              </mc:Choice>
              <mc:Fallback>
                <p:oleObj r:id="rId6" imgW="215806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4705" y="4207207"/>
                        <a:ext cx="583432" cy="8689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3" name="Text Box 14"/>
          <p:cNvSpPr txBox="1">
            <a:spLocks noChangeArrowheads="1"/>
          </p:cNvSpPr>
          <p:nvPr/>
        </p:nvSpPr>
        <p:spPr bwMode="auto">
          <a:xfrm>
            <a:off x="7605671" y="3572191"/>
            <a:ext cx="36337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endParaRPr lang="zh-CN" altLang="zh-CN" sz="280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64" name="Line 15"/>
          <p:cNvSpPr>
            <a:spLocks noChangeShapeType="1"/>
          </p:cNvSpPr>
          <p:nvPr/>
        </p:nvSpPr>
        <p:spPr bwMode="auto">
          <a:xfrm>
            <a:off x="1471181" y="3915935"/>
            <a:ext cx="0" cy="2774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53265" name="Text Box 16"/>
          <p:cNvSpPr txBox="1">
            <a:spLocks noChangeArrowheads="1"/>
          </p:cNvSpPr>
          <p:nvPr/>
        </p:nvSpPr>
        <p:spPr bwMode="auto">
          <a:xfrm>
            <a:off x="1263067" y="4176968"/>
            <a:ext cx="36337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3266" name="Line 17"/>
          <p:cNvSpPr>
            <a:spLocks noChangeShapeType="1"/>
          </p:cNvSpPr>
          <p:nvPr/>
        </p:nvSpPr>
        <p:spPr bwMode="auto">
          <a:xfrm>
            <a:off x="6059931" y="3915935"/>
            <a:ext cx="0" cy="2774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53267" name="Rectangle 18"/>
          <p:cNvSpPr>
            <a:spLocks noChangeArrowheads="1"/>
          </p:cNvSpPr>
          <p:nvPr/>
        </p:nvSpPr>
        <p:spPr bwMode="auto">
          <a:xfrm>
            <a:off x="5853595" y="3359629"/>
            <a:ext cx="483602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801" b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2</a:t>
            </a:r>
            <a:endParaRPr lang="zh-CN" altLang="zh-CN" sz="280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68" name="Rectangle 19"/>
          <p:cNvSpPr>
            <a:spLocks noChangeArrowheads="1"/>
          </p:cNvSpPr>
          <p:nvPr/>
        </p:nvSpPr>
        <p:spPr bwMode="auto">
          <a:xfrm>
            <a:off x="3008472" y="3408989"/>
            <a:ext cx="600621" cy="591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3249" b="1" i="1">
                <a:solidFill>
                  <a:srgbClr val="21007E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53269" name="Text Box 20"/>
          <p:cNvSpPr txBox="1">
            <a:spLocks noChangeArrowheads="1"/>
          </p:cNvSpPr>
          <p:nvPr/>
        </p:nvSpPr>
        <p:spPr bwMode="auto">
          <a:xfrm>
            <a:off x="1663731" y="3849677"/>
            <a:ext cx="859140" cy="36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dist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793" b="1">
                <a:solidFill>
                  <a:srgbClr val="21007E"/>
                </a:solidFill>
                <a:latin typeface="Times New Roman" panose="02020603050405020304" pitchFamily="18" charset="0"/>
              </a:rPr>
              <a:t>•••••</a:t>
            </a:r>
          </a:p>
        </p:txBody>
      </p:sp>
      <p:sp>
        <p:nvSpPr>
          <p:cNvPr id="53270" name="Text Box 21"/>
          <p:cNvSpPr txBox="1">
            <a:spLocks noChangeArrowheads="1"/>
          </p:cNvSpPr>
          <p:nvPr/>
        </p:nvSpPr>
        <p:spPr bwMode="auto">
          <a:xfrm>
            <a:off x="2941769" y="3849677"/>
            <a:ext cx="858695" cy="36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dist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793" b="1">
                <a:solidFill>
                  <a:srgbClr val="21007E"/>
                </a:solidFill>
                <a:latin typeface="Times New Roman" panose="02020603050405020304" pitchFamily="18" charset="0"/>
              </a:rPr>
              <a:t>•••••</a:t>
            </a:r>
          </a:p>
        </p:txBody>
      </p:sp>
      <p:sp>
        <p:nvSpPr>
          <p:cNvPr id="53271" name="Text Box 22"/>
          <p:cNvSpPr txBox="1">
            <a:spLocks noChangeArrowheads="1"/>
          </p:cNvSpPr>
          <p:nvPr/>
        </p:nvSpPr>
        <p:spPr bwMode="auto">
          <a:xfrm>
            <a:off x="4270501" y="3849677"/>
            <a:ext cx="858695" cy="36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dist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793" b="1">
                <a:solidFill>
                  <a:srgbClr val="21007E"/>
                </a:solidFill>
                <a:latin typeface="Times New Roman" panose="02020603050405020304" pitchFamily="18" charset="0"/>
              </a:rPr>
              <a:t>•••••</a:t>
            </a:r>
          </a:p>
        </p:txBody>
      </p:sp>
      <p:graphicFrame>
        <p:nvGraphicFramePr>
          <p:cNvPr id="53272" name="Object 23"/>
          <p:cNvGraphicFramePr>
            <a:graphicFrameLocks noChangeAspect="1"/>
          </p:cNvGraphicFramePr>
          <p:nvPr/>
        </p:nvGraphicFramePr>
        <p:xfrm>
          <a:off x="5239924" y="4220548"/>
          <a:ext cx="377541" cy="868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r:id="rId8" imgW="139821" imgH="394042" progId="Equation.3">
                  <p:embed/>
                </p:oleObj>
              </mc:Choice>
              <mc:Fallback>
                <p:oleObj r:id="rId8" imgW="139821" imgH="394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9924" y="4220548"/>
                        <a:ext cx="377541" cy="8689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3" name="Object 24"/>
          <p:cNvGraphicFramePr>
            <a:graphicFrameLocks noChangeAspect="1"/>
          </p:cNvGraphicFramePr>
          <p:nvPr/>
        </p:nvGraphicFramePr>
        <p:xfrm>
          <a:off x="5884723" y="4220548"/>
          <a:ext cx="411338" cy="868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r:id="rId10" imgW="152466" imgH="393871" progId="Equation.3">
                  <p:embed/>
                </p:oleObj>
              </mc:Choice>
              <mc:Fallback>
                <p:oleObj r:id="rId10" imgW="152466" imgH="3938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4723" y="4220548"/>
                        <a:ext cx="411338" cy="8689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4" name="Object 25"/>
          <p:cNvGraphicFramePr>
            <a:graphicFrameLocks noChangeAspect="1"/>
          </p:cNvGraphicFramePr>
          <p:nvPr/>
        </p:nvGraphicFramePr>
        <p:xfrm>
          <a:off x="6538417" y="4208541"/>
          <a:ext cx="410004" cy="86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r:id="rId12" imgW="152466" imgH="393871" progId="Equation.3">
                  <p:embed/>
                </p:oleObj>
              </mc:Choice>
              <mc:Fallback>
                <p:oleObj r:id="rId12" imgW="152466" imgH="3938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8417" y="4208541"/>
                        <a:ext cx="410004" cy="86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41561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A91146C-F5F8-458C-8C03-B46C6A0B1BBD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60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110594" name="Object 2"/>
          <p:cNvGraphicFramePr>
            <a:graphicFrameLocks noChangeAspect="1"/>
          </p:cNvGraphicFramePr>
          <p:nvPr/>
        </p:nvGraphicFramePr>
        <p:xfrm>
          <a:off x="643614" y="1659137"/>
          <a:ext cx="8070223" cy="2969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6" r:id="rId4" imgW="2691232" imgH="990170" progId="Equation.3">
                  <p:embed/>
                </p:oleObj>
              </mc:Choice>
              <mc:Fallback>
                <p:oleObj r:id="rId4" imgW="2691232" imgH="9901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614" y="1659137"/>
                        <a:ext cx="8070223" cy="29691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777021" y="417119"/>
            <a:ext cx="4737972" cy="7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4426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5.极限的四则运算</a:t>
            </a:r>
          </a:p>
        </p:txBody>
      </p:sp>
      <p:graphicFrame>
        <p:nvGraphicFramePr>
          <p:cNvPr id="110596" name="Object 4"/>
          <p:cNvGraphicFramePr>
            <a:graphicFrameLocks noChangeAspect="1"/>
          </p:cNvGraphicFramePr>
          <p:nvPr/>
        </p:nvGraphicFramePr>
        <p:xfrm>
          <a:off x="3555440" y="4594086"/>
          <a:ext cx="2208328" cy="1294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7" r:id="rId6" imgW="736600" imgH="431800" progId="Equation.3">
                  <p:embed/>
                </p:oleObj>
              </mc:Choice>
              <mc:Fallback>
                <p:oleObj r:id="rId6" imgW="736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5440" y="4594086"/>
                        <a:ext cx="2208328" cy="12944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320396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F001FD2-3555-4158-96DF-890BF0F4B772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61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111618" name="Object 2"/>
          <p:cNvGraphicFramePr>
            <a:graphicFrameLocks noChangeAspect="1"/>
          </p:cNvGraphicFramePr>
          <p:nvPr/>
        </p:nvGraphicFramePr>
        <p:xfrm>
          <a:off x="2517980" y="445134"/>
          <a:ext cx="4605648" cy="83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2" r:id="rId4" imgW="1537367" imgH="279521" progId="Equation.3">
                  <p:embed/>
                </p:oleObj>
              </mc:Choice>
              <mc:Fallback>
                <p:oleObj r:id="rId4" imgW="1537367" imgH="279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980" y="445134"/>
                        <a:ext cx="4605648" cy="8373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777021" y="417119"/>
            <a:ext cx="1891039" cy="7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4426" b="1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证明：</a:t>
            </a:r>
          </a:p>
        </p:txBody>
      </p:sp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640057" y="2359522"/>
          <a:ext cx="5999749" cy="26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3" r:id="rId6" imgW="2399259" imgH="1040948" progId="Equation.3">
                  <p:embed/>
                </p:oleObj>
              </mc:Choice>
              <mc:Fallback>
                <p:oleObj r:id="rId6" imgW="2399259" imgH="10409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57" y="2359522"/>
                        <a:ext cx="5999749" cy="26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1" name="Object 5"/>
          <p:cNvGraphicFramePr>
            <a:graphicFrameLocks noChangeAspect="1"/>
          </p:cNvGraphicFramePr>
          <p:nvPr/>
        </p:nvGraphicFramePr>
        <p:xfrm>
          <a:off x="608039" y="1428788"/>
          <a:ext cx="7984398" cy="868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4" r:id="rId8" imgW="3617930" imgH="393529" progId="Equation.3">
                  <p:embed/>
                </p:oleObj>
              </mc:Choice>
              <mc:Fallback>
                <p:oleObj r:id="rId8" imgW="361793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39" y="1428788"/>
                        <a:ext cx="7984398" cy="8684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2" name="Object 6"/>
          <p:cNvGraphicFramePr>
            <a:graphicFrameLocks noChangeAspect="1"/>
          </p:cNvGraphicFramePr>
          <p:nvPr/>
        </p:nvGraphicFramePr>
        <p:xfrm>
          <a:off x="428384" y="5010316"/>
          <a:ext cx="8239205" cy="982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5" r:id="rId10" imgW="3300567" imgH="393529" progId="Equation.3">
                  <p:embed/>
                </p:oleObj>
              </mc:Choice>
              <mc:Fallback>
                <p:oleObj r:id="rId10" imgW="330056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84" y="5010316"/>
                        <a:ext cx="8239205" cy="982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05391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0C373BB-2268-4796-86FC-4AE44781DA34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62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112642" name="Object 2"/>
          <p:cNvGraphicFramePr>
            <a:graphicFrameLocks noChangeAspect="1"/>
          </p:cNvGraphicFramePr>
          <p:nvPr/>
        </p:nvGraphicFramePr>
        <p:xfrm>
          <a:off x="2707417" y="445134"/>
          <a:ext cx="4225439" cy="83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7" r:id="rId4" imgW="1410312" imgH="279521" progId="Equation.3">
                  <p:embed/>
                </p:oleObj>
              </mc:Choice>
              <mc:Fallback>
                <p:oleObj r:id="rId4" imgW="1410312" imgH="279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7417" y="445134"/>
                        <a:ext cx="4225439" cy="8373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777021" y="417119"/>
            <a:ext cx="1891039" cy="7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4426" b="1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证明：</a:t>
            </a:r>
          </a:p>
        </p:txBody>
      </p:sp>
      <p:graphicFrame>
        <p:nvGraphicFramePr>
          <p:cNvPr id="112644" name="Object 4"/>
          <p:cNvGraphicFramePr>
            <a:graphicFrameLocks noChangeAspect="1"/>
          </p:cNvGraphicFramePr>
          <p:nvPr/>
        </p:nvGraphicFramePr>
        <p:xfrm>
          <a:off x="667627" y="3501484"/>
          <a:ext cx="7375618" cy="949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8" r:id="rId6" imgW="3351345" imgH="431613" progId="Equation.3">
                  <p:embed/>
                </p:oleObj>
              </mc:Choice>
              <mc:Fallback>
                <p:oleObj r:id="rId6" imgW="3351345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627" y="3501484"/>
                        <a:ext cx="7375618" cy="949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5" name="Object 5"/>
          <p:cNvGraphicFramePr>
            <a:graphicFrameLocks noChangeAspect="1"/>
          </p:cNvGraphicFramePr>
          <p:nvPr/>
        </p:nvGraphicFramePr>
        <p:xfrm>
          <a:off x="743669" y="1624006"/>
          <a:ext cx="5477684" cy="171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9" r:id="rId8" imgW="2198054" imgH="686098" progId="Equation.3">
                  <p:embed/>
                </p:oleObj>
              </mc:Choice>
              <mc:Fallback>
                <p:oleObj r:id="rId8" imgW="2198054" imgH="6860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669" y="1624006"/>
                        <a:ext cx="5477684" cy="171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6" name="Object 6"/>
          <p:cNvGraphicFramePr>
            <a:graphicFrameLocks noChangeAspect="1"/>
          </p:cNvGraphicFramePr>
          <p:nvPr/>
        </p:nvGraphicFramePr>
        <p:xfrm>
          <a:off x="1274183" y="4273465"/>
          <a:ext cx="6139382" cy="570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0" r:id="rId10" imgW="2477575" imgH="228699" progId="Equation.3">
                  <p:embed/>
                </p:oleObj>
              </mc:Choice>
              <mc:Fallback>
                <p:oleObj r:id="rId10" imgW="2477575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183" y="4273465"/>
                        <a:ext cx="6139382" cy="5709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7" name="Object 7"/>
          <p:cNvGraphicFramePr>
            <a:graphicFrameLocks noChangeAspect="1"/>
          </p:cNvGraphicFramePr>
          <p:nvPr/>
        </p:nvGraphicFramePr>
        <p:xfrm>
          <a:off x="304761" y="5141499"/>
          <a:ext cx="8604740" cy="945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1" r:id="rId12" imgW="3935292" imgH="431613" progId="Equation.3">
                  <p:embed/>
                </p:oleObj>
              </mc:Choice>
              <mc:Fallback>
                <p:oleObj r:id="rId12" imgW="3935292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61" y="5141499"/>
                        <a:ext cx="8604740" cy="9458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823997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45F3D12C-A9E6-4C9A-B9ED-A332E898A57C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63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113666" name="Object 2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885525" y="1345630"/>
          <a:ext cx="4853785" cy="156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2" r:id="rId4" imgW="2044700" imgH="660400" progId="Equation.3">
                  <p:embed/>
                </p:oleObj>
              </mc:Choice>
              <mc:Fallback>
                <p:oleObj r:id="rId4" imgW="20447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525" y="1345630"/>
                        <a:ext cx="4853785" cy="156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7" name="Object 3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621592" y="4819989"/>
          <a:ext cx="2954516" cy="1567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3" r:id="rId6" imgW="1244600" imgH="660400" progId="Equation.3">
                  <p:embed/>
                </p:oleObj>
              </mc:Choice>
              <mc:Fallback>
                <p:oleObj r:id="rId6" imgW="12446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1592" y="4819989"/>
                        <a:ext cx="2954516" cy="15675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8" name="Object 4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36164" y="3255572"/>
          <a:ext cx="6145163" cy="539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4" r:id="rId8" imgW="2474352" imgH="215713" progId="Equation.3">
                  <p:embed/>
                </p:oleObj>
              </mc:Choice>
              <mc:Fallback>
                <p:oleObj r:id="rId8" imgW="2474352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164" y="3255572"/>
                        <a:ext cx="6145163" cy="53940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 cmpd="sng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5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043390" y="4052455"/>
          <a:ext cx="5916592" cy="543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5" r:id="rId10" imgW="2490281" imgH="228699" progId="Equation.3">
                  <p:embed/>
                </p:oleObj>
              </mc:Choice>
              <mc:Fallback>
                <p:oleObj r:id="rId10" imgW="2490281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390" y="4052455"/>
                        <a:ext cx="5916592" cy="543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0" name="Object 6"/>
          <p:cNvGraphicFramePr>
            <a:graphicFrameLocks noChangeAspect="1"/>
          </p:cNvGraphicFramePr>
          <p:nvPr/>
        </p:nvGraphicFramePr>
        <p:xfrm>
          <a:off x="457734" y="369982"/>
          <a:ext cx="3468577" cy="500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6" r:id="rId12" imgW="1588189" imgH="228699" progId="Equation.3">
                  <p:embed/>
                </p:oleObj>
              </mc:Choice>
              <mc:Fallback>
                <p:oleObj r:id="rId12" imgW="1588189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734" y="369982"/>
                        <a:ext cx="3468577" cy="50072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1" name="Object 7"/>
          <p:cNvGraphicFramePr>
            <a:graphicFrameLocks noChangeAspect="1"/>
          </p:cNvGraphicFramePr>
          <p:nvPr/>
        </p:nvGraphicFramePr>
        <p:xfrm>
          <a:off x="4110412" y="220566"/>
          <a:ext cx="4856898" cy="94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7" r:id="rId14" imgW="2222500" imgH="431800" progId="Equation.3">
                  <p:embed/>
                </p:oleObj>
              </mc:Choice>
              <mc:Fallback>
                <p:oleObj r:id="rId14" imgW="2222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412" y="220566"/>
                        <a:ext cx="4856898" cy="9471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984481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4A8E9F6C-50E4-43C1-A89E-648D4193F23E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64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3203246" y="249026"/>
          <a:ext cx="2814439" cy="1293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5" r:id="rId4" imgW="939800" imgH="431800" progId="Equation.3">
                  <p:embed/>
                </p:oleObj>
              </mc:Choice>
              <mc:Fallback>
                <p:oleObj r:id="rId4" imgW="939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246" y="249026"/>
                        <a:ext cx="2814439" cy="1293157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777021" y="417119"/>
            <a:ext cx="1891039" cy="7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4426" b="1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证明：</a:t>
            </a:r>
          </a:p>
        </p:txBody>
      </p:sp>
      <p:graphicFrame>
        <p:nvGraphicFramePr>
          <p:cNvPr id="114692" name="Object 4"/>
          <p:cNvGraphicFramePr>
            <a:graphicFrameLocks noChangeAspect="1"/>
          </p:cNvGraphicFramePr>
          <p:nvPr/>
        </p:nvGraphicFramePr>
        <p:xfrm>
          <a:off x="922879" y="1673811"/>
          <a:ext cx="3623329" cy="947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6" r:id="rId6" imgW="1651000" imgH="431800" progId="Equation.3">
                  <p:embed/>
                </p:oleObj>
              </mc:Choice>
              <mc:Fallback>
                <p:oleObj r:id="rId6" imgW="1651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879" y="1673811"/>
                        <a:ext cx="3623329" cy="94763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3" name="Object 5"/>
          <p:cNvGraphicFramePr>
            <a:graphicFrameLocks noChangeAspect="1"/>
          </p:cNvGraphicFramePr>
          <p:nvPr/>
        </p:nvGraphicFramePr>
        <p:xfrm>
          <a:off x="4734312" y="1705829"/>
          <a:ext cx="4031554" cy="1079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7" r:id="rId8" imgW="1612900" imgH="431800" progId="Equation.3">
                  <p:embed/>
                </p:oleObj>
              </mc:Choice>
              <mc:Fallback>
                <p:oleObj r:id="rId8" imgW="1612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4312" y="1705829"/>
                        <a:ext cx="4031554" cy="10792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4" name="Object 6"/>
          <p:cNvGraphicFramePr>
            <a:graphicFrameLocks noChangeAspect="1"/>
          </p:cNvGraphicFramePr>
          <p:nvPr/>
        </p:nvGraphicFramePr>
        <p:xfrm>
          <a:off x="863735" y="3113715"/>
          <a:ext cx="6696133" cy="1841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8" r:id="rId10" imgW="3048000" imgH="838200" progId="Equation.3">
                  <p:embed/>
                </p:oleObj>
              </mc:Choice>
              <mc:Fallback>
                <p:oleObj r:id="rId10" imgW="30480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35" y="3113715"/>
                        <a:ext cx="6696133" cy="18414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5" name="Object 7"/>
          <p:cNvGraphicFramePr>
            <a:graphicFrameLocks noChangeAspect="1"/>
          </p:cNvGraphicFramePr>
          <p:nvPr/>
        </p:nvGraphicFramePr>
        <p:xfrm>
          <a:off x="730773" y="5133495"/>
          <a:ext cx="8072891" cy="921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9" r:id="rId12" imgW="3670300" imgH="419100" progId="Equation.3">
                  <p:embed/>
                </p:oleObj>
              </mc:Choice>
              <mc:Fallback>
                <p:oleObj r:id="rId12" imgW="3670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773" y="5133495"/>
                        <a:ext cx="8072891" cy="921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178056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765199AA-3D4C-445F-8405-803B343919F6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65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115714" name="Object 2"/>
          <p:cNvGraphicFramePr>
            <a:graphicFrameLocks noChangeAspect="1"/>
          </p:cNvGraphicFramePr>
          <p:nvPr/>
        </p:nvGraphicFramePr>
        <p:xfrm>
          <a:off x="2386796" y="216564"/>
          <a:ext cx="2810437" cy="1291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1" r:id="rId4" imgW="939800" imgH="431800" progId="Equation.3">
                  <p:embed/>
                </p:oleObj>
              </mc:Choice>
              <mc:Fallback>
                <p:oleObj r:id="rId4" imgW="939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796" y="216564"/>
                        <a:ext cx="2810437" cy="1291823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777021" y="417119"/>
            <a:ext cx="1891039" cy="7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4426" b="1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证明：</a:t>
            </a:r>
          </a:p>
        </p:txBody>
      </p:sp>
      <p:graphicFrame>
        <p:nvGraphicFramePr>
          <p:cNvPr id="115716" name="Object 4"/>
          <p:cNvGraphicFramePr>
            <a:graphicFrameLocks noChangeAspect="1"/>
          </p:cNvGraphicFramePr>
          <p:nvPr/>
        </p:nvGraphicFramePr>
        <p:xfrm>
          <a:off x="818821" y="3693146"/>
          <a:ext cx="3296483" cy="949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2" r:id="rId6" imgW="1498600" imgH="431800" progId="Equation.3">
                  <p:embed/>
                </p:oleObj>
              </mc:Choice>
              <mc:Fallback>
                <p:oleObj r:id="rId6" imgW="1498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821" y="3693146"/>
                        <a:ext cx="3296483" cy="949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7" name="Object 5"/>
          <p:cNvGraphicFramePr>
            <a:graphicFrameLocks noChangeAspect="1"/>
          </p:cNvGraphicFramePr>
          <p:nvPr/>
        </p:nvGraphicFramePr>
        <p:xfrm>
          <a:off x="752563" y="2528504"/>
          <a:ext cx="6544939" cy="1143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3" r:id="rId8" imgW="2616200" imgH="457200" progId="Equation.3">
                  <p:embed/>
                </p:oleObj>
              </mc:Choice>
              <mc:Fallback>
                <p:oleObj r:id="rId8" imgW="2616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563" y="2528504"/>
                        <a:ext cx="6544939" cy="1143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8" name="Object 6"/>
          <p:cNvGraphicFramePr>
            <a:graphicFrameLocks noChangeAspect="1"/>
          </p:cNvGraphicFramePr>
          <p:nvPr/>
        </p:nvGraphicFramePr>
        <p:xfrm>
          <a:off x="809038" y="4798644"/>
          <a:ext cx="6793075" cy="1453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4" r:id="rId10" imgW="3084761" imgH="660113" progId="Equation.3">
                  <p:embed/>
                </p:oleObj>
              </mc:Choice>
              <mc:Fallback>
                <p:oleObj r:id="rId10" imgW="3084761" imgH="6601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038" y="4798644"/>
                        <a:ext cx="6793075" cy="1453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9" name="Object 7"/>
          <p:cNvGraphicFramePr>
            <a:graphicFrameLocks noChangeAspect="1"/>
          </p:cNvGraphicFramePr>
          <p:nvPr/>
        </p:nvGraphicFramePr>
        <p:xfrm>
          <a:off x="5682834" y="248137"/>
          <a:ext cx="3205321" cy="947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5" r:id="rId12" imgW="1460500" imgH="431800" progId="Equation.3">
                  <p:embed/>
                </p:oleObj>
              </mc:Choice>
              <mc:Fallback>
                <p:oleObj r:id="rId12" imgW="1460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2834" y="248137"/>
                        <a:ext cx="3205321" cy="947633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0" name="Object 8"/>
          <p:cNvGraphicFramePr>
            <a:graphicFrameLocks noChangeAspect="1"/>
          </p:cNvGraphicFramePr>
          <p:nvPr/>
        </p:nvGraphicFramePr>
        <p:xfrm>
          <a:off x="5436032" y="1316726"/>
          <a:ext cx="3556181" cy="924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6" r:id="rId14" imgW="1613600" imgH="419282" progId="Equation.3">
                  <p:embed/>
                </p:oleObj>
              </mc:Choice>
              <mc:Fallback>
                <p:oleObj r:id="rId14" imgW="1613600" imgH="419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32" y="1316726"/>
                        <a:ext cx="3556181" cy="924065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1" name="Object 9"/>
          <p:cNvGraphicFramePr>
            <a:graphicFrameLocks noChangeAspect="1"/>
          </p:cNvGraphicFramePr>
          <p:nvPr/>
        </p:nvGraphicFramePr>
        <p:xfrm>
          <a:off x="632942" y="1983315"/>
          <a:ext cx="4858676" cy="530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7" r:id="rId16" imgW="2209800" imgH="241300" progId="Equation.3">
                  <p:embed/>
                </p:oleObj>
              </mc:Choice>
              <mc:Fallback>
                <p:oleObj r:id="rId16" imgW="22098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942" y="1983315"/>
                        <a:ext cx="4858676" cy="530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249235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AAC559D-1040-4215-919F-A7AE33225DA0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66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1192361" y="701720"/>
            <a:ext cx="63428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例.</a:t>
            </a:r>
          </a:p>
        </p:txBody>
      </p:sp>
      <p:graphicFrame>
        <p:nvGraphicFramePr>
          <p:cNvPr id="116739" name="Object 3"/>
          <p:cNvGraphicFramePr>
            <a:graphicFrameLocks noChangeAspect="1"/>
          </p:cNvGraphicFramePr>
          <p:nvPr/>
        </p:nvGraphicFramePr>
        <p:xfrm>
          <a:off x="2085742" y="447357"/>
          <a:ext cx="4132498" cy="1037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1" r:id="rId4" imgW="1676400" imgH="444500" progId="Equation.3">
                  <p:embed/>
                </p:oleObj>
              </mc:Choice>
              <mc:Fallback>
                <p:oleObj r:id="rId4" imgW="1676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742" y="447357"/>
                        <a:ext cx="4132498" cy="10374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170126" y="1666252"/>
            <a:ext cx="664741" cy="73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解:</a:t>
            </a:r>
          </a:p>
        </p:txBody>
      </p:sp>
      <p:graphicFrame>
        <p:nvGraphicFramePr>
          <p:cNvPr id="116741" name="Object 5"/>
          <p:cNvGraphicFramePr>
            <a:graphicFrameLocks noChangeAspect="1"/>
          </p:cNvGraphicFramePr>
          <p:nvPr/>
        </p:nvGraphicFramePr>
        <p:xfrm>
          <a:off x="1901195" y="1872587"/>
          <a:ext cx="3880360" cy="531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2" r:id="rId6" imgW="1575484" imgH="228699" progId="Equation.3">
                  <p:embed/>
                </p:oleObj>
              </mc:Choice>
              <mc:Fallback>
                <p:oleObj r:id="rId6" imgW="1575484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195" y="1872587"/>
                        <a:ext cx="3880360" cy="5318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2" name="Object 6"/>
          <p:cNvGraphicFramePr>
            <a:graphicFrameLocks noChangeAspect="1"/>
          </p:cNvGraphicFramePr>
          <p:nvPr/>
        </p:nvGraphicFramePr>
        <p:xfrm>
          <a:off x="1192361" y="2544068"/>
          <a:ext cx="5883241" cy="3138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3" r:id="rId8" imgW="2387600" imgH="1346200" progId="Equation.3">
                  <p:embed/>
                </p:oleObj>
              </mc:Choice>
              <mc:Fallback>
                <p:oleObj r:id="rId8" imgW="2387600" imgH="1346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361" y="2544068"/>
                        <a:ext cx="5883241" cy="3138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411646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autoUpdateAnimBg="0"/>
      <p:bldP spid="116740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6FF40A0-CAA2-41D7-B40C-66E9FC4BF475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67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676966" y="712393"/>
            <a:ext cx="63428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例.</a:t>
            </a:r>
          </a:p>
        </p:txBody>
      </p:sp>
      <p:graphicFrame>
        <p:nvGraphicFramePr>
          <p:cNvPr id="117763" name="Object 3"/>
          <p:cNvGraphicFramePr>
            <a:graphicFrameLocks noChangeAspect="1"/>
          </p:cNvGraphicFramePr>
          <p:nvPr/>
        </p:nvGraphicFramePr>
        <p:xfrm>
          <a:off x="1407146" y="451360"/>
          <a:ext cx="6980289" cy="1006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5" r:id="rId4" imgW="2830871" imgH="431613" progId="Equation.3">
                  <p:embed/>
                </p:oleObj>
              </mc:Choice>
              <mc:Fallback>
                <p:oleObj r:id="rId4" imgW="2830871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7146" y="451360"/>
                        <a:ext cx="6980289" cy="1006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1170126" y="1666252"/>
            <a:ext cx="664741" cy="73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解:</a:t>
            </a:r>
          </a:p>
        </p:txBody>
      </p:sp>
      <p:graphicFrame>
        <p:nvGraphicFramePr>
          <p:cNvPr id="117765" name="Object 5"/>
          <p:cNvGraphicFramePr>
            <a:graphicFrameLocks noChangeAspect="1"/>
          </p:cNvGraphicFramePr>
          <p:nvPr/>
        </p:nvGraphicFramePr>
        <p:xfrm>
          <a:off x="1912757" y="1852132"/>
          <a:ext cx="4756398" cy="504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6" r:id="rId6" imgW="1928726" imgH="215713" progId="Equation.3">
                  <p:embed/>
                </p:oleObj>
              </mc:Choice>
              <mc:Fallback>
                <p:oleObj r:id="rId6" imgW="1928726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757" y="1852132"/>
                        <a:ext cx="4756398" cy="504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6" name="Object 6"/>
          <p:cNvGraphicFramePr>
            <a:graphicFrameLocks noChangeAspect="1"/>
          </p:cNvGraphicFramePr>
          <p:nvPr/>
        </p:nvGraphicFramePr>
        <p:xfrm>
          <a:off x="1184356" y="2464024"/>
          <a:ext cx="5913925" cy="3669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7" r:id="rId8" imgW="2400300" imgH="1574800" progId="Equation.3">
                  <p:embed/>
                </p:oleObj>
              </mc:Choice>
              <mc:Fallback>
                <p:oleObj r:id="rId8" imgW="2400300" imgH="157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356" y="2464024"/>
                        <a:ext cx="5913925" cy="3669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145740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 autoUpdateAnimBg="0"/>
      <p:bldP spid="117764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9517417-0128-4B0A-9013-F914B6E392E3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68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866848" y="247247"/>
            <a:ext cx="7806523" cy="1902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3921" b="1">
                <a:solidFill>
                  <a:srgbClr val="0000FF"/>
                </a:solidFill>
                <a:latin typeface="Times New Roman" panose="02020603050405020304" pitchFamily="18" charset="0"/>
              </a:rPr>
              <a:t>注意：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3921" b="1">
                <a:solidFill>
                  <a:srgbClr val="21007E"/>
                </a:solidFill>
                <a:latin typeface="Times New Roman" panose="02020603050405020304" pitchFamily="18" charset="0"/>
              </a:rPr>
              <a:t>在极限存在的前提下，极限运算与</a:t>
            </a:r>
            <a:r>
              <a:rPr lang="zh-CN" altLang="zh-CN" sz="3921" b="1">
                <a:solidFill>
                  <a:srgbClr val="FF0000"/>
                </a:solidFill>
                <a:latin typeface="Times New Roman" panose="02020603050405020304" pitchFamily="18" charset="0"/>
              </a:rPr>
              <a:t>有限次</a:t>
            </a:r>
            <a:r>
              <a:rPr lang="zh-CN" altLang="zh-CN" sz="3921" b="1">
                <a:solidFill>
                  <a:srgbClr val="21007E"/>
                </a:solidFill>
                <a:latin typeface="Times New Roman" panose="02020603050405020304" pitchFamily="18" charset="0"/>
              </a:rPr>
              <a:t>四则运算可以交换次序。</a:t>
            </a:r>
          </a:p>
        </p:txBody>
      </p:sp>
      <p:graphicFrame>
        <p:nvGraphicFramePr>
          <p:cNvPr id="118787" name="Object 3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11317" y="2431117"/>
          <a:ext cx="7107026" cy="933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0" r:id="rId4" imgW="2995900" imgH="393529" progId="Equation.3">
                  <p:embed/>
                </p:oleObj>
              </mc:Choice>
              <mc:Fallback>
                <p:oleObj r:id="rId4" imgW="299590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317" y="2431117"/>
                        <a:ext cx="7107026" cy="9334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8" name="Object 4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26988" y="3674024"/>
          <a:ext cx="2559632" cy="933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1" r:id="rId6" imgW="1079500" imgH="393700" progId="Equation.3">
                  <p:embed/>
                </p:oleObj>
              </mc:Choice>
              <mc:Fallback>
                <p:oleObj r:id="rId6" imgW="1079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6988" y="3674024"/>
                        <a:ext cx="2559632" cy="9334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9" name="Object 5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826826" y="4910705"/>
          <a:ext cx="7528147" cy="933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2" r:id="rId8" imgW="3173623" imgH="393529" progId="Equation.3">
                  <p:embed/>
                </p:oleObj>
              </mc:Choice>
              <mc:Fallback>
                <p:oleObj r:id="rId8" imgW="317362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826" y="4910705"/>
                        <a:ext cx="7528147" cy="9334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0" name="Object 6"/>
          <p:cNvGraphicFramePr>
            <a:graphicFrameLocks noChangeAspect="1"/>
          </p:cNvGraphicFramePr>
          <p:nvPr/>
        </p:nvGraphicFramePr>
        <p:xfrm>
          <a:off x="4764106" y="3662907"/>
          <a:ext cx="3644230" cy="982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3" r:id="rId10" imgW="1460500" imgH="393700" progId="Equation.3">
                  <p:embed/>
                </p:oleObj>
              </mc:Choice>
              <mc:Fallback>
                <p:oleObj r:id="rId10" imgW="1460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106" y="3662907"/>
                        <a:ext cx="3644230" cy="982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858586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A13587F7-D763-4FA7-A5B1-274A66A0DF5A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69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119810" name="Object 2"/>
          <p:cNvGraphicFramePr>
            <a:graphicFrameLocks noChangeAspect="1"/>
          </p:cNvGraphicFramePr>
          <p:nvPr/>
        </p:nvGraphicFramePr>
        <p:xfrm>
          <a:off x="632942" y="1603550"/>
          <a:ext cx="8366386" cy="1210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3" r:id="rId4" imgW="2979438" imgH="426678" progId="Equation.3">
                  <p:embed/>
                </p:oleObj>
              </mc:Choice>
              <mc:Fallback>
                <p:oleObj r:id="rId4" imgW="2979438" imgH="4266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942" y="1603550"/>
                        <a:ext cx="8366386" cy="1210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1" name="Object 3"/>
          <p:cNvGraphicFramePr>
            <a:graphicFrameLocks noChangeAspect="1"/>
          </p:cNvGraphicFramePr>
          <p:nvPr/>
        </p:nvGraphicFramePr>
        <p:xfrm>
          <a:off x="1940328" y="3029224"/>
          <a:ext cx="4124939" cy="1351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4" r:id="rId6" imgW="1473200" imgH="482600" progId="Equation.3">
                  <p:embed/>
                </p:oleObj>
              </mc:Choice>
              <mc:Fallback>
                <p:oleObj r:id="rId6" imgW="1473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0328" y="3029224"/>
                        <a:ext cx="4124939" cy="1351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2" name="Object 4"/>
          <p:cNvGraphicFramePr>
            <a:graphicFrameLocks noChangeAspect="1"/>
          </p:cNvGraphicFramePr>
          <p:nvPr/>
        </p:nvGraphicFramePr>
        <p:xfrm>
          <a:off x="2055947" y="4555399"/>
          <a:ext cx="4843557" cy="1352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5" r:id="rId8" imgW="1727200" imgH="482600" progId="Equation.3">
                  <p:embed/>
                </p:oleObj>
              </mc:Choice>
              <mc:Fallback>
                <p:oleObj r:id="rId8" imgW="1727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947" y="4555399"/>
                        <a:ext cx="4843557" cy="1352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978558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BD65038-18FE-4775-95CF-9D4EA213E6F7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7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721879" y="2982087"/>
            <a:ext cx="7068783" cy="2045127"/>
          </a:xfrm>
          <a:prstGeom prst="rect">
            <a:avLst/>
          </a:prstGeom>
          <a:solidFill>
            <a:srgbClr val="CCFFFF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721879" y="1621338"/>
          <a:ext cx="7570392" cy="548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r:id="rId4" imgW="3541763" imgH="241195" progId="Equation.3">
                  <p:embed/>
                </p:oleObj>
              </mc:Choice>
              <mc:Fallback>
                <p:oleObj r:id="rId4" imgW="3541763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879" y="1621338"/>
                        <a:ext cx="7570392" cy="548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76352" y="3268912"/>
            <a:ext cx="6126525" cy="1235465"/>
            <a:chOff x="0" y="0"/>
            <a:chExt cx="3887" cy="779"/>
          </a:xfrm>
        </p:grpSpPr>
        <p:sp>
          <p:nvSpPr>
            <p:cNvPr id="54278" name="Line 5"/>
            <p:cNvSpPr>
              <a:spLocks noChangeShapeType="1"/>
            </p:cNvSpPr>
            <p:nvPr/>
          </p:nvSpPr>
          <p:spPr bwMode="auto">
            <a:xfrm>
              <a:off x="0" y="414"/>
              <a:ext cx="36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4279" name="Line 6"/>
            <p:cNvSpPr>
              <a:spLocks noChangeShapeType="1"/>
            </p:cNvSpPr>
            <p:nvPr/>
          </p:nvSpPr>
          <p:spPr bwMode="auto">
            <a:xfrm>
              <a:off x="725" y="342"/>
              <a:ext cx="0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4280" name="Line 7"/>
            <p:cNvSpPr>
              <a:spLocks noChangeShapeType="1"/>
            </p:cNvSpPr>
            <p:nvPr/>
          </p:nvSpPr>
          <p:spPr bwMode="auto">
            <a:xfrm>
              <a:off x="1759" y="342"/>
              <a:ext cx="0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4281" name="Line 8"/>
            <p:cNvSpPr>
              <a:spLocks noChangeShapeType="1"/>
            </p:cNvSpPr>
            <p:nvPr/>
          </p:nvSpPr>
          <p:spPr bwMode="auto">
            <a:xfrm>
              <a:off x="2794" y="342"/>
              <a:ext cx="0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4282" name="Text Box 9"/>
            <p:cNvSpPr txBox="1">
              <a:spLocks noChangeArrowheads="1"/>
            </p:cNvSpPr>
            <p:nvPr/>
          </p:nvSpPr>
          <p:spPr bwMode="auto">
            <a:xfrm>
              <a:off x="1650" y="449"/>
              <a:ext cx="23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4283" name="Text Box 10"/>
            <p:cNvSpPr txBox="1">
              <a:spLocks noChangeArrowheads="1"/>
            </p:cNvSpPr>
            <p:nvPr/>
          </p:nvSpPr>
          <p:spPr bwMode="auto">
            <a:xfrm>
              <a:off x="2672" y="435"/>
              <a:ext cx="23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4284" name="Rectangle 11"/>
            <p:cNvSpPr>
              <a:spLocks noChangeArrowheads="1"/>
            </p:cNvSpPr>
            <p:nvPr/>
          </p:nvSpPr>
          <p:spPr bwMode="auto">
            <a:xfrm>
              <a:off x="573" y="445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–1</a:t>
              </a:r>
            </a:p>
          </p:txBody>
        </p:sp>
        <p:graphicFrame>
          <p:nvGraphicFramePr>
            <p:cNvPr id="54285" name="Object 12"/>
            <p:cNvGraphicFramePr>
              <a:graphicFrameLocks noChangeAspect="1"/>
            </p:cNvGraphicFramePr>
            <p:nvPr/>
          </p:nvGraphicFramePr>
          <p:xfrm>
            <a:off x="618" y="0"/>
            <a:ext cx="412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2" r:id="rId6" imgW="228898" imgH="228898" progId="Equation.3">
                    <p:embed/>
                  </p:oleObj>
                </mc:Choice>
                <mc:Fallback>
                  <p:oleObj r:id="rId6" imgW="228898" imgH="22889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" y="0"/>
                          <a:ext cx="412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6" name="Object 13"/>
            <p:cNvGraphicFramePr>
              <a:graphicFrameLocks noChangeAspect="1"/>
            </p:cNvGraphicFramePr>
            <p:nvPr/>
          </p:nvGraphicFramePr>
          <p:xfrm>
            <a:off x="2566" y="0"/>
            <a:ext cx="513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3" r:id="rId8" imgW="317638" imgH="228699" progId="Equation.3">
                    <p:embed/>
                  </p:oleObj>
                </mc:Choice>
                <mc:Fallback>
                  <p:oleObj r:id="rId8" imgW="317638" imgH="22869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6" y="0"/>
                          <a:ext cx="513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7" name="Text Box 14"/>
            <p:cNvSpPr txBox="1">
              <a:spLocks noChangeArrowheads="1"/>
            </p:cNvSpPr>
            <p:nvPr/>
          </p:nvSpPr>
          <p:spPr bwMode="auto">
            <a:xfrm>
              <a:off x="3656" y="261"/>
              <a:ext cx="23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  <a:endPara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698622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C220666-D7E6-4325-8249-C121EDE59D08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70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120834" name="Object 2"/>
          <p:cNvGraphicFramePr>
            <a:graphicFrameLocks noChangeAspect="1"/>
          </p:cNvGraphicFramePr>
          <p:nvPr/>
        </p:nvGraphicFramePr>
        <p:xfrm>
          <a:off x="335000" y="898718"/>
          <a:ext cx="8640315" cy="1991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6" r:id="rId4" imgW="3078408" imgH="701093" progId="Equation.3">
                  <p:embed/>
                </p:oleObj>
              </mc:Choice>
              <mc:Fallback>
                <p:oleObj r:id="rId4" imgW="3078408" imgH="7010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000" y="898718"/>
                        <a:ext cx="8640315" cy="1991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5" name="Object 3"/>
          <p:cNvGraphicFramePr>
            <a:graphicFrameLocks noChangeAspect="1"/>
          </p:cNvGraphicFramePr>
          <p:nvPr/>
        </p:nvGraphicFramePr>
        <p:xfrm>
          <a:off x="1219931" y="3037229"/>
          <a:ext cx="7001635" cy="2772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7" r:id="rId6" imgW="2500815" imgH="990170" progId="Equation.3">
                  <p:embed/>
                </p:oleObj>
              </mc:Choice>
              <mc:Fallback>
                <p:oleObj r:id="rId6" imgW="2500815" imgH="9901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931" y="3037229"/>
                        <a:ext cx="7001635" cy="27721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214390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534AEE5E-FC84-43A3-AEDF-23F7F1BB3CBE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71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633830" y="1760526"/>
            <a:ext cx="81382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例8.</a:t>
            </a:r>
          </a:p>
        </p:txBody>
      </p:sp>
      <p:graphicFrame>
        <p:nvGraphicFramePr>
          <p:cNvPr id="121859" name="Object 3"/>
          <p:cNvGraphicFramePr>
            <a:graphicFrameLocks noChangeAspect="1"/>
          </p:cNvGraphicFramePr>
          <p:nvPr/>
        </p:nvGraphicFramePr>
        <p:xfrm>
          <a:off x="1547223" y="1608887"/>
          <a:ext cx="4660790" cy="918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9" r:id="rId4" imgW="1892300" imgH="393700" progId="Equation.3">
                  <p:embed/>
                </p:oleObj>
              </mc:Choice>
              <mc:Fallback>
                <p:oleObj r:id="rId4" imgW="1892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223" y="1608887"/>
                        <a:ext cx="4660790" cy="9187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633831" y="3142621"/>
            <a:ext cx="664741" cy="73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解:</a:t>
            </a: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1407146" y="2968747"/>
            <a:ext cx="6862891" cy="1815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利用正弦函数的周期性, 在{ 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 }中取出两个子数列:</a:t>
            </a:r>
          </a:p>
        </p:txBody>
      </p:sp>
    </p:spTree>
    <p:extLst>
      <p:ext uri="{BB962C8B-B14F-4D97-AF65-F5344CB8AC3E}">
        <p14:creationId xmlns:p14="http://schemas.microsoft.com/office/powerpoint/2010/main" val="372295316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autoUpdateAnimBg="0"/>
      <p:bldP spid="121860" grpId="0" autoUpdateAnimBg="0"/>
      <p:bldP spid="121861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D0735C7-F351-4A98-B04E-FCE69DB4201D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72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633830" y="1237571"/>
            <a:ext cx="484578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(i) 令 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= 8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 k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,  得子数列</a:t>
            </a:r>
          </a:p>
        </p:txBody>
      </p:sp>
      <p:graphicFrame>
        <p:nvGraphicFramePr>
          <p:cNvPr id="122883" name="Object 3"/>
          <p:cNvGraphicFramePr>
            <a:graphicFrameLocks noChangeAspect="1"/>
          </p:cNvGraphicFramePr>
          <p:nvPr/>
        </p:nvGraphicFramePr>
        <p:xfrm>
          <a:off x="4998457" y="1077038"/>
          <a:ext cx="2830448" cy="886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6" r:id="rId4" imgW="1257300" imgH="393700" progId="Equation.3">
                  <p:embed/>
                </p:oleObj>
              </mc:Choice>
              <mc:Fallback>
                <p:oleObj r:id="rId4" imgW="1257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8457" y="1077038"/>
                        <a:ext cx="2830448" cy="886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4" name="Object 4"/>
          <p:cNvGraphicFramePr>
            <a:graphicFrameLocks noChangeAspect="1"/>
          </p:cNvGraphicFramePr>
          <p:nvPr/>
        </p:nvGraphicFramePr>
        <p:xfrm>
          <a:off x="2429486" y="2433786"/>
          <a:ext cx="4262793" cy="88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7" r:id="rId6" imgW="2057400" imgH="393700" progId="Equation.3">
                  <p:embed/>
                </p:oleObj>
              </mc:Choice>
              <mc:Fallback>
                <p:oleObj r:id="rId6" imgW="2057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9486" y="2433786"/>
                        <a:ext cx="4262793" cy="88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5" name="Object 5"/>
          <p:cNvGraphicFramePr>
            <a:graphicFrameLocks noChangeAspect="1"/>
          </p:cNvGraphicFramePr>
          <p:nvPr/>
        </p:nvGraphicFramePr>
        <p:xfrm>
          <a:off x="736999" y="3927052"/>
          <a:ext cx="7091017" cy="642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8" r:id="rId8" imgW="3035300" imgH="279400" progId="Equation.3">
                  <p:embed/>
                </p:oleObj>
              </mc:Choice>
              <mc:Fallback>
                <p:oleObj r:id="rId8" imgW="30353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999" y="3927052"/>
                        <a:ext cx="7091017" cy="642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633830" y="5113929"/>
            <a:ext cx="550703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即   该子数列收敛，以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0为极限.</a:t>
            </a:r>
          </a:p>
        </p:txBody>
      </p:sp>
      <p:graphicFrame>
        <p:nvGraphicFramePr>
          <p:cNvPr id="122887" name="Object 7"/>
          <p:cNvGraphicFramePr>
            <a:graphicFrameLocks noChangeAspect="1"/>
          </p:cNvGraphicFramePr>
          <p:nvPr/>
        </p:nvGraphicFramePr>
        <p:xfrm>
          <a:off x="1034941" y="235685"/>
          <a:ext cx="2411106" cy="92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9" r:id="rId10" imgW="977900" imgH="393700" progId="Equation.3">
                  <p:embed/>
                </p:oleObj>
              </mc:Choice>
              <mc:Fallback>
                <p:oleObj r:id="rId10" imgW="977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4941" y="235685"/>
                        <a:ext cx="2411106" cy="9200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666611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 autoUpdateAnimBg="0"/>
      <p:bldP spid="122886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A577E74B-5681-479F-B74D-5566C55BC8DF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73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817932" y="617229"/>
            <a:ext cx="589035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(ii) 令 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= 16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k 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+ 4,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 k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,  得子数列</a:t>
            </a:r>
          </a:p>
        </p:txBody>
      </p:sp>
      <p:graphicFrame>
        <p:nvGraphicFramePr>
          <p:cNvPr id="123907" name="Object 3"/>
          <p:cNvGraphicFramePr>
            <a:graphicFrameLocks noChangeAspect="1"/>
          </p:cNvGraphicFramePr>
          <p:nvPr/>
        </p:nvGraphicFramePr>
        <p:xfrm>
          <a:off x="1767344" y="1435013"/>
          <a:ext cx="4820878" cy="91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1" r:id="rId4" imgW="2095500" imgH="393700" progId="Equation.3">
                  <p:embed/>
                </p:oleObj>
              </mc:Choice>
              <mc:Fallback>
                <p:oleObj r:id="rId4" imgW="2095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7344" y="1435013"/>
                        <a:ext cx="4820878" cy="91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1728656" y="2603657"/>
          <a:ext cx="5571069" cy="91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2" r:id="rId6" imgW="2602370" imgH="393529" progId="Equation.3">
                  <p:embed/>
                </p:oleObj>
              </mc:Choice>
              <mc:Fallback>
                <p:oleObj r:id="rId6" imgW="260237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656" y="2603657"/>
                        <a:ext cx="5571069" cy="91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9" name="Object 5"/>
          <p:cNvGraphicFramePr>
            <a:graphicFrameLocks noChangeAspect="1"/>
          </p:cNvGraphicFramePr>
          <p:nvPr/>
        </p:nvGraphicFramePr>
        <p:xfrm>
          <a:off x="2000806" y="3643341"/>
          <a:ext cx="3942616" cy="898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3" r:id="rId8" imgW="1727200" imgH="393700" progId="Equation.3">
                  <p:embed/>
                </p:oleObj>
              </mc:Choice>
              <mc:Fallback>
                <p:oleObj r:id="rId8" imgW="1727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806" y="3643341"/>
                        <a:ext cx="3942616" cy="8987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633831" y="4771518"/>
            <a:ext cx="616250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即  该子数列收敛，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以1为极限.</a:t>
            </a:r>
          </a:p>
        </p:txBody>
      </p:sp>
      <p:graphicFrame>
        <p:nvGraphicFramePr>
          <p:cNvPr id="123911" name="Object 7"/>
          <p:cNvGraphicFramePr>
            <a:graphicFrameLocks noChangeAspect="1"/>
          </p:cNvGraphicFramePr>
          <p:nvPr/>
        </p:nvGraphicFramePr>
        <p:xfrm>
          <a:off x="633831" y="5551058"/>
          <a:ext cx="4707482" cy="901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4" r:id="rId10" imgW="1943100" imgH="393700" progId="Equation.3">
                  <p:embed/>
                </p:oleObj>
              </mc:Choice>
              <mc:Fallback>
                <p:oleObj r:id="rId10" imgW="1943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831" y="5551058"/>
                        <a:ext cx="4707482" cy="901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633831" y="2737064"/>
            <a:ext cx="1047688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由于</a:t>
            </a:r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633831" y="3848787"/>
            <a:ext cx="1047688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所以</a:t>
            </a:r>
          </a:p>
        </p:txBody>
      </p:sp>
      <p:graphicFrame>
        <p:nvGraphicFramePr>
          <p:cNvPr id="123914" name="Object 10"/>
          <p:cNvGraphicFramePr>
            <a:graphicFrameLocks noChangeAspect="1"/>
          </p:cNvGraphicFramePr>
          <p:nvPr/>
        </p:nvGraphicFramePr>
        <p:xfrm>
          <a:off x="6469935" y="258365"/>
          <a:ext cx="2410661" cy="92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5" r:id="rId12" imgW="977900" imgH="393700" progId="Equation.3">
                  <p:embed/>
                </p:oleObj>
              </mc:Choice>
              <mc:Fallback>
                <p:oleObj r:id="rId12" imgW="977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9935" y="258365"/>
                        <a:ext cx="2410661" cy="9200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91325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 autoUpdateAnimBg="0"/>
      <p:bldP spid="123910" grpId="0" autoUpdateAnimBg="0"/>
      <p:bldP spid="123912" grpId="0" autoUpdateAnimBg="0"/>
      <p:bldP spid="123913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4517666-BD8B-4B8E-B196-DA1C3560C546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74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1168347" y="1345186"/>
            <a:ext cx="3401874" cy="52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31" tIns="45516" rIns="91031" bIns="45516">
            <a:spAutoFit/>
          </a:bodyPr>
          <a:lstStyle/>
          <a:p>
            <a:pPr defTabSz="911106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zh-CN" sz="2801" b="1">
                <a:solidFill>
                  <a:srgbClr val="0125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2801" b="1">
                <a:solidFill>
                  <a:srgbClr val="0125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 收敛准则</a:t>
            </a:r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1178131" y="2155410"/>
            <a:ext cx="6798856" cy="1643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        若数列{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}满足 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…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…, 则称{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}为单调递增数列. </a:t>
            </a:r>
            <a:endParaRPr lang="zh-CN" altLang="en-US" sz="280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1168347" y="2958074"/>
            <a:ext cx="6771730" cy="1557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indent="12195175"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…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…, 则称{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}为单调递减数列.</a:t>
            </a:r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1168347" y="3605097"/>
            <a:ext cx="6707695" cy="1643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indent="14238288"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单调递增和单调递减数列统称为单调数列.</a:t>
            </a:r>
          </a:p>
        </p:txBody>
      </p:sp>
    </p:spTree>
    <p:extLst>
      <p:ext uri="{BB962C8B-B14F-4D97-AF65-F5344CB8AC3E}">
        <p14:creationId xmlns:p14="http://schemas.microsoft.com/office/powerpoint/2010/main" val="59846367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 autoUpdateAnimBg="0"/>
      <p:bldP spid="124931" grpId="0" autoUpdateAnimBg="0"/>
      <p:bldP spid="124932" grpId="0" autoUpdateAnimBg="0"/>
      <p:bldP spid="124933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D1F6E69-408A-45C5-9D44-C310611A7F4F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75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965124" y="1708942"/>
            <a:ext cx="6856666" cy="824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例4. 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baseline="30000">
                <a:solidFill>
                  <a:srgbClr val="21007E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是单调递增数列, 但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是发散的. </a:t>
            </a:r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1621486" y="2711716"/>
            <a:ext cx="6956528" cy="824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=(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1)</a:t>
            </a:r>
            <a:r>
              <a:rPr lang="zh-CN" altLang="en-US" sz="2801" b="1" i="1" baseline="30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是有界数列, 但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=(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1)</a:t>
            </a:r>
            <a:r>
              <a:rPr lang="zh-CN" altLang="en-US" sz="2801" b="1" i="1" baseline="30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也是发散的.</a:t>
            </a:r>
          </a:p>
        </p:txBody>
      </p:sp>
    </p:spTree>
    <p:extLst>
      <p:ext uri="{BB962C8B-B14F-4D97-AF65-F5344CB8AC3E}">
        <p14:creationId xmlns:p14="http://schemas.microsoft.com/office/powerpoint/2010/main" val="363833553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 build="p" autoUpdateAnimBg="0" advAuto="0"/>
      <p:bldP spid="125955" grpId="0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05BA1AA-5D4B-4D8B-9AB0-F1B0BF3816C5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76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801923" y="545190"/>
            <a:ext cx="378608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例2. 在例1中:</a:t>
            </a:r>
          </a:p>
        </p:txBody>
      </p:sp>
      <p:graphicFrame>
        <p:nvGraphicFramePr>
          <p:cNvPr id="126979" name="Object 3"/>
          <p:cNvGraphicFramePr>
            <a:graphicFrameLocks noChangeAspect="1"/>
          </p:cNvGraphicFramePr>
          <p:nvPr/>
        </p:nvGraphicFramePr>
        <p:xfrm>
          <a:off x="1408480" y="1368310"/>
          <a:ext cx="4059125" cy="549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5" r:id="rId4" imgW="1575484" imgH="228699" progId="Equation.3">
                  <p:embed/>
                </p:oleObj>
              </mc:Choice>
              <mc:Fallback>
                <p:oleObj r:id="rId4" imgW="1575484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480" y="1368310"/>
                        <a:ext cx="4059125" cy="5491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0" name="Object 4"/>
          <p:cNvGraphicFramePr>
            <a:graphicFrameLocks noChangeAspect="1"/>
          </p:cNvGraphicFramePr>
          <p:nvPr/>
        </p:nvGraphicFramePr>
        <p:xfrm>
          <a:off x="1385356" y="2175421"/>
          <a:ext cx="4242337" cy="910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6" r:id="rId6" imgW="1739900" imgH="393700" progId="Equation.3">
                  <p:embed/>
                </p:oleObj>
              </mc:Choice>
              <mc:Fallback>
                <p:oleObj r:id="rId6" imgW="1739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356" y="2175421"/>
                        <a:ext cx="4242337" cy="910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1" name="Object 5"/>
          <p:cNvGraphicFramePr>
            <a:graphicFrameLocks noChangeAspect="1"/>
          </p:cNvGraphicFramePr>
          <p:nvPr/>
        </p:nvGraphicFramePr>
        <p:xfrm>
          <a:off x="1370236" y="3336950"/>
          <a:ext cx="4914707" cy="520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7" r:id="rId8" imgW="2312404" imgH="228699" progId="Equation.3">
                  <p:embed/>
                </p:oleObj>
              </mc:Choice>
              <mc:Fallback>
                <p:oleObj r:id="rId8" imgW="2312404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236" y="3336950"/>
                        <a:ext cx="4914707" cy="5207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2" name="Object 6"/>
          <p:cNvGraphicFramePr>
            <a:graphicFrameLocks noChangeAspect="1"/>
          </p:cNvGraphicFramePr>
          <p:nvPr/>
        </p:nvGraphicFramePr>
        <p:xfrm>
          <a:off x="1351559" y="4143616"/>
          <a:ext cx="5640885" cy="98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8" r:id="rId10" imgW="2375931" imgH="419282" progId="Equation.3">
                  <p:embed/>
                </p:oleObj>
              </mc:Choice>
              <mc:Fallback>
                <p:oleObj r:id="rId10" imgW="2375931" imgH="419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1559" y="4143616"/>
                        <a:ext cx="5640885" cy="98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3" name="Object 7"/>
          <p:cNvGraphicFramePr>
            <a:graphicFrameLocks noChangeAspect="1"/>
          </p:cNvGraphicFramePr>
          <p:nvPr/>
        </p:nvGraphicFramePr>
        <p:xfrm>
          <a:off x="1352449" y="5233105"/>
          <a:ext cx="4103149" cy="912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9" r:id="rId12" imgW="1790700" imgH="393700" progId="Equation.3">
                  <p:embed/>
                </p:oleObj>
              </mc:Choice>
              <mc:Fallback>
                <p:oleObj r:id="rId12" imgW="1790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449" y="5233105"/>
                        <a:ext cx="4103149" cy="9129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384971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2E55A99-76BD-4127-A597-067D78EE170E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77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842835" y="1941070"/>
            <a:ext cx="7233318" cy="73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marL="4079875" indent="-4079875"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定理4.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 单调递增且有上界的数列必有极限; </a:t>
            </a:r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1967455" y="3009214"/>
            <a:ext cx="5637327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单调递减且有下界的数列必有极限.</a:t>
            </a: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1967454" y="3722940"/>
            <a:ext cx="4420577" cy="73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即, 单调有界数列必有极限.</a:t>
            </a:r>
          </a:p>
        </p:txBody>
      </p:sp>
    </p:spTree>
    <p:extLst>
      <p:ext uri="{BB962C8B-B14F-4D97-AF65-F5344CB8AC3E}">
        <p14:creationId xmlns:p14="http://schemas.microsoft.com/office/powerpoint/2010/main" val="262936982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 build="p" autoUpdateAnimBg="0" advAuto="0"/>
      <p:bldP spid="128003" grpId="0" build="p" autoUpdateAnimBg="0"/>
      <p:bldP spid="128004" grpId="0" build="p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A2609307-F741-4885-88CC-3DECA72F3DB8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78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129026" name="Object 2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888957" y="509614"/>
          <a:ext cx="2567637" cy="102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7" r:id="rId4" imgW="990600" imgH="393700" progId="Equation.3">
                  <p:embed/>
                </p:oleObj>
              </mc:Choice>
              <mc:Fallback>
                <p:oleObj r:id="rId4" imgW="990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8957" y="509614"/>
                        <a:ext cx="2567637" cy="102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7" name="Object 3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105201" y="1997545"/>
          <a:ext cx="7285347" cy="3931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8" r:id="rId6" imgW="3835400" imgH="2070100" progId="Equation.3">
                  <p:embed/>
                </p:oleObj>
              </mc:Choice>
              <mc:Fallback>
                <p:oleObj r:id="rId6" imgW="3835400" imgH="207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5201" y="1997545"/>
                        <a:ext cx="7285347" cy="3931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8" name="Object 4"/>
          <p:cNvGraphicFramePr>
            <a:graphicFrameLocks noChangeAspect="1"/>
          </p:cNvGraphicFramePr>
          <p:nvPr/>
        </p:nvGraphicFramePr>
        <p:xfrm>
          <a:off x="862401" y="467369"/>
          <a:ext cx="2484035" cy="1041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9" r:id="rId8" imgW="939800" imgH="393700" progId="Equation.3">
                  <p:embed/>
                </p:oleObj>
              </mc:Choice>
              <mc:Fallback>
                <p:oleObj r:id="rId8" imgW="939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401" y="467369"/>
                        <a:ext cx="2484035" cy="104101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971730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1311275" y="333375"/>
          <a:ext cx="21050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0" name="公式" r:id="rId3" imgW="863225" imgH="393529" progId="Equation.3">
                  <p:embed/>
                </p:oleObj>
              </mc:Choice>
              <mc:Fallback>
                <p:oleObj name="公式" r:id="rId3" imgW="86322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333375"/>
                        <a:ext cx="210502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3581400" y="692150"/>
          <a:ext cx="30781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1" name="公式" r:id="rId5" imgW="1307532" imgH="215806" progId="Equation.3">
                  <p:embed/>
                </p:oleObj>
              </mc:Choice>
              <mc:Fallback>
                <p:oleObj name="公式" r:id="rId5" imgW="130753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692150"/>
                        <a:ext cx="30781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187450" y="1341438"/>
          <a:ext cx="7532688" cy="286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2" name="公式" r:id="rId7" imgW="3200400" imgH="1219200" progId="Equation.3">
                  <p:embed/>
                </p:oleObj>
              </mc:Choice>
              <mc:Fallback>
                <p:oleObj name="公式" r:id="rId7" imgW="3200400" imgH="1219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341438"/>
                        <a:ext cx="7532688" cy="286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1285875" y="4437063"/>
          <a:ext cx="7823200" cy="221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3" name="公式" r:id="rId9" imgW="2451100" imgH="863600" progId="Equation.3">
                  <p:embed/>
                </p:oleObj>
              </mc:Choice>
              <mc:Fallback>
                <p:oleObj name="公式" r:id="rId9" imgW="24511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437063"/>
                        <a:ext cx="7823200" cy="221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236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9BB46AB-929B-481E-A7CC-38DABAFA1171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8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721879" y="3103043"/>
            <a:ext cx="7699352" cy="3122164"/>
          </a:xfrm>
          <a:prstGeom prst="rect">
            <a:avLst/>
          </a:prstGeom>
          <a:solidFill>
            <a:srgbClr val="CCFFFF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845059" y="663477"/>
          <a:ext cx="7545934" cy="915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r:id="rId4" imgW="2844800" imgH="419100" progId="Equation.3">
                  <p:embed/>
                </p:oleObj>
              </mc:Choice>
              <mc:Fallback>
                <p:oleObj r:id="rId4" imgW="28448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059" y="663477"/>
                        <a:ext cx="7545934" cy="915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721879" y="2061580"/>
            <a:ext cx="173384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通项：</a:t>
            </a:r>
          </a:p>
        </p:txBody>
      </p:sp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1805587" y="1883260"/>
          <a:ext cx="2253241" cy="86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" r:id="rId6" imgW="901700" imgH="419100" progId="Equation.3">
                  <p:embed/>
                </p:oleObj>
              </mc:Choice>
              <mc:Fallback>
                <p:oleObj r:id="rId6" imgW="901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5587" y="1883260"/>
                        <a:ext cx="2253241" cy="866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3" name="Line 6"/>
          <p:cNvSpPr>
            <a:spLocks noChangeShapeType="1"/>
          </p:cNvSpPr>
          <p:nvPr/>
        </p:nvSpPr>
        <p:spPr bwMode="auto">
          <a:xfrm>
            <a:off x="1362232" y="4132499"/>
            <a:ext cx="596550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55304" name="Line 7"/>
          <p:cNvSpPr>
            <a:spLocks noChangeShapeType="1"/>
          </p:cNvSpPr>
          <p:nvPr/>
        </p:nvSpPr>
        <p:spPr bwMode="auto">
          <a:xfrm>
            <a:off x="1671736" y="3983528"/>
            <a:ext cx="0" cy="2810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55305" name="Line 8"/>
          <p:cNvSpPr>
            <a:spLocks noChangeShapeType="1"/>
          </p:cNvSpPr>
          <p:nvPr/>
        </p:nvSpPr>
        <p:spPr bwMode="auto">
          <a:xfrm>
            <a:off x="3326425" y="3983528"/>
            <a:ext cx="0" cy="2810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55306" name="Line 9"/>
          <p:cNvSpPr>
            <a:spLocks noChangeShapeType="1"/>
          </p:cNvSpPr>
          <p:nvPr/>
        </p:nvSpPr>
        <p:spPr bwMode="auto">
          <a:xfrm>
            <a:off x="4985117" y="3983528"/>
            <a:ext cx="0" cy="2810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55307" name="Line 10"/>
          <p:cNvSpPr>
            <a:spLocks noChangeShapeType="1"/>
          </p:cNvSpPr>
          <p:nvPr/>
        </p:nvSpPr>
        <p:spPr bwMode="auto">
          <a:xfrm>
            <a:off x="6643363" y="3983528"/>
            <a:ext cx="0" cy="2810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55308" name="Rectangle 11"/>
          <p:cNvSpPr>
            <a:spLocks noChangeArrowheads="1"/>
          </p:cNvSpPr>
          <p:nvPr/>
        </p:nvSpPr>
        <p:spPr bwMode="auto">
          <a:xfrm>
            <a:off x="7415789" y="3872356"/>
            <a:ext cx="36337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</a:p>
        </p:txBody>
      </p:sp>
      <p:graphicFrame>
        <p:nvGraphicFramePr>
          <p:cNvPr id="55309" name="Object 12"/>
          <p:cNvGraphicFramePr>
            <a:graphicFrameLocks noChangeAspect="1"/>
          </p:cNvGraphicFramePr>
          <p:nvPr/>
        </p:nvGraphicFramePr>
        <p:xfrm>
          <a:off x="3202357" y="4252120"/>
          <a:ext cx="426012" cy="816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1" r:id="rId8" imgW="152466" imgH="393871" progId="Equation.3">
                  <p:embed/>
                </p:oleObj>
              </mc:Choice>
              <mc:Fallback>
                <p:oleObj r:id="rId8" imgW="152466" imgH="3938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2357" y="4252120"/>
                        <a:ext cx="426012" cy="816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0" name="Object 13"/>
          <p:cNvGraphicFramePr>
            <a:graphicFrameLocks noChangeAspect="1"/>
          </p:cNvGraphicFramePr>
          <p:nvPr/>
        </p:nvGraphicFramePr>
        <p:xfrm>
          <a:off x="4830365" y="4252120"/>
          <a:ext cx="428236" cy="816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" r:id="rId10" imgW="152466" imgH="393871" progId="Equation.3">
                  <p:embed/>
                </p:oleObj>
              </mc:Choice>
              <mc:Fallback>
                <p:oleObj r:id="rId10" imgW="152466" imgH="3938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0365" y="4252120"/>
                        <a:ext cx="428236" cy="816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1" name="Text Box 14"/>
          <p:cNvSpPr txBox="1">
            <a:spLocks noChangeArrowheads="1"/>
          </p:cNvSpPr>
          <p:nvPr/>
        </p:nvSpPr>
        <p:spPr bwMode="auto">
          <a:xfrm>
            <a:off x="6488167" y="4239669"/>
            <a:ext cx="36337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55312" name="Object 15"/>
          <p:cNvGraphicFramePr>
            <a:graphicFrameLocks noChangeAspect="1"/>
          </p:cNvGraphicFramePr>
          <p:nvPr/>
        </p:nvGraphicFramePr>
        <p:xfrm>
          <a:off x="1482298" y="4498478"/>
          <a:ext cx="489158" cy="15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r:id="rId12" imgW="190583" imgH="673392" progId="Equation.3">
                  <p:embed/>
                </p:oleObj>
              </mc:Choice>
              <mc:Fallback>
                <p:oleObj r:id="rId12" imgW="190583" imgH="6733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298" y="4498478"/>
                        <a:ext cx="489158" cy="152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3" name="Object 16"/>
          <p:cNvGraphicFramePr>
            <a:graphicFrameLocks noChangeAspect="1"/>
          </p:cNvGraphicFramePr>
          <p:nvPr/>
        </p:nvGraphicFramePr>
        <p:xfrm>
          <a:off x="2960001" y="3452569"/>
          <a:ext cx="966310" cy="519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" r:id="rId14" imgW="381165" imgH="228699" progId="Equation.3">
                  <p:embed/>
                </p:oleObj>
              </mc:Choice>
              <mc:Fallback>
                <p:oleObj r:id="rId14" imgW="381165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001" y="3452569"/>
                        <a:ext cx="966310" cy="519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4" name="Text Box 17"/>
          <p:cNvSpPr txBox="1">
            <a:spLocks noChangeArrowheads="1"/>
          </p:cNvSpPr>
          <p:nvPr/>
        </p:nvSpPr>
        <p:spPr bwMode="auto">
          <a:xfrm>
            <a:off x="4789009" y="3420107"/>
            <a:ext cx="651025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801" b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4</a:t>
            </a:r>
            <a:endParaRPr lang="zh-CN" altLang="zh-CN" sz="280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15" name="Rectangle 18"/>
          <p:cNvSpPr>
            <a:spLocks noChangeArrowheads="1"/>
          </p:cNvSpPr>
          <p:nvPr/>
        </p:nvSpPr>
        <p:spPr bwMode="auto">
          <a:xfrm>
            <a:off x="6435249" y="3473469"/>
            <a:ext cx="483602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801" b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2</a:t>
            </a:r>
            <a:endParaRPr lang="zh-CN" altLang="zh-CN" sz="280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5316" name="Object 19"/>
          <p:cNvGraphicFramePr>
            <a:graphicFrameLocks noChangeAspect="1"/>
          </p:cNvGraphicFramePr>
          <p:nvPr/>
        </p:nvGraphicFramePr>
        <p:xfrm>
          <a:off x="1361342" y="3418773"/>
          <a:ext cx="800441" cy="517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r:id="rId16" imgW="317638" imgH="228699" progId="Equation.3">
                  <p:embed/>
                </p:oleObj>
              </mc:Choice>
              <mc:Fallback>
                <p:oleObj r:id="rId16" imgW="317638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342" y="3418773"/>
                        <a:ext cx="800441" cy="517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7" name="Text Box 20"/>
          <p:cNvSpPr txBox="1">
            <a:spLocks noChangeArrowheads="1"/>
          </p:cNvSpPr>
          <p:nvPr/>
        </p:nvSpPr>
        <p:spPr bwMode="auto">
          <a:xfrm>
            <a:off x="3682621" y="3941727"/>
            <a:ext cx="857361" cy="398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dist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21007E"/>
                </a:solidFill>
                <a:latin typeface="Times New Roman" panose="02020603050405020304" pitchFamily="18" charset="0"/>
              </a:rPr>
              <a:t>•••••</a:t>
            </a:r>
          </a:p>
        </p:txBody>
      </p:sp>
      <p:sp>
        <p:nvSpPr>
          <p:cNvPr id="55318" name="Text Box 21"/>
          <p:cNvSpPr txBox="1">
            <a:spLocks noChangeArrowheads="1"/>
          </p:cNvSpPr>
          <p:nvPr/>
        </p:nvSpPr>
        <p:spPr bwMode="auto">
          <a:xfrm>
            <a:off x="2106642" y="3941727"/>
            <a:ext cx="858695" cy="398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dist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21007E"/>
                </a:solidFill>
                <a:latin typeface="Times New Roman" panose="02020603050405020304" pitchFamily="18" charset="0"/>
              </a:rPr>
              <a:t>•••••</a:t>
            </a:r>
          </a:p>
        </p:txBody>
      </p:sp>
      <p:sp>
        <p:nvSpPr>
          <p:cNvPr id="55319" name="Text Box 22"/>
          <p:cNvSpPr txBox="1">
            <a:spLocks noChangeArrowheads="1"/>
          </p:cNvSpPr>
          <p:nvPr/>
        </p:nvSpPr>
        <p:spPr bwMode="auto">
          <a:xfrm>
            <a:off x="1512537" y="4195200"/>
            <a:ext cx="34908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6022697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nimBg="1"/>
      <p:bldP spid="57348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755650" y="442913"/>
          <a:ext cx="8208963" cy="331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4" name="公式" r:id="rId3" imgW="3302000" imgH="1333500" progId="Equation.3">
                  <p:embed/>
                </p:oleObj>
              </mc:Choice>
              <mc:Fallback>
                <p:oleObj name="公式" r:id="rId3" imgW="3302000" imgH="1333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42913"/>
                        <a:ext cx="8208963" cy="331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84213" y="3989388"/>
            <a:ext cx="3527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smtClean="0">
                <a:solidFill>
                  <a:srgbClr val="000000"/>
                </a:solidFill>
                <a:ea typeface="楷体_GB2312" pitchFamily="49" charset="-122"/>
              </a:rPr>
              <a:t>通过比较可知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3060700" y="3925888"/>
          <a:ext cx="1689100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5" name="公式" r:id="rId5" imgW="596900" imgH="228600" progId="Equation.3">
                  <p:embed/>
                </p:oleObj>
              </mc:Choice>
              <mc:Fallback>
                <p:oleObj name="公式" r:id="rId5" imgW="596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3925888"/>
                        <a:ext cx="1689100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4932363" y="3933825"/>
          <a:ext cx="367665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6" name="公式" r:id="rId7" imgW="1562100" imgH="393700" progId="Equation.3">
                  <p:embed/>
                </p:oleObj>
              </mc:Choice>
              <mc:Fallback>
                <p:oleObj name="公式" r:id="rId7" imgW="1562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933825"/>
                        <a:ext cx="3676650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827088" y="4724400"/>
          <a:ext cx="12255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7" name="公式" r:id="rId9" imgW="520474" imgH="203112" progId="Equation.3">
                  <p:embed/>
                </p:oleObj>
              </mc:Choice>
              <mc:Fallback>
                <p:oleObj name="公式" r:id="rId9" imgW="52047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724400"/>
                        <a:ext cx="122555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677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539750" y="569913"/>
            <a:ext cx="4549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smtClean="0">
                <a:solidFill>
                  <a:srgbClr val="000000"/>
                </a:solidFill>
                <a:ea typeface="楷体_GB2312" pitchFamily="49" charset="-122"/>
              </a:rPr>
              <a:t>根据极限的存在准则</a:t>
            </a:r>
            <a:r>
              <a:rPr kumimoji="1" lang="en-US" altLang="zh-CN" sz="2800" smtClean="0">
                <a:solidFill>
                  <a:srgbClr val="000000"/>
                </a:solidFill>
                <a:ea typeface="楷体_GB2312" pitchFamily="49" charset="-122"/>
              </a:rPr>
              <a:t>Ⅱ</a:t>
            </a:r>
            <a:r>
              <a:rPr kumimoji="1" lang="zh-CN" altLang="en-US" sz="2800" smtClean="0">
                <a:solidFill>
                  <a:srgbClr val="000000"/>
                </a:solidFill>
                <a:ea typeface="楷体_GB2312" pitchFamily="49" charset="-122"/>
              </a:rPr>
              <a:t>可知</a:t>
            </a:r>
            <a:r>
              <a:rPr kumimoji="1" lang="en-US" altLang="zh-CN" sz="2800" smtClean="0">
                <a:solidFill>
                  <a:srgbClr val="000000"/>
                </a:solidFill>
                <a:ea typeface="楷体_GB2312" pitchFamily="49" charset="-122"/>
              </a:rPr>
              <a:t>,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5053013" y="379413"/>
          <a:ext cx="39116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8" name="公式" r:id="rId3" imgW="1600200" imgH="393700" progId="Equation.3">
                  <p:embed/>
                </p:oleObj>
              </mc:Choice>
              <mc:Fallback>
                <p:oleObj name="公式" r:id="rId3" imgW="1600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3013" y="379413"/>
                        <a:ext cx="39116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487363" y="1268413"/>
            <a:ext cx="4489450" cy="519112"/>
            <a:chOff x="307" y="799"/>
            <a:chExt cx="2828" cy="327"/>
          </a:xfrm>
        </p:grpSpPr>
        <p:sp>
          <p:nvSpPr>
            <p:cNvPr id="16394" name="Rectangle 5"/>
            <p:cNvSpPr>
              <a:spLocks noChangeArrowheads="1"/>
            </p:cNvSpPr>
            <p:nvPr/>
          </p:nvSpPr>
          <p:spPr bwMode="auto">
            <a:xfrm>
              <a:off x="307" y="799"/>
              <a:ext cx="28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800" smtClean="0">
                  <a:solidFill>
                    <a:srgbClr val="000000"/>
                  </a:solidFill>
                  <a:ea typeface="楷体_GB2312" pitchFamily="49" charset="-122"/>
                </a:rPr>
                <a:t>通常用字母   来表示它，即</a:t>
              </a:r>
              <a:r>
                <a:rPr kumimoji="1" lang="en-US" altLang="en-US" sz="2800" b="1" smtClean="0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16395" name="Object 6"/>
            <p:cNvGraphicFramePr>
              <a:graphicFrameLocks noChangeAspect="1"/>
            </p:cNvGraphicFramePr>
            <p:nvPr/>
          </p:nvGraphicFramePr>
          <p:xfrm>
            <a:off x="1479" y="890"/>
            <a:ext cx="17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19" name="公式" r:id="rId5" imgW="114201" imgH="139579" progId="Equation.3">
                    <p:embed/>
                  </p:oleObj>
                </mc:Choice>
                <mc:Fallback>
                  <p:oleObj name="公式" r:id="rId5" imgW="114201" imgH="1395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9" y="890"/>
                          <a:ext cx="17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2992438" y="1947863"/>
          <a:ext cx="222726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0" name="公式" r:id="rId7" imgW="965200" imgH="393700" progId="Equation.3">
                  <p:embed/>
                </p:oleObj>
              </mc:Choice>
              <mc:Fallback>
                <p:oleObj name="公式" r:id="rId7" imgW="965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8" y="1947863"/>
                        <a:ext cx="2227262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463550" y="2971800"/>
          <a:ext cx="7996238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1" name="公式" r:id="rId9" imgW="3200400" imgH="635000" progId="Equation.3">
                  <p:embed/>
                </p:oleObj>
              </mc:Choice>
              <mc:Fallback>
                <p:oleObj name="公式" r:id="rId9" imgW="32004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2971800"/>
                        <a:ext cx="7996238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363538" y="5133975"/>
            <a:ext cx="5006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kumimoji="1" lang="zh-CN" altLang="zh-CN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334963" y="4797425"/>
            <a:ext cx="452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这个数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是无理数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它的值是</a:t>
            </a:r>
          </a:p>
        </p:txBody>
      </p:sp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3214688" y="5661025"/>
          <a:ext cx="43815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2" name="Equation" r:id="rId11" imgW="1828800" imgH="203200" progId="Equation.3">
                  <p:embed/>
                </p:oleObj>
              </mc:Choice>
              <mc:Fallback>
                <p:oleObj name="Equation" r:id="rId11" imgW="1828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5661025"/>
                        <a:ext cx="43815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774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7" grpId="0" autoUpdateAnimBg="0"/>
      <p:bldP spid="17418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754063" y="936625"/>
          <a:ext cx="48768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2" name="公式" r:id="rId3" imgW="1854200" imgH="393700" progId="Equation.3">
                  <p:embed/>
                </p:oleObj>
              </mc:Choice>
              <mc:Fallback>
                <p:oleObj name="公式" r:id="rId3" imgW="1854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936625"/>
                        <a:ext cx="487680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3779838" y="671513"/>
            <a:ext cx="1754187" cy="1277937"/>
            <a:chOff x="2064" y="429"/>
            <a:chExt cx="1105" cy="805"/>
          </a:xfrm>
        </p:grpSpPr>
        <p:graphicFrame>
          <p:nvGraphicFramePr>
            <p:cNvPr id="17415" name="Object 4"/>
            <p:cNvGraphicFramePr>
              <a:graphicFrameLocks noChangeAspect="1"/>
            </p:cNvGraphicFramePr>
            <p:nvPr/>
          </p:nvGraphicFramePr>
          <p:xfrm>
            <a:off x="2290" y="429"/>
            <a:ext cx="673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43" name="Equation" r:id="rId5" imgW="571252" imgH="393529" progId="Equation.3">
                    <p:embed/>
                  </p:oleObj>
                </mc:Choice>
                <mc:Fallback>
                  <p:oleObj name="Equation" r:id="rId5" imgW="571252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429"/>
                          <a:ext cx="673" cy="461"/>
                        </a:xfrm>
                        <a:prstGeom prst="rect">
                          <a:avLst/>
                        </a:prstGeom>
                        <a:solidFill>
                          <a:srgbClr val="FF99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6" name="Object 5"/>
            <p:cNvGraphicFramePr>
              <a:graphicFrameLocks noChangeAspect="1"/>
            </p:cNvGraphicFramePr>
            <p:nvPr/>
          </p:nvGraphicFramePr>
          <p:xfrm>
            <a:off x="2064" y="1027"/>
            <a:ext cx="1105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44" name="Equation" r:id="rId7" imgW="1079032" imgH="203112" progId="Equation.3">
                    <p:embed/>
                  </p:oleObj>
                </mc:Choice>
                <mc:Fallback>
                  <p:oleObj name="Equation" r:id="rId7" imgW="1079032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027"/>
                          <a:ext cx="1105" cy="207"/>
                        </a:xfrm>
                        <a:prstGeom prst="rect">
                          <a:avLst/>
                        </a:prstGeom>
                        <a:solidFill>
                          <a:srgbClr val="FF99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5508625" y="971550"/>
          <a:ext cx="258921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5" name="Equation" r:id="rId9" imgW="990170" imgH="393529" progId="Equation.3">
                  <p:embed/>
                </p:oleObj>
              </mc:Choice>
              <mc:Fallback>
                <p:oleObj name="Equation" r:id="rId9" imgW="99017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971550"/>
                        <a:ext cx="2589213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4572000" y="2051050"/>
          <a:ext cx="3419475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6" name="公式" r:id="rId11" imgW="1308100" imgH="419100" progId="Equation.3">
                  <p:embed/>
                </p:oleObj>
              </mc:Choice>
              <mc:Fallback>
                <p:oleObj name="公式" r:id="rId11" imgW="13081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051050"/>
                        <a:ext cx="3419475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831850" y="2370138"/>
          <a:ext cx="3452813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7" name="公式" r:id="rId13" imgW="1320227" imgH="291973" progId="Equation.3">
                  <p:embed/>
                </p:oleObj>
              </mc:Choice>
              <mc:Fallback>
                <p:oleObj name="公式" r:id="rId13" imgW="1320227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2370138"/>
                        <a:ext cx="3452813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49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44D83EF-4D10-4D1B-B07C-DF25115C2253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83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131074" name="Object 2"/>
          <p:cNvGraphicFramePr>
            <a:graphicFrameLocks noChangeAspect="1"/>
          </p:cNvGraphicFramePr>
          <p:nvPr/>
        </p:nvGraphicFramePr>
        <p:xfrm>
          <a:off x="6485943" y="322845"/>
          <a:ext cx="2029562" cy="901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1" r:id="rId4" imgW="2043813" imgH="901309" progId="Equation.DSMT4">
                  <p:embed/>
                </p:oleObj>
              </mc:Choice>
              <mc:Fallback>
                <p:oleObj r:id="rId4" imgW="2043813" imgH="90130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5943" y="322845"/>
                        <a:ext cx="2029562" cy="90183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998031" y="1779647"/>
            <a:ext cx="581435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例6</a:t>
            </a: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1710868" y="1751187"/>
            <a:ext cx="953332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求极限</a:t>
            </a:r>
          </a:p>
        </p:txBody>
      </p:sp>
      <p:graphicFrame>
        <p:nvGraphicFramePr>
          <p:cNvPr id="131077" name="Object 5"/>
          <p:cNvGraphicFramePr>
            <a:graphicFrameLocks noChangeAspect="1"/>
          </p:cNvGraphicFramePr>
          <p:nvPr/>
        </p:nvGraphicFramePr>
        <p:xfrm>
          <a:off x="2714088" y="1478148"/>
          <a:ext cx="1777868" cy="901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2" r:id="rId6" imgW="1790700" imgH="901700" progId="Equation.DSMT4">
                  <p:embed/>
                </p:oleObj>
              </mc:Choice>
              <mc:Fallback>
                <p:oleObj r:id="rId6" imgW="1790700" imgH="901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088" y="1478148"/>
                        <a:ext cx="1777868" cy="901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998031" y="2766858"/>
            <a:ext cx="525331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解:</a:t>
            </a:r>
          </a:p>
        </p:txBody>
      </p:sp>
      <p:graphicFrame>
        <p:nvGraphicFramePr>
          <p:cNvPr id="131079" name="Object 7"/>
          <p:cNvGraphicFramePr>
            <a:graphicFrameLocks noChangeAspect="1"/>
          </p:cNvGraphicFramePr>
          <p:nvPr/>
        </p:nvGraphicFramePr>
        <p:xfrm>
          <a:off x="1880295" y="2520944"/>
          <a:ext cx="1664472" cy="90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3" r:id="rId8" imgW="1676400" imgH="901700" progId="Equation.DSMT4">
                  <p:embed/>
                </p:oleObj>
              </mc:Choice>
              <mc:Fallback>
                <p:oleObj r:id="rId8" imgW="1676400" imgH="901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0295" y="2520944"/>
                        <a:ext cx="1664472" cy="90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0" name="Object 8"/>
          <p:cNvGraphicFramePr>
            <a:graphicFrameLocks noChangeAspect="1"/>
          </p:cNvGraphicFramePr>
          <p:nvPr/>
        </p:nvGraphicFramePr>
        <p:xfrm>
          <a:off x="3626590" y="2341735"/>
          <a:ext cx="2432896" cy="1193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4" r:id="rId10" imgW="2451100" imgH="1193800" progId="Equation.DSMT4">
                  <p:embed/>
                </p:oleObj>
              </mc:Choice>
              <mc:Fallback>
                <p:oleObj r:id="rId10" imgW="2451100" imgH="119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6590" y="2341735"/>
                        <a:ext cx="2432896" cy="11935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1" name="Object 9"/>
          <p:cNvGraphicFramePr>
            <a:graphicFrameLocks noChangeAspect="1"/>
          </p:cNvGraphicFramePr>
          <p:nvPr/>
        </p:nvGraphicFramePr>
        <p:xfrm>
          <a:off x="6104400" y="2557409"/>
          <a:ext cx="541632" cy="571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5" r:id="rId12" imgW="546100" imgH="571500" progId="Equation.DSMT4">
                  <p:embed/>
                </p:oleObj>
              </mc:Choice>
              <mc:Fallback>
                <p:oleObj r:id="rId12" imgW="546100" imgH="571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4400" y="2557409"/>
                        <a:ext cx="541632" cy="571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2" name="Text Box 10"/>
          <p:cNvSpPr txBox="1">
            <a:spLocks noChangeArrowheads="1"/>
          </p:cNvSpPr>
          <p:nvPr/>
        </p:nvSpPr>
        <p:spPr bwMode="auto">
          <a:xfrm>
            <a:off x="998031" y="4084472"/>
            <a:ext cx="581435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例7</a:t>
            </a:r>
          </a:p>
        </p:txBody>
      </p:sp>
      <p:sp>
        <p:nvSpPr>
          <p:cNvPr id="131083" name="Text Box 11"/>
          <p:cNvSpPr txBox="1">
            <a:spLocks noChangeArrowheads="1"/>
          </p:cNvSpPr>
          <p:nvPr/>
        </p:nvSpPr>
        <p:spPr bwMode="auto">
          <a:xfrm>
            <a:off x="1607700" y="4056012"/>
            <a:ext cx="953332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求极限</a:t>
            </a:r>
          </a:p>
        </p:txBody>
      </p:sp>
      <p:graphicFrame>
        <p:nvGraphicFramePr>
          <p:cNvPr id="131084" name="Object 12"/>
          <p:cNvGraphicFramePr>
            <a:graphicFrameLocks noChangeAspect="1"/>
          </p:cNvGraphicFramePr>
          <p:nvPr/>
        </p:nvGraphicFramePr>
        <p:xfrm>
          <a:off x="2574455" y="3782973"/>
          <a:ext cx="1852576" cy="90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6" r:id="rId14" imgW="1866900" imgH="901700" progId="Equation.DSMT4">
                  <p:embed/>
                </p:oleObj>
              </mc:Choice>
              <mc:Fallback>
                <p:oleObj r:id="rId14" imgW="1866900" imgH="901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455" y="3782973"/>
                        <a:ext cx="1852576" cy="90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5" name="Text Box 13"/>
          <p:cNvSpPr txBox="1">
            <a:spLocks noChangeArrowheads="1"/>
          </p:cNvSpPr>
          <p:nvPr/>
        </p:nvSpPr>
        <p:spPr bwMode="auto">
          <a:xfrm>
            <a:off x="998031" y="5184634"/>
            <a:ext cx="525331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解:</a:t>
            </a:r>
          </a:p>
        </p:txBody>
      </p:sp>
      <p:graphicFrame>
        <p:nvGraphicFramePr>
          <p:cNvPr id="131086" name="Object 14"/>
          <p:cNvGraphicFramePr>
            <a:graphicFrameLocks noChangeAspect="1"/>
          </p:cNvGraphicFramePr>
          <p:nvPr/>
        </p:nvGraphicFramePr>
        <p:xfrm>
          <a:off x="1740218" y="4936052"/>
          <a:ext cx="1739625" cy="901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7" r:id="rId16" imgW="1752600" imgH="901700" progId="Equation.DSMT4">
                  <p:embed/>
                </p:oleObj>
              </mc:Choice>
              <mc:Fallback>
                <p:oleObj r:id="rId16" imgW="1752600" imgH="901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0218" y="4936052"/>
                        <a:ext cx="1739625" cy="901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7" name="Object 15"/>
          <p:cNvGraphicFramePr>
            <a:graphicFrameLocks noChangeAspect="1"/>
          </p:cNvGraphicFramePr>
          <p:nvPr/>
        </p:nvGraphicFramePr>
        <p:xfrm>
          <a:off x="3270394" y="4933829"/>
          <a:ext cx="3303153" cy="1016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8" r:id="rId18" imgW="3327400" imgH="1016000" progId="Equation.DSMT4">
                  <p:embed/>
                </p:oleObj>
              </mc:Choice>
              <mc:Fallback>
                <p:oleObj r:id="rId18" imgW="3327400" imgH="1016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394" y="4933829"/>
                        <a:ext cx="3303153" cy="1016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8" name="Object 16"/>
          <p:cNvGraphicFramePr>
            <a:graphicFrameLocks noChangeAspect="1"/>
          </p:cNvGraphicFramePr>
          <p:nvPr/>
        </p:nvGraphicFramePr>
        <p:xfrm>
          <a:off x="6646031" y="5373627"/>
          <a:ext cx="415785" cy="216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9" r:id="rId20" imgW="418918" imgH="215806" progId="Equation.DSMT4">
                  <p:embed/>
                </p:oleObj>
              </mc:Choice>
              <mc:Fallback>
                <p:oleObj r:id="rId20" imgW="41891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6031" y="5373627"/>
                        <a:ext cx="415785" cy="2161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762691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3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500"/>
                                        <p:tgtEl>
                                          <p:spTgt spid="13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2" dur="500"/>
                                        <p:tgtEl>
                                          <p:spTgt spid="13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500"/>
                                        <p:tgtEl>
                                          <p:spTgt spid="13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13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7" dur="500"/>
                                        <p:tgtEl>
                                          <p:spTgt spid="13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autoUpdateAnimBg="0"/>
      <p:bldP spid="131076" grpId="0" autoUpdateAnimBg="0"/>
      <p:bldP spid="131078" grpId="0" autoUpdateAnimBg="0"/>
      <p:bldP spid="131082" grpId="0" autoUpdateAnimBg="0"/>
      <p:bldP spid="131083" grpId="0" autoUpdateAnimBg="0"/>
      <p:bldP spid="131085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9184913-C7CF-4C6D-97BE-C9E460238E8E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84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569351" y="562088"/>
            <a:ext cx="581435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例8</a:t>
            </a:r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1138108" y="533627"/>
            <a:ext cx="953332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求极限</a:t>
            </a:r>
          </a:p>
        </p:txBody>
      </p:sp>
      <p:graphicFrame>
        <p:nvGraphicFramePr>
          <p:cNvPr id="132100" name="Object 4"/>
          <p:cNvGraphicFramePr>
            <a:graphicFrameLocks noChangeAspect="1"/>
          </p:cNvGraphicFramePr>
          <p:nvPr/>
        </p:nvGraphicFramePr>
        <p:xfrm>
          <a:off x="2349887" y="260588"/>
          <a:ext cx="1626229" cy="901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5" r:id="rId4" imgW="1638300" imgH="901700" progId="Equation.DSMT4">
                  <p:embed/>
                </p:oleObj>
              </mc:Choice>
              <mc:Fallback>
                <p:oleObj r:id="rId4" imgW="1638300" imgH="901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887" y="260588"/>
                        <a:ext cx="1626229" cy="901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569351" y="1374980"/>
            <a:ext cx="525331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解:</a:t>
            </a:r>
          </a:p>
        </p:txBody>
      </p:sp>
      <p:graphicFrame>
        <p:nvGraphicFramePr>
          <p:cNvPr id="132102" name="Object 6"/>
          <p:cNvGraphicFramePr>
            <a:graphicFrameLocks noChangeAspect="1"/>
          </p:cNvGraphicFramePr>
          <p:nvPr/>
        </p:nvGraphicFramePr>
        <p:xfrm>
          <a:off x="1284856" y="1374980"/>
          <a:ext cx="1046354" cy="901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6" r:id="rId6" imgW="1054100" imgH="901700" progId="Equation.DSMT4">
                  <p:embed/>
                </p:oleObj>
              </mc:Choice>
              <mc:Fallback>
                <p:oleObj r:id="rId6" imgW="1054100" imgH="901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856" y="1374980"/>
                        <a:ext cx="1046354" cy="901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3" name="Object 7"/>
          <p:cNvGraphicFramePr>
            <a:graphicFrameLocks noChangeAspect="1"/>
          </p:cNvGraphicFramePr>
          <p:nvPr/>
        </p:nvGraphicFramePr>
        <p:xfrm>
          <a:off x="2329876" y="1374980"/>
          <a:ext cx="1285597" cy="901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7" r:id="rId8" imgW="1295400" imgH="901700" progId="Equation.DSMT4">
                  <p:embed/>
                </p:oleObj>
              </mc:Choice>
              <mc:Fallback>
                <p:oleObj r:id="rId8" imgW="1295400" imgH="901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9876" y="1374980"/>
                        <a:ext cx="1285597" cy="901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4" name="Object 8"/>
          <p:cNvGraphicFramePr>
            <a:graphicFrameLocks noChangeAspect="1"/>
          </p:cNvGraphicFramePr>
          <p:nvPr/>
        </p:nvGraphicFramePr>
        <p:xfrm>
          <a:off x="3609248" y="979651"/>
          <a:ext cx="1348743" cy="1625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8" r:id="rId10" imgW="1358900" imgH="1625600" progId="Equation.DSMT4">
                  <p:embed/>
                </p:oleObj>
              </mc:Choice>
              <mc:Fallback>
                <p:oleObj r:id="rId10" imgW="1358900" imgH="162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248" y="979651"/>
                        <a:ext cx="1348743" cy="1625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5" name="Object 9"/>
          <p:cNvGraphicFramePr>
            <a:graphicFrameLocks noChangeAspect="1"/>
          </p:cNvGraphicFramePr>
          <p:nvPr/>
        </p:nvGraphicFramePr>
        <p:xfrm>
          <a:off x="4901515" y="1411444"/>
          <a:ext cx="1764972" cy="129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9" r:id="rId12" imgW="1778000" imgH="1295400" progId="Equation.DSMT4">
                  <p:embed/>
                </p:oleObj>
              </mc:Choice>
              <mc:Fallback>
                <p:oleObj r:id="rId12" imgW="1778000" imgH="1295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1515" y="1411444"/>
                        <a:ext cx="1764972" cy="129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6" name="Object 10"/>
          <p:cNvGraphicFramePr>
            <a:graphicFrameLocks noChangeAspect="1"/>
          </p:cNvGraphicFramePr>
          <p:nvPr/>
        </p:nvGraphicFramePr>
        <p:xfrm>
          <a:off x="999365" y="2637008"/>
          <a:ext cx="4337056" cy="1295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0" r:id="rId14" imgW="4368800" imgH="1295400" progId="Equation.DSMT4">
                  <p:embed/>
                </p:oleObj>
              </mc:Choice>
              <mc:Fallback>
                <p:oleObj r:id="rId14" imgW="4368800" imgH="1295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365" y="2637008"/>
                        <a:ext cx="4337056" cy="1295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525326" y="4240114"/>
            <a:ext cx="696851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所以</a:t>
            </a:r>
          </a:p>
        </p:txBody>
      </p:sp>
      <p:graphicFrame>
        <p:nvGraphicFramePr>
          <p:cNvPr id="132108" name="Object 12"/>
          <p:cNvGraphicFramePr>
            <a:graphicFrameLocks noChangeAspect="1"/>
          </p:cNvGraphicFramePr>
          <p:nvPr/>
        </p:nvGraphicFramePr>
        <p:xfrm>
          <a:off x="1432938" y="4148063"/>
          <a:ext cx="1512833" cy="901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1" r:id="rId16" imgW="1524000" imgH="901700" progId="Equation.DSMT4">
                  <p:embed/>
                </p:oleObj>
              </mc:Choice>
              <mc:Fallback>
                <p:oleObj r:id="rId16" imgW="1524000" imgH="901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2938" y="4148063"/>
                        <a:ext cx="1512833" cy="901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9" name="Object 13"/>
          <p:cNvGraphicFramePr>
            <a:graphicFrameLocks noChangeAspect="1"/>
          </p:cNvGraphicFramePr>
          <p:nvPr/>
        </p:nvGraphicFramePr>
        <p:xfrm>
          <a:off x="2945771" y="4292587"/>
          <a:ext cx="4336611" cy="1295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2" r:id="rId18" imgW="4368800" imgH="1295400" progId="Equation.DSMT4">
                  <p:embed/>
                </p:oleObj>
              </mc:Choice>
              <mc:Fallback>
                <p:oleObj r:id="rId18" imgW="4368800" imgH="1295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5771" y="4292587"/>
                        <a:ext cx="4336611" cy="1295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0" name="Object 14"/>
          <p:cNvGraphicFramePr>
            <a:graphicFrameLocks noChangeAspect="1"/>
          </p:cNvGraphicFramePr>
          <p:nvPr/>
        </p:nvGraphicFramePr>
        <p:xfrm>
          <a:off x="7378880" y="4291253"/>
          <a:ext cx="554528" cy="748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3" r:id="rId20" imgW="559043" imgH="749625" progId="Equation.DSMT4">
                  <p:embed/>
                </p:oleObj>
              </mc:Choice>
              <mc:Fallback>
                <p:oleObj r:id="rId20" imgW="559043" imgH="7496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8880" y="4291253"/>
                        <a:ext cx="554528" cy="748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738954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1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500"/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2" dur="500"/>
                                        <p:tgtEl>
                                          <p:spTgt spid="13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500"/>
                                        <p:tgtEl>
                                          <p:spTgt spid="13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 autoUpdateAnimBg="0"/>
      <p:bldP spid="132099" grpId="0" autoUpdateAnimBg="0"/>
      <p:bldP spid="132101" grpId="0" autoUpdateAnimBg="0"/>
      <p:bldP spid="132107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381000" y="533400"/>
            <a:ext cx="160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例</a:t>
            </a:r>
            <a:r>
              <a:rPr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9.</a:t>
            </a:r>
            <a:r>
              <a:rPr lang="en-US" altLang="zh-CN" sz="2800" smtClean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zh-CN" altLang="en-US" sz="2800" smtClean="0">
                <a:solidFill>
                  <a:srgbClr val="000000"/>
                </a:solidFill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752600" y="533400"/>
          <a:ext cx="1816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6" name="Equation" r:id="rId3" imgW="1790657" imgH="701136" progId="Equation.3">
                  <p:embed/>
                </p:oleObj>
              </mc:Choice>
              <mc:Fallback>
                <p:oleObj name="Equation" r:id="rId3" imgW="1790657" imgH="7011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33400"/>
                        <a:ext cx="1816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33400" y="1462088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1822450" y="1600200"/>
          <a:ext cx="1041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7" name="Equation" r:id="rId5" imgW="1013539" imgH="327672" progId="Equation.3">
                  <p:embed/>
                </p:oleObj>
              </mc:Choice>
              <mc:Fallback>
                <p:oleObj name="Equation" r:id="rId5" imgW="1013539" imgH="32767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1600200"/>
                        <a:ext cx="10414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895600" y="14478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1533525" y="2189163"/>
          <a:ext cx="2057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8" name="Equation" r:id="rId7" imgW="2034641" imgH="701136" progId="Equation.3">
                  <p:embed/>
                </p:oleObj>
              </mc:Choice>
              <mc:Fallback>
                <p:oleObj name="Equation" r:id="rId7" imgW="2034641" imgH="7011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2189163"/>
                        <a:ext cx="2057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3657600" y="2178050"/>
          <a:ext cx="1727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9" name="Equation" r:id="rId9" imgW="1699244" imgH="701136" progId="Equation.3">
                  <p:embed/>
                </p:oleObj>
              </mc:Choice>
              <mc:Fallback>
                <p:oleObj name="Equation" r:id="rId9" imgW="1699244" imgH="7011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178050"/>
                        <a:ext cx="1727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3352800" y="3048000"/>
          <a:ext cx="2108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0" name="Equation" r:id="rId11" imgW="2080240" imgH="822960" progId="Equation.3">
                  <p:embed/>
                </p:oleObj>
              </mc:Choice>
              <mc:Fallback>
                <p:oleObj name="Equation" r:id="rId11" imgW="2080240" imgH="82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048000"/>
                        <a:ext cx="2108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4419600" y="3502025"/>
          <a:ext cx="9652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1" name="Equation" r:id="rId13" imgW="937253" imgH="579096" progId="Equation.3">
                  <p:embed/>
                </p:oleObj>
              </mc:Choice>
              <mc:Fallback>
                <p:oleObj name="Equation" r:id="rId13" imgW="937253" imgH="5790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502025"/>
                        <a:ext cx="9652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5562600" y="3048000"/>
          <a:ext cx="50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2" name="Equation" r:id="rId15" imgW="479972" imgH="822960" progId="Equation.3">
                  <p:embed/>
                </p:oleObj>
              </mc:Choice>
              <mc:Fallback>
                <p:oleObj name="Equation" r:id="rId15" imgW="479972" imgH="82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048000"/>
                        <a:ext cx="508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457200" y="4281488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说明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：若利用</a:t>
            </a:r>
          </a:p>
        </p:txBody>
      </p:sp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2771775" y="4237038"/>
          <a:ext cx="3455988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3" name="公式" r:id="rId17" imgW="1341156" imgH="281880" progId="Equation.3">
                  <p:embed/>
                </p:oleObj>
              </mc:Choice>
              <mc:Fallback>
                <p:oleObj name="公式" r:id="rId17" imgW="1341156" imgH="28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237038"/>
                        <a:ext cx="3455988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6172200" y="4257675"/>
            <a:ext cx="62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 </a:t>
            </a: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1965325" y="53022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原式</a:t>
            </a:r>
          </a:p>
        </p:txBody>
      </p:sp>
      <p:graphicFrame>
        <p:nvGraphicFramePr>
          <p:cNvPr id="19472" name="Object 16"/>
          <p:cNvGraphicFramePr>
            <a:graphicFrameLocks noChangeAspect="1"/>
          </p:cNvGraphicFramePr>
          <p:nvPr/>
        </p:nvGraphicFramePr>
        <p:xfrm>
          <a:off x="2870200" y="5257800"/>
          <a:ext cx="3898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4" name="Equation" r:id="rId19" imgW="3870897" imgH="670464" progId="Equation.3">
                  <p:embed/>
                </p:oleObj>
              </mc:Choice>
              <mc:Fallback>
                <p:oleObj name="Equation" r:id="rId19" imgW="3870897" imgH="6704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5257800"/>
                        <a:ext cx="3898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398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utoUpdateAnimBg="0"/>
      <p:bldP spid="19462" grpId="0" autoUpdateAnimBg="0"/>
      <p:bldP spid="19468" grpId="0" autoUpdateAnimBg="0"/>
      <p:bldP spid="19470" grpId="0" build="p" autoUpdateAnimBg="0" advAuto="0"/>
      <p:bldP spid="19471" grpId="0" build="p" autoUpdateAnimBg="0" advAuto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755650" y="733425"/>
            <a:ext cx="223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例</a:t>
            </a:r>
            <a:r>
              <a:rPr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10    </a:t>
            </a:r>
            <a:r>
              <a:rPr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2339975" y="442913"/>
          <a:ext cx="24892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0" name="公式" r:id="rId3" imgW="952087" imgH="393529" progId="Equation.3">
                  <p:embed/>
                </p:oleObj>
              </mc:Choice>
              <mc:Fallback>
                <p:oleObj name="公式" r:id="rId3" imgW="95208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42913"/>
                        <a:ext cx="24892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900113" y="1612900"/>
            <a:ext cx="935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解</a:t>
            </a: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1462088" y="1323975"/>
          <a:ext cx="238918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1" name="公式" r:id="rId5" imgW="914400" imgH="393700" progId="Equation.3">
                  <p:embed/>
                </p:oleObj>
              </mc:Choice>
              <mc:Fallback>
                <p:oleObj name="公式" r:id="rId5" imgW="914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1323975"/>
                        <a:ext cx="2389187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3779838" y="1379538"/>
          <a:ext cx="338455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2" name="公式" r:id="rId7" imgW="1295400" imgH="393700" progId="Equation.3">
                  <p:embed/>
                </p:oleObj>
              </mc:Choice>
              <mc:Fallback>
                <p:oleObj name="公式" r:id="rId7" imgW="1295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379538"/>
                        <a:ext cx="338455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3779838" y="2476500"/>
          <a:ext cx="36163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3" name="公式" r:id="rId9" imgW="1384300" imgH="393700" progId="Equation.3">
                  <p:embed/>
                </p:oleObj>
              </mc:Choice>
              <mc:Fallback>
                <p:oleObj name="公式" r:id="rId9" imgW="1384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476500"/>
                        <a:ext cx="3616325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3851275" y="3556000"/>
          <a:ext cx="397986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4" name="公式" r:id="rId11" imgW="1524000" imgH="393700" progId="Equation.3">
                  <p:embed/>
                </p:oleObj>
              </mc:Choice>
              <mc:Fallback>
                <p:oleObj name="公式" r:id="rId11" imgW="1524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556000"/>
                        <a:ext cx="3979863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3965575" y="4705350"/>
          <a:ext cx="132715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5" name="公式" r:id="rId13" imgW="508000" imgH="228600" progId="Equation.3">
                  <p:embed/>
                </p:oleObj>
              </mc:Choice>
              <mc:Fallback>
                <p:oleObj name="公式" r:id="rId13" imgW="508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575" y="4705350"/>
                        <a:ext cx="132715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4716463" y="728663"/>
          <a:ext cx="763587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6" name="公式" r:id="rId15" imgW="291973" imgH="228501" progId="Equation.3">
                  <p:embed/>
                </p:oleObj>
              </mc:Choice>
              <mc:Fallback>
                <p:oleObj name="公式" r:id="rId15" imgW="29197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728663"/>
                        <a:ext cx="763587" cy="5953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805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827088" y="628650"/>
            <a:ext cx="2881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例</a:t>
            </a:r>
            <a:r>
              <a:rPr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11  </a:t>
            </a:r>
            <a:r>
              <a:rPr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2257425" y="282575"/>
          <a:ext cx="159385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4" name="公式" r:id="rId3" imgW="609336" imgH="406224" progId="Equation.3">
                  <p:embed/>
                </p:oleObj>
              </mc:Choice>
              <mc:Fallback>
                <p:oleObj name="公式" r:id="rId3" imgW="609336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5" y="282575"/>
                        <a:ext cx="1593850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3736975" y="549275"/>
          <a:ext cx="763588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5" name="公式" r:id="rId5" imgW="291973" imgH="228501" progId="Equation.3">
                  <p:embed/>
                </p:oleObj>
              </mc:Choice>
              <mc:Fallback>
                <p:oleObj name="公式" r:id="rId5" imgW="29197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975" y="549275"/>
                        <a:ext cx="763588" cy="5953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1979613" y="1268413"/>
          <a:ext cx="1493837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6" name="公式" r:id="rId7" imgW="571252" imgH="406224" progId="Equation.3">
                  <p:embed/>
                </p:oleObj>
              </mc:Choice>
              <mc:Fallback>
                <p:oleObj name="公式" r:id="rId7" imgW="571252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268413"/>
                        <a:ext cx="1493837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973138" y="1614488"/>
            <a:ext cx="935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解</a:t>
            </a:r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3519488" y="1268413"/>
          <a:ext cx="321945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7" name="公式" r:id="rId9" imgW="1231366" imgH="406224" progId="Equation.3">
                  <p:embed/>
                </p:oleObj>
              </mc:Choice>
              <mc:Fallback>
                <p:oleObj name="公式" r:id="rId9" imgW="1231366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488" y="1268413"/>
                        <a:ext cx="3219450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3519488" y="2187575"/>
          <a:ext cx="355123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8" name="公式" r:id="rId11" imgW="1358310" imgH="393529" progId="Equation.3">
                  <p:embed/>
                </p:oleObj>
              </mc:Choice>
              <mc:Fallback>
                <p:oleObj name="公式" r:id="rId11" imgW="135831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488" y="2187575"/>
                        <a:ext cx="3551237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3614738" y="3213100"/>
          <a:ext cx="3884612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9" name="公式" r:id="rId13" imgW="1485900" imgH="393700" progId="Equation.3">
                  <p:embed/>
                </p:oleObj>
              </mc:Choice>
              <mc:Fallback>
                <p:oleObj name="公式" r:id="rId13" imgW="1485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738" y="3213100"/>
                        <a:ext cx="3884612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3635375" y="4297363"/>
          <a:ext cx="10953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0" name="公式" r:id="rId15" imgW="419100" imgH="330200" progId="Equation.3">
                  <p:embed/>
                </p:oleObj>
              </mc:Choice>
              <mc:Fallback>
                <p:oleObj name="公式" r:id="rId15" imgW="4191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297363"/>
                        <a:ext cx="109537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867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21DEFC9-8E1A-4057-A3E1-66FB702CF584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88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37888" y="889379"/>
            <a:ext cx="7794083" cy="886711"/>
            <a:chOff x="0" y="0"/>
            <a:chExt cx="4946" cy="559"/>
          </a:xfrm>
        </p:grpSpPr>
        <p:sp>
          <p:nvSpPr>
            <p:cNvPr id="131086" name="Text Box 3"/>
            <p:cNvSpPr txBox="1">
              <a:spLocks noChangeArrowheads="1"/>
            </p:cNvSpPr>
            <p:nvPr/>
          </p:nvSpPr>
          <p:spPr bwMode="auto">
            <a:xfrm>
              <a:off x="0" y="107"/>
              <a:ext cx="57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数列</a:t>
              </a:r>
            </a:p>
          </p:txBody>
        </p:sp>
        <p:graphicFrame>
          <p:nvGraphicFramePr>
            <p:cNvPr id="131087" name="Object 4"/>
            <p:cNvGraphicFramePr>
              <a:graphicFrameLocks noChangeAspect="1"/>
            </p:cNvGraphicFramePr>
            <p:nvPr/>
          </p:nvGraphicFramePr>
          <p:xfrm>
            <a:off x="970" y="0"/>
            <a:ext cx="1122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07" r:id="rId4" imgW="787400" imgH="393700" progId="Equation.3">
                    <p:embed/>
                  </p:oleObj>
                </mc:Choice>
                <mc:Fallback>
                  <p:oleObj r:id="rId4" imgW="7874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0" y="0"/>
                          <a:ext cx="1122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1088" name="Text Box 5"/>
            <p:cNvSpPr txBox="1">
              <a:spLocks noChangeArrowheads="1"/>
            </p:cNvSpPr>
            <p:nvPr/>
          </p:nvSpPr>
          <p:spPr bwMode="auto">
            <a:xfrm>
              <a:off x="2026" y="121"/>
              <a:ext cx="292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是单调递增且有上界的数列.</a:t>
              </a:r>
            </a:p>
          </p:txBody>
        </p:sp>
      </p:grp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941111" y="2057134"/>
            <a:ext cx="5106813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证: 首先注意到, 当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&gt;0时,</a:t>
            </a:r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5499622" y="2049129"/>
            <a:ext cx="542913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>
                <a:solidFill>
                  <a:srgbClr val="40458C"/>
                </a:solidFill>
                <a:latin typeface="Times New Roman" panose="02020603050405020304" pitchFamily="18" charset="0"/>
              </a:rPr>
              <a:t>有</a:t>
            </a:r>
          </a:p>
        </p:txBody>
      </p:sp>
      <p:graphicFrame>
        <p:nvGraphicFramePr>
          <p:cNvPr id="133128" name="Object 8"/>
          <p:cNvGraphicFramePr>
            <a:graphicFrameLocks noChangeAspect="1"/>
          </p:cNvGraphicFramePr>
          <p:nvPr/>
        </p:nvGraphicFramePr>
        <p:xfrm>
          <a:off x="2402805" y="2741511"/>
          <a:ext cx="1341628" cy="427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8" r:id="rId6" imgW="1270000" imgH="368300" progId="Equation.3">
                  <p:embed/>
                </p:oleObj>
              </mc:Choice>
              <mc:Fallback>
                <p:oleObj r:id="rId6" imgW="12700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2805" y="2741511"/>
                        <a:ext cx="1341628" cy="4273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9" name="Object 9"/>
          <p:cNvGraphicFramePr>
            <a:graphicFrameLocks noChangeAspect="1"/>
          </p:cNvGraphicFramePr>
          <p:nvPr/>
        </p:nvGraphicFramePr>
        <p:xfrm>
          <a:off x="2112868" y="3312492"/>
          <a:ext cx="6395523" cy="493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9" r:id="rId8" imgW="5585576" imgH="431613" progId="Equation.3">
                  <p:embed/>
                </p:oleObj>
              </mc:Choice>
              <mc:Fallback>
                <p:oleObj r:id="rId8" imgW="558557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868" y="3312492"/>
                        <a:ext cx="6395523" cy="4936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0" name="Object 10"/>
          <p:cNvGraphicFramePr>
            <a:graphicFrameLocks noChangeAspect="1"/>
          </p:cNvGraphicFramePr>
          <p:nvPr/>
        </p:nvGraphicFramePr>
        <p:xfrm>
          <a:off x="2099527" y="4015545"/>
          <a:ext cx="2408438" cy="499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10" r:id="rId10" imgW="2082800" imgH="431800" progId="Equation.3">
                  <p:embed/>
                </p:oleObj>
              </mc:Choice>
              <mc:Fallback>
                <p:oleObj r:id="rId10" imgW="2082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9527" y="4015545"/>
                        <a:ext cx="2408438" cy="4998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1565900" y="4745281"/>
            <a:ext cx="3228445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移项, 有</a:t>
            </a:r>
          </a:p>
        </p:txBody>
      </p:sp>
      <p:graphicFrame>
        <p:nvGraphicFramePr>
          <p:cNvPr id="133132" name="Object 12"/>
          <p:cNvGraphicFramePr>
            <a:graphicFrameLocks noChangeAspect="1"/>
          </p:cNvGraphicFramePr>
          <p:nvPr/>
        </p:nvGraphicFramePr>
        <p:xfrm>
          <a:off x="3112085" y="4741279"/>
          <a:ext cx="3702039" cy="495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11" r:id="rId12" imgW="3237095" imgH="431613" progId="Equation.3">
                  <p:embed/>
                </p:oleObj>
              </mc:Choice>
              <mc:Fallback>
                <p:oleObj r:id="rId12" imgW="3237095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2085" y="4741279"/>
                        <a:ext cx="3702039" cy="4953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3" name="Text Box 13"/>
          <p:cNvSpPr txBox="1">
            <a:spLocks noChangeArrowheads="1"/>
          </p:cNvSpPr>
          <p:nvPr/>
        </p:nvSpPr>
        <p:spPr bwMode="auto">
          <a:xfrm>
            <a:off x="1535661" y="5566622"/>
            <a:ext cx="200288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133134" name="Object 14"/>
          <p:cNvGraphicFramePr>
            <a:graphicFrameLocks noChangeAspect="1"/>
          </p:cNvGraphicFramePr>
          <p:nvPr/>
        </p:nvGraphicFramePr>
        <p:xfrm>
          <a:off x="3126315" y="5581742"/>
          <a:ext cx="3265799" cy="496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12" r:id="rId14" imgW="2856260" imgH="431613" progId="Equation.3">
                  <p:embed/>
                </p:oleObj>
              </mc:Choice>
              <mc:Fallback>
                <p:oleObj r:id="rId14" imgW="2856260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6315" y="5581742"/>
                        <a:ext cx="3265799" cy="4962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5" name="Object 15"/>
          <p:cNvGraphicFramePr>
            <a:graphicFrameLocks noChangeAspect="1"/>
          </p:cNvGraphicFramePr>
          <p:nvPr/>
        </p:nvGraphicFramePr>
        <p:xfrm>
          <a:off x="5821578" y="201889"/>
          <a:ext cx="1915277" cy="876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13" r:id="rId16" imgW="939800" imgH="393700" progId="Equation.3">
                  <p:embed/>
                </p:oleObj>
              </mc:Choice>
              <mc:Fallback>
                <p:oleObj r:id="rId16" imgW="939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1578" y="201889"/>
                        <a:ext cx="1915277" cy="87692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00C28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880665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3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3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 build="p" autoUpdateAnimBg="0"/>
      <p:bldP spid="133127" grpId="0" build="p" autoUpdateAnimBg="0"/>
      <p:bldP spid="133131" grpId="0" build="p" autoUpdateAnimBg="0"/>
      <p:bldP spid="133133" grpId="0" build="p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C111949-4B77-468D-A40E-B4A5ECAEF02B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89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816153" y="891603"/>
            <a:ext cx="164579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(1) 取</a:t>
            </a:r>
          </a:p>
        </p:txBody>
      </p:sp>
      <p:graphicFrame>
        <p:nvGraphicFramePr>
          <p:cNvPr id="134147" name="Object 3"/>
          <p:cNvGraphicFramePr>
            <a:graphicFrameLocks noChangeAspect="1"/>
          </p:cNvGraphicFramePr>
          <p:nvPr/>
        </p:nvGraphicFramePr>
        <p:xfrm>
          <a:off x="1901195" y="776428"/>
          <a:ext cx="4270797" cy="768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9" r:id="rId4" imgW="3632200" imgH="685800" progId="Equation.3">
                  <p:embed/>
                </p:oleObj>
              </mc:Choice>
              <mc:Fallback>
                <p:oleObj r:id="rId4" imgW="36322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195" y="776428"/>
                        <a:ext cx="4270797" cy="7688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1237719" y="2923833"/>
            <a:ext cx="1173980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有</a:t>
            </a:r>
          </a:p>
        </p:txBody>
      </p:sp>
      <p:graphicFrame>
        <p:nvGraphicFramePr>
          <p:cNvPr id="134149" name="Object 5"/>
          <p:cNvGraphicFramePr>
            <a:graphicFrameLocks noChangeAspect="1"/>
          </p:cNvGraphicFramePr>
          <p:nvPr/>
        </p:nvGraphicFramePr>
        <p:xfrm>
          <a:off x="1915426" y="1797435"/>
          <a:ext cx="4320602" cy="493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0" r:id="rId6" imgW="3186317" imgH="431613" progId="Equation.3">
                  <p:embed/>
                </p:oleObj>
              </mc:Choice>
              <mc:Fallback>
                <p:oleObj r:id="rId6" imgW="318631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5426" y="1797435"/>
                        <a:ext cx="4320602" cy="4936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0" name="Object 6"/>
          <p:cNvGraphicFramePr>
            <a:graphicFrameLocks noChangeAspect="1"/>
          </p:cNvGraphicFramePr>
          <p:nvPr/>
        </p:nvGraphicFramePr>
        <p:xfrm>
          <a:off x="1996359" y="2759298"/>
          <a:ext cx="6541826" cy="950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1" r:id="rId8" imgW="5852160" imgH="850531" progId="Equation.3">
                  <p:embed/>
                </p:oleObj>
              </mc:Choice>
              <mc:Fallback>
                <p:oleObj r:id="rId8" imgW="5852160" imgH="8505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6359" y="2759298"/>
                        <a:ext cx="6541826" cy="9507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1237719" y="4269908"/>
            <a:ext cx="1173980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134152" name="Object 8"/>
          <p:cNvGraphicFramePr>
            <a:graphicFrameLocks noChangeAspect="1"/>
          </p:cNvGraphicFramePr>
          <p:nvPr/>
        </p:nvGraphicFramePr>
        <p:xfrm>
          <a:off x="2799913" y="4063572"/>
          <a:ext cx="3336060" cy="997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2" r:id="rId10" imgW="2843566" imgH="850531" progId="Equation.3">
                  <p:embed/>
                </p:oleObj>
              </mc:Choice>
              <mc:Fallback>
                <p:oleObj r:id="rId10" imgW="2843566" imgH="8505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9913" y="4063572"/>
                        <a:ext cx="3336060" cy="9978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3" name="Object 9"/>
          <p:cNvGraphicFramePr>
            <a:graphicFrameLocks noChangeAspect="1"/>
          </p:cNvGraphicFramePr>
          <p:nvPr/>
        </p:nvGraphicFramePr>
        <p:xfrm>
          <a:off x="1330214" y="5342944"/>
          <a:ext cx="4851117" cy="1000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3" r:id="rId12" imgW="4125709" imgH="850531" progId="Equation.3">
                  <p:embed/>
                </p:oleObj>
              </mc:Choice>
              <mc:Fallback>
                <p:oleObj r:id="rId12" imgW="4125709" imgH="8505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214" y="5342944"/>
                        <a:ext cx="4851117" cy="1000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480584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4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4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 build="p" autoUpdateAnimBg="0" advAuto="0"/>
      <p:bldP spid="134148" grpId="0" build="p" autoUpdateAnimBg="0"/>
      <p:bldP spid="13415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F53F6EC-B8A8-4BC4-A487-2374B2E61380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9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721879" y="2982087"/>
            <a:ext cx="7699352" cy="2450239"/>
          </a:xfrm>
          <a:prstGeom prst="rect">
            <a:avLst/>
          </a:prstGeom>
          <a:solidFill>
            <a:srgbClr val="CCFFFF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942001" y="1189989"/>
          <a:ext cx="6679679" cy="884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r:id="rId4" imgW="2970511" imgH="393529" progId="Equation.3">
                  <p:embed/>
                </p:oleObj>
              </mc:Choice>
              <mc:Fallback>
                <p:oleObj r:id="rId4" imgW="297051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001" y="1189989"/>
                        <a:ext cx="6679679" cy="8849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44834" y="3339618"/>
            <a:ext cx="6662376" cy="1666251"/>
            <a:chOff x="0" y="0"/>
            <a:chExt cx="4228" cy="1050"/>
          </a:xfrm>
        </p:grpSpPr>
        <p:sp>
          <p:nvSpPr>
            <p:cNvPr id="56326" name="Line 5"/>
            <p:cNvSpPr>
              <a:spLocks noChangeShapeType="1"/>
            </p:cNvSpPr>
            <p:nvPr/>
          </p:nvSpPr>
          <p:spPr bwMode="auto">
            <a:xfrm>
              <a:off x="0" y="381"/>
              <a:ext cx="40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6327" name="Line 6"/>
            <p:cNvSpPr>
              <a:spLocks noChangeShapeType="1"/>
            </p:cNvSpPr>
            <p:nvPr/>
          </p:nvSpPr>
          <p:spPr bwMode="auto">
            <a:xfrm>
              <a:off x="342" y="318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6328" name="Line 7"/>
            <p:cNvSpPr>
              <a:spLocks noChangeShapeType="1"/>
            </p:cNvSpPr>
            <p:nvPr/>
          </p:nvSpPr>
          <p:spPr bwMode="auto">
            <a:xfrm>
              <a:off x="790" y="318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6329" name="Line 8"/>
            <p:cNvSpPr>
              <a:spLocks noChangeShapeType="1"/>
            </p:cNvSpPr>
            <p:nvPr/>
          </p:nvSpPr>
          <p:spPr bwMode="auto">
            <a:xfrm>
              <a:off x="1238" y="318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6330" name="Line 9"/>
            <p:cNvSpPr>
              <a:spLocks noChangeShapeType="1"/>
            </p:cNvSpPr>
            <p:nvPr/>
          </p:nvSpPr>
          <p:spPr bwMode="auto">
            <a:xfrm>
              <a:off x="1687" y="318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6331" name="Line 10"/>
            <p:cNvSpPr>
              <a:spLocks noChangeShapeType="1"/>
            </p:cNvSpPr>
            <p:nvPr/>
          </p:nvSpPr>
          <p:spPr bwMode="auto">
            <a:xfrm>
              <a:off x="2545" y="329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6332" name="Line 11"/>
            <p:cNvSpPr>
              <a:spLocks noChangeShapeType="1"/>
            </p:cNvSpPr>
            <p:nvPr/>
          </p:nvSpPr>
          <p:spPr bwMode="auto">
            <a:xfrm>
              <a:off x="3362" y="318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6333" name="Text Box 12"/>
            <p:cNvSpPr txBox="1">
              <a:spLocks noChangeArrowheads="1"/>
            </p:cNvSpPr>
            <p:nvPr/>
          </p:nvSpPr>
          <p:spPr bwMode="auto">
            <a:xfrm>
              <a:off x="3273" y="593"/>
              <a:ext cx="23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6334" name="Rectangle 13"/>
            <p:cNvSpPr>
              <a:spLocks noChangeArrowheads="1"/>
            </p:cNvSpPr>
            <p:nvPr/>
          </p:nvSpPr>
          <p:spPr bwMode="auto">
            <a:xfrm>
              <a:off x="2446" y="0"/>
              <a:ext cx="6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zh-CN" sz="2801" b="1" i="1" baseline="-25000">
                  <a:solidFill>
                    <a:srgbClr val="21007E"/>
                  </a:solidFill>
                  <a:latin typeface="Times New Roman" panose="02020603050405020304" pitchFamily="18" charset="0"/>
                </a:rPr>
                <a:t>n   </a:t>
              </a: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56335" name="Rectangle 14"/>
            <p:cNvSpPr>
              <a:spLocks noChangeArrowheads="1"/>
            </p:cNvSpPr>
            <p:nvPr/>
          </p:nvSpPr>
          <p:spPr bwMode="auto">
            <a:xfrm>
              <a:off x="1577" y="11"/>
              <a:ext cx="3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zh-CN" sz="2801" b="1" baseline="-25000">
                  <a:solidFill>
                    <a:srgbClr val="21007E"/>
                  </a:solidFill>
                  <a:latin typeface="Times New Roman" panose="02020603050405020304" pitchFamily="18" charset="0"/>
                </a:rPr>
                <a:t>3</a:t>
              </a:r>
              <a:endPara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336" name="Rectangle 15"/>
            <p:cNvSpPr>
              <a:spLocks noChangeArrowheads="1"/>
            </p:cNvSpPr>
            <p:nvPr/>
          </p:nvSpPr>
          <p:spPr bwMode="auto">
            <a:xfrm>
              <a:off x="1122" y="13"/>
              <a:ext cx="3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zh-CN" sz="2801" b="1" baseline="-25000">
                  <a:solidFill>
                    <a:srgbClr val="21007E"/>
                  </a:solidFill>
                  <a:latin typeface="Times New Roman" panose="02020603050405020304" pitchFamily="18" charset="0"/>
                </a:rPr>
                <a:t>2</a:t>
              </a:r>
              <a:endPara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337" name="Rectangle 16"/>
            <p:cNvSpPr>
              <a:spLocks noChangeArrowheads="1"/>
            </p:cNvSpPr>
            <p:nvPr/>
          </p:nvSpPr>
          <p:spPr bwMode="auto">
            <a:xfrm>
              <a:off x="677" y="22"/>
              <a:ext cx="3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zh-CN" sz="2801" b="1" baseline="-25000">
                  <a:solidFill>
                    <a:srgbClr val="21007E"/>
                  </a:solidFill>
                  <a:latin typeface="Times New Roman" panose="02020603050405020304" pitchFamily="18" charset="0"/>
                </a:rPr>
                <a:t>1</a:t>
              </a:r>
              <a:endPara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338" name="Rectangle 17"/>
            <p:cNvSpPr>
              <a:spLocks noChangeArrowheads="1"/>
            </p:cNvSpPr>
            <p:nvPr/>
          </p:nvSpPr>
          <p:spPr bwMode="auto">
            <a:xfrm>
              <a:off x="3997" y="208"/>
              <a:ext cx="23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6339" name="Rectangle 18"/>
            <p:cNvSpPr>
              <a:spLocks noChangeArrowheads="1"/>
            </p:cNvSpPr>
            <p:nvPr/>
          </p:nvSpPr>
          <p:spPr bwMode="auto">
            <a:xfrm>
              <a:off x="231" y="494"/>
              <a:ext cx="23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graphicFrame>
          <p:nvGraphicFramePr>
            <p:cNvPr id="56340" name="Object 19"/>
            <p:cNvGraphicFramePr>
              <a:graphicFrameLocks noChangeAspect="1"/>
            </p:cNvGraphicFramePr>
            <p:nvPr/>
          </p:nvGraphicFramePr>
          <p:xfrm>
            <a:off x="692" y="493"/>
            <a:ext cx="234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2" r:id="rId6" imgW="152466" imgH="393871" progId="Equation.3">
                    <p:embed/>
                  </p:oleObj>
                </mc:Choice>
                <mc:Fallback>
                  <p:oleObj r:id="rId6" imgW="152466" imgH="39387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2" y="493"/>
                          <a:ext cx="234" cy="5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1" name="Object 20"/>
            <p:cNvGraphicFramePr>
              <a:graphicFrameLocks noChangeAspect="1"/>
            </p:cNvGraphicFramePr>
            <p:nvPr/>
          </p:nvGraphicFramePr>
          <p:xfrm>
            <a:off x="1158" y="483"/>
            <a:ext cx="234" cy="5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3" r:id="rId8" imgW="152466" imgH="393871" progId="Equation.3">
                    <p:embed/>
                  </p:oleObj>
                </mc:Choice>
                <mc:Fallback>
                  <p:oleObj r:id="rId8" imgW="152466" imgH="39387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8" y="483"/>
                          <a:ext cx="234" cy="5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2" name="Object 21"/>
            <p:cNvGraphicFramePr>
              <a:graphicFrameLocks noChangeAspect="1"/>
            </p:cNvGraphicFramePr>
            <p:nvPr/>
          </p:nvGraphicFramePr>
          <p:xfrm>
            <a:off x="1614" y="482"/>
            <a:ext cx="234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4" r:id="rId10" imgW="152466" imgH="393871" progId="Equation.3">
                    <p:embed/>
                  </p:oleObj>
                </mc:Choice>
                <mc:Fallback>
                  <p:oleObj r:id="rId10" imgW="152466" imgH="39387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4" y="482"/>
                          <a:ext cx="234" cy="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3" name="Object 22"/>
            <p:cNvGraphicFramePr>
              <a:graphicFrameLocks noChangeAspect="1"/>
            </p:cNvGraphicFramePr>
            <p:nvPr/>
          </p:nvGraphicFramePr>
          <p:xfrm>
            <a:off x="2290" y="462"/>
            <a:ext cx="505" cy="5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5" r:id="rId12" imgW="343049" imgH="393871" progId="Equation.3">
                    <p:embed/>
                  </p:oleObj>
                </mc:Choice>
                <mc:Fallback>
                  <p:oleObj r:id="rId12" imgW="343049" imgH="39387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462"/>
                          <a:ext cx="505" cy="5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44" name="Rectangle 23"/>
            <p:cNvSpPr>
              <a:spLocks noChangeArrowheads="1"/>
            </p:cNvSpPr>
            <p:nvPr/>
          </p:nvSpPr>
          <p:spPr bwMode="auto">
            <a:xfrm>
              <a:off x="1974" y="38"/>
              <a:ext cx="34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56345" name="Rectangle 24"/>
            <p:cNvSpPr>
              <a:spLocks noChangeArrowheads="1"/>
            </p:cNvSpPr>
            <p:nvPr/>
          </p:nvSpPr>
          <p:spPr bwMode="auto">
            <a:xfrm>
              <a:off x="2897" y="584"/>
              <a:ext cx="34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56346" name="Rectangle 25"/>
            <p:cNvSpPr>
              <a:spLocks noChangeArrowheads="1"/>
            </p:cNvSpPr>
            <p:nvPr/>
          </p:nvSpPr>
          <p:spPr bwMode="auto">
            <a:xfrm>
              <a:off x="1930" y="571"/>
              <a:ext cx="34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56347" name="Text Box 26"/>
            <p:cNvSpPr txBox="1">
              <a:spLocks noChangeArrowheads="1"/>
            </p:cNvSpPr>
            <p:nvPr/>
          </p:nvSpPr>
          <p:spPr bwMode="auto">
            <a:xfrm>
              <a:off x="1855" y="265"/>
              <a:ext cx="54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989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•••••</a:t>
              </a:r>
            </a:p>
          </p:txBody>
        </p:sp>
        <p:sp>
          <p:nvSpPr>
            <p:cNvPr id="56348" name="Text Box 27"/>
            <p:cNvSpPr txBox="1">
              <a:spLocks noChangeArrowheads="1"/>
            </p:cNvSpPr>
            <p:nvPr/>
          </p:nvSpPr>
          <p:spPr bwMode="auto">
            <a:xfrm>
              <a:off x="2710" y="265"/>
              <a:ext cx="54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989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•••••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112406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6C50B3B-CD61-4033-A2DC-5275AB52FF8A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90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1012261" y="1014337"/>
            <a:ext cx="304834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(2) 取</a:t>
            </a:r>
          </a:p>
        </p:txBody>
      </p:sp>
      <p:graphicFrame>
        <p:nvGraphicFramePr>
          <p:cNvPr id="135171" name="Object 3"/>
          <p:cNvGraphicFramePr>
            <a:graphicFrameLocks noChangeAspect="1"/>
          </p:cNvGraphicFramePr>
          <p:nvPr/>
        </p:nvGraphicFramePr>
        <p:xfrm>
          <a:off x="2067509" y="897383"/>
          <a:ext cx="3139507" cy="770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3" r:id="rId4" imgW="2794000" imgH="685800" progId="Equation.3">
                  <p:embed/>
                </p:oleObj>
              </mc:Choice>
              <mc:Fallback>
                <p:oleObj r:id="rId4" imgW="27940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7509" y="897383"/>
                        <a:ext cx="3139507" cy="770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2" name="Object 4"/>
          <p:cNvGraphicFramePr>
            <a:graphicFrameLocks noChangeAspect="1"/>
          </p:cNvGraphicFramePr>
          <p:nvPr/>
        </p:nvGraphicFramePr>
        <p:xfrm>
          <a:off x="1997693" y="1920614"/>
          <a:ext cx="4319268" cy="496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4" r:id="rId6" imgW="3186317" imgH="431613" progId="Equation.3">
                  <p:embed/>
                </p:oleObj>
              </mc:Choice>
              <mc:Fallback>
                <p:oleObj r:id="rId6" imgW="318631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693" y="1920614"/>
                        <a:ext cx="4319268" cy="4967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1435161" y="2921610"/>
            <a:ext cx="117264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有</a:t>
            </a:r>
          </a:p>
        </p:txBody>
      </p:sp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1435161" y="4134722"/>
            <a:ext cx="117264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135175" name="Object 7"/>
          <p:cNvGraphicFramePr>
            <a:graphicFrameLocks noChangeAspect="1"/>
          </p:cNvGraphicFramePr>
          <p:nvPr/>
        </p:nvGraphicFramePr>
        <p:xfrm>
          <a:off x="2571343" y="2777085"/>
          <a:ext cx="4429996" cy="942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5" r:id="rId8" imgW="3998764" imgH="850531" progId="Equation.3">
                  <p:embed/>
                </p:oleObj>
              </mc:Choice>
              <mc:Fallback>
                <p:oleObj r:id="rId8" imgW="3998764" imgH="8505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343" y="2777085"/>
                        <a:ext cx="4429996" cy="9422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6" name="Object 8"/>
          <p:cNvGraphicFramePr>
            <a:graphicFrameLocks noChangeAspect="1"/>
          </p:cNvGraphicFramePr>
          <p:nvPr/>
        </p:nvGraphicFramePr>
        <p:xfrm>
          <a:off x="3848935" y="3910154"/>
          <a:ext cx="1808996" cy="939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6" r:id="rId10" imgW="1638300" imgH="850900" progId="Equation.3">
                  <p:embed/>
                </p:oleObj>
              </mc:Choice>
              <mc:Fallback>
                <p:oleObj r:id="rId10" imgW="1638300" imgH="850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935" y="3910154"/>
                        <a:ext cx="1808996" cy="9396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7" name="Object 9"/>
          <p:cNvGraphicFramePr>
            <a:graphicFrameLocks noChangeAspect="1"/>
          </p:cNvGraphicFramePr>
          <p:nvPr/>
        </p:nvGraphicFramePr>
        <p:xfrm>
          <a:off x="1542776" y="5040555"/>
          <a:ext cx="5814759" cy="973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7" r:id="rId12" imgW="5077796" imgH="850531" progId="Equation.3">
                  <p:embed/>
                </p:oleObj>
              </mc:Choice>
              <mc:Fallback>
                <p:oleObj r:id="rId12" imgW="5077796" imgH="8505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2776" y="5040555"/>
                        <a:ext cx="5814759" cy="973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476140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5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5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0" grpId="0" build="p" autoUpdateAnimBg="0" advAuto="0"/>
      <p:bldP spid="135173" grpId="0" build="p" autoUpdateAnimBg="0"/>
      <p:bldP spid="135174" grpId="0" build="p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BB74E97-2726-4980-88F0-B5C6F53BF4D1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91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817594" y="3000320"/>
            <a:ext cx="6479502" cy="888045"/>
            <a:chOff x="0" y="0"/>
            <a:chExt cx="4112" cy="559"/>
          </a:xfrm>
        </p:grpSpPr>
        <p:sp>
          <p:nvSpPr>
            <p:cNvPr id="134152" name="Text Box 3"/>
            <p:cNvSpPr txBox="1">
              <a:spLocks noChangeArrowheads="1"/>
            </p:cNvSpPr>
            <p:nvPr/>
          </p:nvSpPr>
          <p:spPr bwMode="auto">
            <a:xfrm>
              <a:off x="0" y="96"/>
              <a:ext cx="57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由于</a:t>
              </a:r>
            </a:p>
          </p:txBody>
        </p:sp>
        <p:graphicFrame>
          <p:nvGraphicFramePr>
            <p:cNvPr id="134153" name="Object 4"/>
            <p:cNvGraphicFramePr>
              <a:graphicFrameLocks noChangeAspect="1"/>
            </p:cNvGraphicFramePr>
            <p:nvPr/>
          </p:nvGraphicFramePr>
          <p:xfrm>
            <a:off x="480" y="0"/>
            <a:ext cx="1123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46" r:id="rId4" imgW="787400" imgH="393700" progId="Equation.3">
                    <p:embed/>
                  </p:oleObj>
                </mc:Choice>
                <mc:Fallback>
                  <p:oleObj r:id="rId4" imgW="7874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0"/>
                          <a:ext cx="1123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54" name="Text Box 5"/>
            <p:cNvSpPr txBox="1">
              <a:spLocks noChangeArrowheads="1"/>
            </p:cNvSpPr>
            <p:nvPr/>
          </p:nvSpPr>
          <p:spPr bwMode="auto">
            <a:xfrm>
              <a:off x="1536" y="96"/>
              <a:ext cx="257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单调有界, 从而必有极限.</a:t>
              </a:r>
            </a:p>
          </p:txBody>
        </p:sp>
      </p:grpSp>
      <p:graphicFrame>
        <p:nvGraphicFramePr>
          <p:cNvPr id="136198" name="Object 6"/>
          <p:cNvGraphicFramePr>
            <a:graphicFrameLocks noChangeAspect="1"/>
          </p:cNvGraphicFramePr>
          <p:nvPr/>
        </p:nvGraphicFramePr>
        <p:xfrm>
          <a:off x="981133" y="3879915"/>
          <a:ext cx="2683256" cy="886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7" r:id="rId6" imgW="1193800" imgH="393700" progId="Equation.3">
                  <p:embed/>
                </p:oleObj>
              </mc:Choice>
              <mc:Fallback>
                <p:oleObj r:id="rId6" imgW="1193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133" y="3879915"/>
                        <a:ext cx="2683256" cy="8867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3854716" y="4020437"/>
            <a:ext cx="4297145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e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=2.71828…, 为一无理数)</a:t>
            </a:r>
          </a:p>
        </p:txBody>
      </p:sp>
      <p:graphicFrame>
        <p:nvGraphicFramePr>
          <p:cNvPr id="136200" name="Object 8"/>
          <p:cNvGraphicFramePr>
            <a:graphicFrameLocks noChangeAspect="1"/>
          </p:cNvGraphicFramePr>
          <p:nvPr/>
        </p:nvGraphicFramePr>
        <p:xfrm>
          <a:off x="1052728" y="662143"/>
          <a:ext cx="7246659" cy="996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8" r:id="rId8" imgW="6182217" imgH="850531" progId="Equation.3">
                  <p:embed/>
                </p:oleObj>
              </mc:Choice>
              <mc:Fallback>
                <p:oleObj r:id="rId8" imgW="6182217" imgH="8505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728" y="662143"/>
                        <a:ext cx="7246659" cy="9969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1" name="Object 9"/>
          <p:cNvGraphicFramePr>
            <a:graphicFrameLocks noChangeAspect="1"/>
          </p:cNvGraphicFramePr>
          <p:nvPr/>
        </p:nvGraphicFramePr>
        <p:xfrm>
          <a:off x="1038498" y="1800548"/>
          <a:ext cx="5252227" cy="996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9" r:id="rId10" imgW="4481155" imgH="850531" progId="Equation.3">
                  <p:embed/>
                </p:oleObj>
              </mc:Choice>
              <mc:Fallback>
                <p:oleObj r:id="rId10" imgW="4481155" imgH="8505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498" y="1800548"/>
                        <a:ext cx="5252227" cy="9969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769435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6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9" grpId="0" build="p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51175063-D7DB-4F1E-B863-A9BC8D11510C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92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282526" y="238354"/>
            <a:ext cx="581435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例2</a:t>
            </a:r>
          </a:p>
        </p:txBody>
      </p:sp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849950" y="223679"/>
            <a:ext cx="440371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设</a:t>
            </a:r>
          </a:p>
        </p:txBody>
      </p:sp>
      <p:graphicFrame>
        <p:nvGraphicFramePr>
          <p:cNvPr id="137220" name="Object 4"/>
          <p:cNvGraphicFramePr>
            <a:graphicFrameLocks noChangeAspect="1"/>
          </p:cNvGraphicFramePr>
          <p:nvPr/>
        </p:nvGraphicFramePr>
        <p:xfrm>
          <a:off x="1717094" y="303278"/>
          <a:ext cx="5571958" cy="749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5" r:id="rId4" imgW="5613400" imgH="749300" progId="Equation.DSMT4">
                  <p:embed/>
                </p:oleObj>
              </mc:Choice>
              <mc:Fallback>
                <p:oleObj r:id="rId4" imgW="56134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094" y="303278"/>
                        <a:ext cx="5571958" cy="749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854397" y="1111279"/>
            <a:ext cx="1209812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证明数列</a:t>
            </a:r>
          </a:p>
        </p:txBody>
      </p:sp>
      <p:graphicFrame>
        <p:nvGraphicFramePr>
          <p:cNvPr id="137222" name="Object 6"/>
          <p:cNvGraphicFramePr>
            <a:graphicFrameLocks noChangeAspect="1"/>
          </p:cNvGraphicFramePr>
          <p:nvPr/>
        </p:nvGraphicFramePr>
        <p:xfrm>
          <a:off x="2070178" y="1125509"/>
          <a:ext cx="554083" cy="39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6" r:id="rId6" imgW="559043" imgH="393871" progId="Equation.DSMT4">
                  <p:embed/>
                </p:oleObj>
              </mc:Choice>
              <mc:Fallback>
                <p:oleObj r:id="rId6" imgW="559043" imgH="3938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78" y="1125509"/>
                        <a:ext cx="554083" cy="39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2587796" y="1125509"/>
            <a:ext cx="767384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收敛.</a:t>
            </a:r>
          </a:p>
        </p:txBody>
      </p: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780578" y="1607108"/>
            <a:ext cx="866770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(分析)</a:t>
            </a:r>
          </a:p>
        </p:txBody>
      </p:sp>
      <p:graphicFrame>
        <p:nvGraphicFramePr>
          <p:cNvPr id="137225" name="Object 9"/>
          <p:cNvGraphicFramePr>
            <a:graphicFrameLocks noChangeAspect="1"/>
          </p:cNvGraphicFramePr>
          <p:nvPr/>
        </p:nvGraphicFramePr>
        <p:xfrm>
          <a:off x="1899417" y="1629342"/>
          <a:ext cx="768868" cy="393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7" r:id="rId8" imgW="774700" imgH="393700" progId="Equation.DSMT4">
                  <p:embed/>
                </p:oleObj>
              </mc:Choice>
              <mc:Fallback>
                <p:oleObj r:id="rId8" imgW="7747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9417" y="1629342"/>
                        <a:ext cx="768868" cy="393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6" name="Object 10"/>
          <p:cNvGraphicFramePr>
            <a:graphicFrameLocks noChangeAspect="1"/>
          </p:cNvGraphicFramePr>
          <p:nvPr/>
        </p:nvGraphicFramePr>
        <p:xfrm>
          <a:off x="1899417" y="1989096"/>
          <a:ext cx="1487486" cy="749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8" r:id="rId10" imgW="1499251" imgH="749625" progId="Equation.DSMT4">
                  <p:embed/>
                </p:oleObj>
              </mc:Choice>
              <mc:Fallback>
                <p:oleObj r:id="rId10" imgW="1499251" imgH="7496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9417" y="1989096"/>
                        <a:ext cx="1487486" cy="749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7" name="Object 11"/>
          <p:cNvGraphicFramePr>
            <a:graphicFrameLocks noChangeAspect="1"/>
          </p:cNvGraphicFramePr>
          <p:nvPr/>
        </p:nvGraphicFramePr>
        <p:xfrm>
          <a:off x="1971901" y="2852683"/>
          <a:ext cx="2017111" cy="749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9" r:id="rId12" imgW="2032882" imgH="749625" progId="Equation.DSMT4">
                  <p:embed/>
                </p:oleObj>
              </mc:Choice>
              <mc:Fallback>
                <p:oleObj r:id="rId12" imgW="2032882" imgH="7496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901" y="2852683"/>
                        <a:ext cx="2017111" cy="749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8" name="Object 12"/>
          <p:cNvGraphicFramePr>
            <a:graphicFrameLocks noChangeAspect="1"/>
          </p:cNvGraphicFramePr>
          <p:nvPr/>
        </p:nvGraphicFramePr>
        <p:xfrm>
          <a:off x="2542437" y="3818103"/>
          <a:ext cx="1197549" cy="152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30" r:id="rId14" imgW="1205977" imgH="152334" progId="Equation.DSMT4">
                  <p:embed/>
                </p:oleObj>
              </mc:Choice>
              <mc:Fallback>
                <p:oleObj r:id="rId14" imgW="1205977" imgH="15233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2437" y="3818103"/>
                        <a:ext cx="1197549" cy="1520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9" name="Object 13"/>
          <p:cNvGraphicFramePr>
            <a:graphicFrameLocks noChangeAspect="1"/>
          </p:cNvGraphicFramePr>
          <p:nvPr/>
        </p:nvGraphicFramePr>
        <p:xfrm>
          <a:off x="1989244" y="4076912"/>
          <a:ext cx="3340952" cy="749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31" r:id="rId16" imgW="3365500" imgH="749300" progId="Equation.DSMT4">
                  <p:embed/>
                </p:oleObj>
              </mc:Choice>
              <mc:Fallback>
                <p:oleObj r:id="rId16" imgW="33655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244" y="4076912"/>
                        <a:ext cx="3340952" cy="749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0" name="Object 14"/>
          <p:cNvGraphicFramePr>
            <a:graphicFrameLocks noChangeAspect="1"/>
          </p:cNvGraphicFramePr>
          <p:nvPr/>
        </p:nvGraphicFramePr>
        <p:xfrm>
          <a:off x="2614922" y="4970294"/>
          <a:ext cx="1197548" cy="15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32" r:id="rId18" imgW="1205977" imgH="152334" progId="Equation.DSMT4">
                  <p:embed/>
                </p:oleObj>
              </mc:Choice>
              <mc:Fallback>
                <p:oleObj r:id="rId18" imgW="1205977" imgH="15233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922" y="4970294"/>
                        <a:ext cx="1197548" cy="152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1327546" y="5359397"/>
            <a:ext cx="440371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故</a:t>
            </a:r>
          </a:p>
        </p:txBody>
      </p:sp>
      <p:graphicFrame>
        <p:nvGraphicFramePr>
          <p:cNvPr id="137232" name="Object 16"/>
          <p:cNvGraphicFramePr>
            <a:graphicFrameLocks noChangeAspect="1"/>
          </p:cNvGraphicFramePr>
          <p:nvPr/>
        </p:nvGraphicFramePr>
        <p:xfrm>
          <a:off x="1756227" y="5373627"/>
          <a:ext cx="554528" cy="393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33" r:id="rId19" imgW="559043" imgH="393871" progId="Equation.DSMT4">
                  <p:embed/>
                </p:oleObj>
              </mc:Choice>
              <mc:Fallback>
                <p:oleObj r:id="rId19" imgW="559043" imgH="3938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6227" y="5373627"/>
                        <a:ext cx="554528" cy="393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33" name="Text Box 17"/>
          <p:cNvSpPr txBox="1">
            <a:spLocks noChangeArrowheads="1"/>
          </p:cNvSpPr>
          <p:nvPr/>
        </p:nvSpPr>
        <p:spPr bwMode="auto">
          <a:xfrm>
            <a:off x="2400582" y="5373627"/>
            <a:ext cx="5624482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是单调递增的,只要能说明它是有界(有上界)即可.</a:t>
            </a:r>
          </a:p>
        </p:txBody>
      </p:sp>
    </p:spTree>
    <p:extLst>
      <p:ext uri="{BB962C8B-B14F-4D97-AF65-F5344CB8AC3E}">
        <p14:creationId xmlns:p14="http://schemas.microsoft.com/office/powerpoint/2010/main" val="721634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3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3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3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 autoUpdateAnimBg="0"/>
      <p:bldP spid="137219" grpId="0" autoUpdateAnimBg="0"/>
      <p:bldP spid="137221" grpId="0" autoUpdateAnimBg="0"/>
      <p:bldP spid="137223" grpId="0" autoUpdateAnimBg="0"/>
      <p:bldP spid="137224" grpId="0" autoUpdateAnimBg="0"/>
      <p:bldP spid="137231" grpId="0" autoUpdateAnimBg="0"/>
      <p:bldP spid="137233" grpId="0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2F15DC6-4B75-482A-A0C1-CE997C4F4860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93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282526" y="238354"/>
            <a:ext cx="581435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例2</a:t>
            </a:r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849950" y="223679"/>
            <a:ext cx="440371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设</a:t>
            </a:r>
          </a:p>
        </p:txBody>
      </p:sp>
      <p:graphicFrame>
        <p:nvGraphicFramePr>
          <p:cNvPr id="138244" name="Object 4"/>
          <p:cNvGraphicFramePr>
            <a:graphicFrameLocks noChangeAspect="1"/>
          </p:cNvGraphicFramePr>
          <p:nvPr/>
        </p:nvGraphicFramePr>
        <p:xfrm>
          <a:off x="1717094" y="303278"/>
          <a:ext cx="5571958" cy="749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82" r:id="rId4" imgW="5613400" imgH="749300" progId="Equation.DSMT4">
                  <p:embed/>
                </p:oleObj>
              </mc:Choice>
              <mc:Fallback>
                <p:oleObj r:id="rId4" imgW="56134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094" y="303278"/>
                        <a:ext cx="5571958" cy="749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854397" y="1111279"/>
            <a:ext cx="1209812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证明数列</a:t>
            </a:r>
          </a:p>
        </p:txBody>
      </p:sp>
      <p:graphicFrame>
        <p:nvGraphicFramePr>
          <p:cNvPr id="138246" name="Object 6"/>
          <p:cNvGraphicFramePr>
            <a:graphicFrameLocks noChangeAspect="1"/>
          </p:cNvGraphicFramePr>
          <p:nvPr/>
        </p:nvGraphicFramePr>
        <p:xfrm>
          <a:off x="2070178" y="1125509"/>
          <a:ext cx="554083" cy="39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83" r:id="rId6" imgW="559043" imgH="393871" progId="Equation.DSMT4">
                  <p:embed/>
                </p:oleObj>
              </mc:Choice>
              <mc:Fallback>
                <p:oleObj r:id="rId6" imgW="559043" imgH="3938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78" y="1125509"/>
                        <a:ext cx="554083" cy="39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7" name="Text Box 7"/>
          <p:cNvSpPr txBox="1">
            <a:spLocks noChangeArrowheads="1"/>
          </p:cNvSpPr>
          <p:nvPr/>
        </p:nvSpPr>
        <p:spPr bwMode="auto">
          <a:xfrm>
            <a:off x="2587796" y="1125509"/>
            <a:ext cx="767384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收敛.</a:t>
            </a:r>
          </a:p>
        </p:txBody>
      </p:sp>
      <p:sp>
        <p:nvSpPr>
          <p:cNvPr id="138248" name="Text Box 8"/>
          <p:cNvSpPr txBox="1">
            <a:spLocks noChangeArrowheads="1"/>
          </p:cNvSpPr>
          <p:nvPr/>
        </p:nvSpPr>
        <p:spPr bwMode="auto">
          <a:xfrm>
            <a:off x="301203" y="1944627"/>
            <a:ext cx="525331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证:</a:t>
            </a:r>
          </a:p>
        </p:txBody>
      </p:sp>
      <p:sp>
        <p:nvSpPr>
          <p:cNvPr id="138249" name="Text Box 9"/>
          <p:cNvSpPr txBox="1">
            <a:spLocks noChangeArrowheads="1"/>
          </p:cNvSpPr>
          <p:nvPr/>
        </p:nvSpPr>
        <p:spPr bwMode="auto">
          <a:xfrm>
            <a:off x="793029" y="1916167"/>
            <a:ext cx="696851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数列</a:t>
            </a:r>
          </a:p>
        </p:txBody>
      </p:sp>
      <p:graphicFrame>
        <p:nvGraphicFramePr>
          <p:cNvPr id="138250" name="Object 10"/>
          <p:cNvGraphicFramePr>
            <a:graphicFrameLocks noChangeAspect="1"/>
          </p:cNvGraphicFramePr>
          <p:nvPr/>
        </p:nvGraphicFramePr>
        <p:xfrm>
          <a:off x="1499196" y="1930397"/>
          <a:ext cx="554972" cy="39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84" r:id="rId8" imgW="559043" imgH="393871" progId="Equation.DSMT4">
                  <p:embed/>
                </p:oleObj>
              </mc:Choice>
              <mc:Fallback>
                <p:oleObj r:id="rId8" imgW="559043" imgH="3938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9196" y="1930397"/>
                        <a:ext cx="554972" cy="39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51" name="Text Box 11"/>
          <p:cNvSpPr txBox="1">
            <a:spLocks noChangeArrowheads="1"/>
          </p:cNvSpPr>
          <p:nvPr/>
        </p:nvSpPr>
        <p:spPr bwMode="auto">
          <a:xfrm>
            <a:off x="2025264" y="1930397"/>
            <a:ext cx="1793305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是单调递增的.</a:t>
            </a:r>
          </a:p>
        </p:txBody>
      </p:sp>
      <p:graphicFrame>
        <p:nvGraphicFramePr>
          <p:cNvPr id="138252" name="Object 12"/>
          <p:cNvGraphicFramePr>
            <a:graphicFrameLocks noChangeAspect="1"/>
          </p:cNvGraphicFramePr>
          <p:nvPr/>
        </p:nvGraphicFramePr>
        <p:xfrm>
          <a:off x="926881" y="2456020"/>
          <a:ext cx="3240007" cy="749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85" r:id="rId9" imgW="3263900" imgH="749300" progId="Equation.DSMT4">
                  <p:embed/>
                </p:oleObj>
              </mc:Choice>
              <mc:Fallback>
                <p:oleObj r:id="rId9" imgW="32639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881" y="2456020"/>
                        <a:ext cx="3240007" cy="749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3" name="Object 13"/>
          <p:cNvGraphicFramePr>
            <a:graphicFrameLocks noChangeAspect="1"/>
          </p:cNvGraphicFramePr>
          <p:nvPr/>
        </p:nvGraphicFramePr>
        <p:xfrm>
          <a:off x="4359439" y="2456020"/>
          <a:ext cx="2785979" cy="749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86" r:id="rId11" imgW="2806700" imgH="749300" progId="Equation.DSMT4">
                  <p:embed/>
                </p:oleObj>
              </mc:Choice>
              <mc:Fallback>
                <p:oleObj r:id="rId11" imgW="28067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9439" y="2456020"/>
                        <a:ext cx="2785979" cy="749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4" name="Object 14"/>
          <p:cNvGraphicFramePr>
            <a:graphicFrameLocks noChangeAspect="1"/>
          </p:cNvGraphicFramePr>
          <p:nvPr/>
        </p:nvGraphicFramePr>
        <p:xfrm>
          <a:off x="1344444" y="3317828"/>
          <a:ext cx="3870577" cy="812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87" r:id="rId13" imgW="3897209" imgH="812447" progId="Equation.DSMT4">
                  <p:embed/>
                </p:oleObj>
              </mc:Choice>
              <mc:Fallback>
                <p:oleObj r:id="rId13" imgW="3897209" imgH="81244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444" y="3317828"/>
                        <a:ext cx="3870577" cy="812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5" name="Object 15"/>
          <p:cNvGraphicFramePr>
            <a:graphicFrameLocks noChangeAspect="1"/>
          </p:cNvGraphicFramePr>
          <p:nvPr/>
        </p:nvGraphicFramePr>
        <p:xfrm>
          <a:off x="1387134" y="4113377"/>
          <a:ext cx="4828438" cy="749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88" r:id="rId15" imgW="4864100" imgH="749300" progId="Equation.DSMT4">
                  <p:embed/>
                </p:oleObj>
              </mc:Choice>
              <mc:Fallback>
                <p:oleObj r:id="rId15" imgW="48641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134" y="4113377"/>
                        <a:ext cx="4828438" cy="749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6" name="Object 16"/>
          <p:cNvGraphicFramePr>
            <a:graphicFrameLocks noChangeAspect="1"/>
          </p:cNvGraphicFramePr>
          <p:nvPr/>
        </p:nvGraphicFramePr>
        <p:xfrm>
          <a:off x="1499197" y="4976964"/>
          <a:ext cx="932958" cy="749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89" r:id="rId17" imgW="940208" imgH="749625" progId="Equation.DSMT4">
                  <p:embed/>
                </p:oleObj>
              </mc:Choice>
              <mc:Fallback>
                <p:oleObj r:id="rId17" imgW="940208" imgH="7496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9197" y="4976964"/>
                        <a:ext cx="932958" cy="749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7" name="Object 17"/>
          <p:cNvGraphicFramePr>
            <a:graphicFrameLocks noChangeAspect="1"/>
          </p:cNvGraphicFramePr>
          <p:nvPr/>
        </p:nvGraphicFramePr>
        <p:xfrm>
          <a:off x="2570453" y="5159287"/>
          <a:ext cx="428681" cy="279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90" r:id="rId19" imgW="431987" imgH="279521" progId="Equation.DSMT4">
                  <p:embed/>
                </p:oleObj>
              </mc:Choice>
              <mc:Fallback>
                <p:oleObj r:id="rId19" imgW="431987" imgH="27952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453" y="5159287"/>
                        <a:ext cx="428681" cy="279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8" name="Object 18"/>
          <p:cNvGraphicFramePr>
            <a:graphicFrameLocks noChangeAspect="1"/>
          </p:cNvGraphicFramePr>
          <p:nvPr/>
        </p:nvGraphicFramePr>
        <p:xfrm>
          <a:off x="3109861" y="5150393"/>
          <a:ext cx="1462139" cy="35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91" r:id="rId21" imgW="1472561" imgH="355446" progId="Equation.DSMT4">
                  <p:embed/>
                </p:oleObj>
              </mc:Choice>
              <mc:Fallback>
                <p:oleObj r:id="rId21" imgW="1472561" imgH="3554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861" y="5150393"/>
                        <a:ext cx="1462139" cy="35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59" name="Text Box 19"/>
          <p:cNvSpPr txBox="1">
            <a:spLocks noChangeArrowheads="1"/>
          </p:cNvSpPr>
          <p:nvPr/>
        </p:nvSpPr>
        <p:spPr bwMode="auto">
          <a:xfrm>
            <a:off x="1051394" y="5783186"/>
            <a:ext cx="953332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即数列</a:t>
            </a:r>
          </a:p>
        </p:txBody>
      </p:sp>
      <p:graphicFrame>
        <p:nvGraphicFramePr>
          <p:cNvPr id="138260" name="Object 20"/>
          <p:cNvGraphicFramePr>
            <a:graphicFrameLocks noChangeAspect="1"/>
          </p:cNvGraphicFramePr>
          <p:nvPr/>
        </p:nvGraphicFramePr>
        <p:xfrm>
          <a:off x="1998582" y="5797416"/>
          <a:ext cx="554528" cy="393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92" r:id="rId23" imgW="559043" imgH="393871" progId="Equation.DSMT4">
                  <p:embed/>
                </p:oleObj>
              </mc:Choice>
              <mc:Fallback>
                <p:oleObj r:id="rId23" imgW="559043" imgH="3938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582" y="5797416"/>
                        <a:ext cx="554528" cy="393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61" name="Text Box 21"/>
          <p:cNvSpPr txBox="1">
            <a:spLocks noChangeArrowheads="1"/>
          </p:cNvSpPr>
          <p:nvPr/>
        </p:nvSpPr>
        <p:spPr bwMode="auto">
          <a:xfrm>
            <a:off x="2570453" y="5797416"/>
            <a:ext cx="767384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有界.</a:t>
            </a:r>
          </a:p>
        </p:txBody>
      </p:sp>
      <p:sp>
        <p:nvSpPr>
          <p:cNvPr id="138262" name="Text Box 22"/>
          <p:cNvSpPr txBox="1">
            <a:spLocks noChangeArrowheads="1"/>
          </p:cNvSpPr>
          <p:nvPr/>
        </p:nvSpPr>
        <p:spPr bwMode="auto">
          <a:xfrm>
            <a:off x="3213474" y="5797416"/>
            <a:ext cx="2064213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由单调有界定理:</a:t>
            </a:r>
          </a:p>
        </p:txBody>
      </p:sp>
      <p:sp>
        <p:nvSpPr>
          <p:cNvPr id="138263" name="Text Box 23"/>
          <p:cNvSpPr txBox="1">
            <a:spLocks noChangeArrowheads="1"/>
          </p:cNvSpPr>
          <p:nvPr/>
        </p:nvSpPr>
        <p:spPr bwMode="auto">
          <a:xfrm>
            <a:off x="5268384" y="5746721"/>
            <a:ext cx="696851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数列</a:t>
            </a:r>
          </a:p>
        </p:txBody>
      </p:sp>
      <p:graphicFrame>
        <p:nvGraphicFramePr>
          <p:cNvPr id="138264" name="Object 24"/>
          <p:cNvGraphicFramePr>
            <a:graphicFrameLocks noChangeAspect="1"/>
          </p:cNvGraphicFramePr>
          <p:nvPr/>
        </p:nvGraphicFramePr>
        <p:xfrm>
          <a:off x="5930526" y="5760952"/>
          <a:ext cx="554528" cy="393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93" r:id="rId24" imgW="559043" imgH="393871" progId="Equation.DSMT4">
                  <p:embed/>
                </p:oleObj>
              </mc:Choice>
              <mc:Fallback>
                <p:oleObj r:id="rId24" imgW="559043" imgH="3938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526" y="5760952"/>
                        <a:ext cx="554528" cy="393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65" name="Text Box 25"/>
          <p:cNvSpPr txBox="1">
            <a:spLocks noChangeArrowheads="1"/>
          </p:cNvSpPr>
          <p:nvPr/>
        </p:nvSpPr>
        <p:spPr bwMode="auto">
          <a:xfrm>
            <a:off x="6429912" y="5760952"/>
            <a:ext cx="767384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收敛.</a:t>
            </a:r>
          </a:p>
        </p:txBody>
      </p:sp>
    </p:spTree>
    <p:extLst>
      <p:ext uri="{BB962C8B-B14F-4D97-AF65-F5344CB8AC3E}">
        <p14:creationId xmlns:p14="http://schemas.microsoft.com/office/powerpoint/2010/main" val="226348337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3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3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3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3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3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3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3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3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3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3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38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38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3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38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38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3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3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13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autoUpdateAnimBg="0"/>
      <p:bldP spid="138243" grpId="0" autoUpdateAnimBg="0"/>
      <p:bldP spid="138245" grpId="0" autoUpdateAnimBg="0"/>
      <p:bldP spid="138247" grpId="0" autoUpdateAnimBg="0"/>
      <p:bldP spid="138248" grpId="0" autoUpdateAnimBg="0"/>
      <p:bldP spid="138249" grpId="0" autoUpdateAnimBg="0"/>
      <p:bldP spid="138251" grpId="0" autoUpdateAnimBg="0"/>
      <p:bldP spid="138259" grpId="0" autoUpdateAnimBg="0"/>
      <p:bldP spid="138261" grpId="0" autoUpdateAnimBg="0"/>
      <p:bldP spid="138262" grpId="0" autoUpdateAnimBg="0"/>
      <p:bldP spid="138263" grpId="0" autoUpdateAnimBg="0"/>
      <p:bldP spid="138265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29463AB-5E18-461E-A8F7-EB0CBB4DE310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94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282526" y="511393"/>
            <a:ext cx="581435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例3</a:t>
            </a:r>
          </a:p>
        </p:txBody>
      </p:sp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849950" y="496718"/>
            <a:ext cx="1209812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证明数列</a:t>
            </a:r>
          </a:p>
        </p:txBody>
      </p:sp>
      <p:graphicFrame>
        <p:nvGraphicFramePr>
          <p:cNvPr id="139268" name="Object 4"/>
          <p:cNvGraphicFramePr>
            <a:graphicFrameLocks noChangeAspect="1"/>
          </p:cNvGraphicFramePr>
          <p:nvPr/>
        </p:nvGraphicFramePr>
        <p:xfrm>
          <a:off x="2235157" y="389104"/>
          <a:ext cx="4185417" cy="9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94" r:id="rId4" imgW="4214571" imgH="952087" progId="Equation.DSMT4">
                  <p:embed/>
                </p:oleObj>
              </mc:Choice>
              <mc:Fallback>
                <p:oleObj r:id="rId4" imgW="4214571" imgH="9520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157" y="389104"/>
                        <a:ext cx="4185417" cy="9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6600673" y="476263"/>
            <a:ext cx="2120318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收敛,并求其极限.</a:t>
            </a:r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301203" y="1441683"/>
            <a:ext cx="525331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证:</a:t>
            </a:r>
          </a:p>
        </p:txBody>
      </p:sp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793029" y="1412779"/>
            <a:ext cx="440371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记</a:t>
            </a:r>
          </a:p>
        </p:txBody>
      </p:sp>
      <p:graphicFrame>
        <p:nvGraphicFramePr>
          <p:cNvPr id="139272" name="Object 8"/>
          <p:cNvGraphicFramePr>
            <a:graphicFrameLocks noChangeAspect="1"/>
          </p:cNvGraphicFramePr>
          <p:nvPr/>
        </p:nvGraphicFramePr>
        <p:xfrm>
          <a:off x="1245279" y="1252690"/>
          <a:ext cx="2761076" cy="9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95" r:id="rId6" imgW="2780093" imgH="952087" progId="Equation.DSMT4">
                  <p:embed/>
                </p:oleObj>
              </mc:Choice>
              <mc:Fallback>
                <p:oleObj r:id="rId6" imgW="2780093" imgH="9520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5279" y="1252690"/>
                        <a:ext cx="2761076" cy="9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3" name="Text Box 9"/>
          <p:cNvSpPr txBox="1">
            <a:spLocks noChangeArrowheads="1"/>
          </p:cNvSpPr>
          <p:nvPr/>
        </p:nvSpPr>
        <p:spPr bwMode="auto">
          <a:xfrm>
            <a:off x="4143319" y="1376314"/>
            <a:ext cx="696851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显然</a:t>
            </a:r>
          </a:p>
        </p:txBody>
      </p:sp>
      <p:graphicFrame>
        <p:nvGraphicFramePr>
          <p:cNvPr id="139274" name="Object 10"/>
          <p:cNvGraphicFramePr>
            <a:graphicFrameLocks noChangeAspect="1"/>
          </p:cNvGraphicFramePr>
          <p:nvPr/>
        </p:nvGraphicFramePr>
        <p:xfrm>
          <a:off x="4804128" y="1412779"/>
          <a:ext cx="554083" cy="393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96" r:id="rId8" imgW="559043" imgH="393871" progId="Equation.DSMT4">
                  <p:embed/>
                </p:oleObj>
              </mc:Choice>
              <mc:Fallback>
                <p:oleObj r:id="rId8" imgW="559043" imgH="3938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4128" y="1412779"/>
                        <a:ext cx="554083" cy="393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5" name="Text Box 11"/>
          <p:cNvSpPr txBox="1">
            <a:spLocks noChangeArrowheads="1"/>
          </p:cNvSpPr>
          <p:nvPr/>
        </p:nvSpPr>
        <p:spPr bwMode="auto">
          <a:xfrm>
            <a:off x="5311074" y="1390544"/>
            <a:ext cx="1280344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单调递增.</a:t>
            </a:r>
          </a:p>
        </p:txBody>
      </p:sp>
      <p:sp>
        <p:nvSpPr>
          <p:cNvPr id="139276" name="Text Box 12"/>
          <p:cNvSpPr txBox="1">
            <a:spLocks noChangeArrowheads="1"/>
          </p:cNvSpPr>
          <p:nvPr/>
        </p:nvSpPr>
        <p:spPr bwMode="auto">
          <a:xfrm>
            <a:off x="775687" y="2168306"/>
            <a:ext cx="953332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以下证</a:t>
            </a:r>
          </a:p>
        </p:txBody>
      </p:sp>
      <p:graphicFrame>
        <p:nvGraphicFramePr>
          <p:cNvPr id="139277" name="Object 13"/>
          <p:cNvGraphicFramePr>
            <a:graphicFrameLocks noChangeAspect="1"/>
          </p:cNvGraphicFramePr>
          <p:nvPr/>
        </p:nvGraphicFramePr>
        <p:xfrm>
          <a:off x="1713537" y="2205215"/>
          <a:ext cx="554972" cy="39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97" r:id="rId10" imgW="559043" imgH="393871" progId="Equation.DSMT4">
                  <p:embed/>
                </p:oleObj>
              </mc:Choice>
              <mc:Fallback>
                <p:oleObj r:id="rId10" imgW="559043" imgH="3938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3537" y="2205215"/>
                        <a:ext cx="554972" cy="39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8" name="Text Box 14"/>
          <p:cNvSpPr txBox="1">
            <a:spLocks noChangeArrowheads="1"/>
          </p:cNvSpPr>
          <p:nvPr/>
        </p:nvSpPr>
        <p:spPr bwMode="auto">
          <a:xfrm>
            <a:off x="2285407" y="2182981"/>
            <a:ext cx="767384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有界.</a:t>
            </a:r>
          </a:p>
        </p:txBody>
      </p:sp>
      <p:graphicFrame>
        <p:nvGraphicFramePr>
          <p:cNvPr id="139279" name="Object 15"/>
          <p:cNvGraphicFramePr>
            <a:graphicFrameLocks noChangeAspect="1"/>
          </p:cNvGraphicFramePr>
          <p:nvPr/>
        </p:nvGraphicFramePr>
        <p:xfrm>
          <a:off x="926881" y="2611216"/>
          <a:ext cx="1512833" cy="457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98" r:id="rId12" imgW="1524662" imgH="457399" progId="Equation.DSMT4">
                  <p:embed/>
                </p:oleObj>
              </mc:Choice>
              <mc:Fallback>
                <p:oleObj r:id="rId12" imgW="1524662" imgH="45739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881" y="2611216"/>
                        <a:ext cx="1512833" cy="4575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0" name="Object 16"/>
          <p:cNvGraphicFramePr>
            <a:graphicFrameLocks noChangeAspect="1"/>
          </p:cNvGraphicFramePr>
          <p:nvPr/>
        </p:nvGraphicFramePr>
        <p:xfrm>
          <a:off x="978020" y="3167078"/>
          <a:ext cx="1878368" cy="35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99" r:id="rId14" imgW="1891479" imgH="355446" progId="Equation.DSMT4">
                  <p:embed/>
                </p:oleObj>
              </mc:Choice>
              <mc:Fallback>
                <p:oleObj r:id="rId14" imgW="1891479" imgH="3554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020" y="3167078"/>
                        <a:ext cx="1878368" cy="355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1" name="Object 17"/>
          <p:cNvGraphicFramePr>
            <a:graphicFrameLocks noChangeAspect="1"/>
          </p:cNvGraphicFramePr>
          <p:nvPr/>
        </p:nvGraphicFramePr>
        <p:xfrm>
          <a:off x="2917755" y="2924278"/>
          <a:ext cx="3227111" cy="9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00" r:id="rId16" imgW="3249790" imgH="952087" progId="Equation.DSMT4">
                  <p:embed/>
                </p:oleObj>
              </mc:Choice>
              <mc:Fallback>
                <p:oleObj r:id="rId16" imgW="3249790" imgH="9520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755" y="2924278"/>
                        <a:ext cx="3227111" cy="9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2" name="Object 18"/>
          <p:cNvGraphicFramePr>
            <a:graphicFrameLocks noChangeAspect="1"/>
          </p:cNvGraphicFramePr>
          <p:nvPr/>
        </p:nvGraphicFramePr>
        <p:xfrm>
          <a:off x="998031" y="3933722"/>
          <a:ext cx="1714278" cy="35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01" r:id="rId18" imgW="1726451" imgH="355446" progId="Equation.DSMT4">
                  <p:embed/>
                </p:oleObj>
              </mc:Choice>
              <mc:Fallback>
                <p:oleObj r:id="rId18" imgW="1726451" imgH="3554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031" y="3933722"/>
                        <a:ext cx="1714278" cy="355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3" name="Object 19"/>
          <p:cNvGraphicFramePr>
            <a:graphicFrameLocks noChangeAspect="1"/>
          </p:cNvGraphicFramePr>
          <p:nvPr/>
        </p:nvGraphicFramePr>
        <p:xfrm>
          <a:off x="3070729" y="4005318"/>
          <a:ext cx="2874028" cy="952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02" r:id="rId20" imgW="2894344" imgH="952087" progId="Equation.DSMT4">
                  <p:embed/>
                </p:oleObj>
              </mc:Choice>
              <mc:Fallback>
                <p:oleObj r:id="rId20" imgW="2894344" imgH="9520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729" y="4005318"/>
                        <a:ext cx="2874028" cy="9529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4" name="Object 20"/>
          <p:cNvGraphicFramePr>
            <a:graphicFrameLocks noChangeAspect="1"/>
          </p:cNvGraphicFramePr>
          <p:nvPr/>
        </p:nvGraphicFramePr>
        <p:xfrm>
          <a:off x="6001232" y="4149842"/>
          <a:ext cx="1248688" cy="48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03" r:id="rId22" imgW="1257300" imgH="482600" progId="Equation.DSMT4">
                  <p:embed/>
                </p:oleObj>
              </mc:Choice>
              <mc:Fallback>
                <p:oleObj r:id="rId22" imgW="12573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1232" y="4149842"/>
                        <a:ext cx="1248688" cy="48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5" name="Object 21"/>
          <p:cNvGraphicFramePr>
            <a:graphicFrameLocks noChangeAspect="1"/>
          </p:cNvGraphicFramePr>
          <p:nvPr/>
        </p:nvGraphicFramePr>
        <p:xfrm>
          <a:off x="7359758" y="4251231"/>
          <a:ext cx="428681" cy="279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04" r:id="rId24" imgW="431987" imgH="279521" progId="Equation.DSMT4">
                  <p:embed/>
                </p:oleObj>
              </mc:Choice>
              <mc:Fallback>
                <p:oleObj r:id="rId24" imgW="431987" imgH="27952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9758" y="4251231"/>
                        <a:ext cx="428681" cy="279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86" name="Text Box 22"/>
          <p:cNvSpPr txBox="1">
            <a:spLocks noChangeArrowheads="1"/>
          </p:cNvSpPr>
          <p:nvPr/>
        </p:nvSpPr>
        <p:spPr bwMode="auto">
          <a:xfrm>
            <a:off x="911317" y="4884913"/>
            <a:ext cx="2219704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故对任意正整数n:</a:t>
            </a:r>
          </a:p>
        </p:txBody>
      </p:sp>
      <p:graphicFrame>
        <p:nvGraphicFramePr>
          <p:cNvPr id="139287" name="Object 23"/>
          <p:cNvGraphicFramePr>
            <a:graphicFrameLocks noChangeAspect="1"/>
          </p:cNvGraphicFramePr>
          <p:nvPr/>
        </p:nvGraphicFramePr>
        <p:xfrm>
          <a:off x="3155219" y="4907148"/>
          <a:ext cx="844910" cy="39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05" r:id="rId26" imgW="850900" imgH="393700" progId="Equation.DSMT4">
                  <p:embed/>
                </p:oleObj>
              </mc:Choice>
              <mc:Fallback>
                <p:oleObj r:id="rId26" imgW="8509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219" y="4907148"/>
                        <a:ext cx="844910" cy="39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88" name="Text Box 24"/>
          <p:cNvSpPr txBox="1">
            <a:spLocks noChangeArrowheads="1"/>
          </p:cNvSpPr>
          <p:nvPr/>
        </p:nvSpPr>
        <p:spPr bwMode="auto">
          <a:xfrm>
            <a:off x="3948545" y="4868905"/>
            <a:ext cx="2049786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由单调有界定理,</a:t>
            </a:r>
          </a:p>
        </p:txBody>
      </p:sp>
      <p:graphicFrame>
        <p:nvGraphicFramePr>
          <p:cNvPr id="139289" name="Object 25"/>
          <p:cNvGraphicFramePr>
            <a:graphicFrameLocks noChangeAspect="1"/>
          </p:cNvGraphicFramePr>
          <p:nvPr/>
        </p:nvGraphicFramePr>
        <p:xfrm>
          <a:off x="5930526" y="4868905"/>
          <a:ext cx="554528" cy="39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06" r:id="rId28" imgW="559043" imgH="393871" progId="Equation.DSMT4">
                  <p:embed/>
                </p:oleObj>
              </mc:Choice>
              <mc:Fallback>
                <p:oleObj r:id="rId28" imgW="559043" imgH="3938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526" y="4868905"/>
                        <a:ext cx="554528" cy="39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90" name="Text Box 26"/>
          <p:cNvSpPr txBox="1">
            <a:spLocks noChangeArrowheads="1"/>
          </p:cNvSpPr>
          <p:nvPr/>
        </p:nvSpPr>
        <p:spPr bwMode="auto">
          <a:xfrm>
            <a:off x="6502397" y="4868905"/>
            <a:ext cx="767384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收敛.</a:t>
            </a:r>
          </a:p>
        </p:txBody>
      </p:sp>
      <p:sp>
        <p:nvSpPr>
          <p:cNvPr id="139291" name="Text Box 27"/>
          <p:cNvSpPr txBox="1">
            <a:spLocks noChangeArrowheads="1"/>
          </p:cNvSpPr>
          <p:nvPr/>
        </p:nvSpPr>
        <p:spPr bwMode="auto">
          <a:xfrm>
            <a:off x="926881" y="5357618"/>
            <a:ext cx="440371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设</a:t>
            </a:r>
          </a:p>
        </p:txBody>
      </p:sp>
      <p:graphicFrame>
        <p:nvGraphicFramePr>
          <p:cNvPr id="139292" name="Object 28"/>
          <p:cNvGraphicFramePr>
            <a:graphicFrameLocks noChangeAspect="1"/>
          </p:cNvGraphicFramePr>
          <p:nvPr/>
        </p:nvGraphicFramePr>
        <p:xfrm>
          <a:off x="1355562" y="5346946"/>
          <a:ext cx="1311389" cy="494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07" r:id="rId29" imgW="1320800" imgH="495300" progId="Equation.DSMT4">
                  <p:embed/>
                </p:oleObj>
              </mc:Choice>
              <mc:Fallback>
                <p:oleObj r:id="rId29" imgW="13208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562" y="5346946"/>
                        <a:ext cx="1311389" cy="494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93" name="Text Box 29"/>
          <p:cNvSpPr txBox="1">
            <a:spLocks noChangeArrowheads="1"/>
          </p:cNvSpPr>
          <p:nvPr/>
        </p:nvSpPr>
        <p:spPr bwMode="auto">
          <a:xfrm>
            <a:off x="2642048" y="5337162"/>
            <a:ext cx="440371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因</a:t>
            </a:r>
          </a:p>
        </p:txBody>
      </p:sp>
      <p:graphicFrame>
        <p:nvGraphicFramePr>
          <p:cNvPr id="139294" name="Object 30"/>
          <p:cNvGraphicFramePr>
            <a:graphicFrameLocks noChangeAspect="1"/>
          </p:cNvGraphicFramePr>
          <p:nvPr/>
        </p:nvGraphicFramePr>
        <p:xfrm>
          <a:off x="3142768" y="5337162"/>
          <a:ext cx="1613778" cy="431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08" r:id="rId31" imgW="1625600" imgH="431800" progId="Equation.DSMT4">
                  <p:embed/>
                </p:oleObj>
              </mc:Choice>
              <mc:Fallback>
                <p:oleObj r:id="rId31" imgW="16256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2768" y="5337162"/>
                        <a:ext cx="1613778" cy="4317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95" name="Text Box 31"/>
          <p:cNvSpPr txBox="1">
            <a:spLocks noChangeArrowheads="1"/>
          </p:cNvSpPr>
          <p:nvPr/>
        </p:nvSpPr>
        <p:spPr bwMode="auto">
          <a:xfrm>
            <a:off x="4786340" y="5351392"/>
            <a:ext cx="1793305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两边取极限,得</a:t>
            </a:r>
          </a:p>
        </p:txBody>
      </p:sp>
      <p:graphicFrame>
        <p:nvGraphicFramePr>
          <p:cNvPr id="139296" name="Object 32"/>
          <p:cNvGraphicFramePr>
            <a:graphicFrameLocks noChangeAspect="1"/>
          </p:cNvGraphicFramePr>
          <p:nvPr/>
        </p:nvGraphicFramePr>
        <p:xfrm>
          <a:off x="6595337" y="5337163"/>
          <a:ext cx="1336292" cy="406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09" r:id="rId33" imgW="1345616" imgH="406224" progId="Equation.DSMT4">
                  <p:embed/>
                </p:oleObj>
              </mc:Choice>
              <mc:Fallback>
                <p:oleObj r:id="rId33" imgW="1345616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5337" y="5337163"/>
                        <a:ext cx="1336292" cy="406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97" name="Text Box 33"/>
          <p:cNvSpPr txBox="1">
            <a:spLocks noChangeArrowheads="1"/>
          </p:cNvSpPr>
          <p:nvPr/>
        </p:nvSpPr>
        <p:spPr bwMode="auto">
          <a:xfrm>
            <a:off x="926881" y="5841885"/>
            <a:ext cx="1038292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解之得:</a:t>
            </a:r>
          </a:p>
        </p:txBody>
      </p:sp>
      <p:graphicFrame>
        <p:nvGraphicFramePr>
          <p:cNvPr id="139298" name="Object 34"/>
          <p:cNvGraphicFramePr>
            <a:graphicFrameLocks noChangeAspect="1"/>
          </p:cNvGraphicFramePr>
          <p:nvPr/>
        </p:nvGraphicFramePr>
        <p:xfrm>
          <a:off x="1998583" y="5880128"/>
          <a:ext cx="668368" cy="292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10" r:id="rId35" imgW="673392" imgH="292227" progId="Equation.DSMT4">
                  <p:embed/>
                </p:oleObj>
              </mc:Choice>
              <mc:Fallback>
                <p:oleObj r:id="rId35" imgW="673392" imgH="2922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583" y="5880128"/>
                        <a:ext cx="668368" cy="292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99" name="Text Box 35"/>
          <p:cNvSpPr txBox="1">
            <a:spLocks noChangeArrowheads="1"/>
          </p:cNvSpPr>
          <p:nvPr/>
        </p:nvSpPr>
        <p:spPr bwMode="auto">
          <a:xfrm>
            <a:off x="2714088" y="5827655"/>
            <a:ext cx="440371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或</a:t>
            </a:r>
          </a:p>
        </p:txBody>
      </p:sp>
      <p:graphicFrame>
        <p:nvGraphicFramePr>
          <p:cNvPr id="139300" name="Object 36"/>
          <p:cNvGraphicFramePr>
            <a:graphicFrameLocks noChangeAspect="1"/>
          </p:cNvGraphicFramePr>
          <p:nvPr/>
        </p:nvGraphicFramePr>
        <p:xfrm>
          <a:off x="3136543" y="5880128"/>
          <a:ext cx="907611" cy="292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11" r:id="rId37" imgW="914400" imgH="292100" progId="Equation.DSMT4">
                  <p:embed/>
                </p:oleObj>
              </mc:Choice>
              <mc:Fallback>
                <p:oleObj r:id="rId37" imgW="9144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543" y="5880128"/>
                        <a:ext cx="907611" cy="292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01" name="Object 37"/>
          <p:cNvGraphicFramePr>
            <a:graphicFrameLocks noChangeAspect="1"/>
          </p:cNvGraphicFramePr>
          <p:nvPr/>
        </p:nvGraphicFramePr>
        <p:xfrm>
          <a:off x="4187344" y="5841885"/>
          <a:ext cx="819562" cy="292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12" r:id="rId39" imgW="825500" imgH="292100" progId="Equation.DSMT4">
                  <p:embed/>
                </p:oleObj>
              </mc:Choice>
              <mc:Fallback>
                <p:oleObj r:id="rId39" imgW="8255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344" y="5841885"/>
                        <a:ext cx="819562" cy="292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302" name="Text Box 38"/>
          <p:cNvSpPr txBox="1">
            <a:spLocks noChangeArrowheads="1"/>
          </p:cNvSpPr>
          <p:nvPr/>
        </p:nvSpPr>
        <p:spPr bwMode="auto">
          <a:xfrm>
            <a:off x="5073165" y="5768956"/>
            <a:ext cx="2049786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不合题意，舍去.</a:t>
            </a:r>
          </a:p>
        </p:txBody>
      </p:sp>
      <p:sp>
        <p:nvSpPr>
          <p:cNvPr id="139303" name="Text Box 39"/>
          <p:cNvSpPr txBox="1">
            <a:spLocks noChangeArrowheads="1"/>
          </p:cNvSpPr>
          <p:nvPr/>
        </p:nvSpPr>
        <p:spPr bwMode="auto">
          <a:xfrm>
            <a:off x="919321" y="6345273"/>
            <a:ext cx="440371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故</a:t>
            </a:r>
          </a:p>
        </p:txBody>
      </p:sp>
      <p:graphicFrame>
        <p:nvGraphicFramePr>
          <p:cNvPr id="139304" name="Object 40"/>
          <p:cNvGraphicFramePr>
            <a:graphicFrameLocks noChangeAspect="1"/>
          </p:cNvGraphicFramePr>
          <p:nvPr/>
        </p:nvGraphicFramePr>
        <p:xfrm>
          <a:off x="1355562" y="6389742"/>
          <a:ext cx="731514" cy="292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13" r:id="rId41" imgW="736600" imgH="292100" progId="Equation.DSMT4">
                  <p:embed/>
                </p:oleObj>
              </mc:Choice>
              <mc:Fallback>
                <p:oleObj r:id="rId41" imgW="7366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562" y="6389742"/>
                        <a:ext cx="731514" cy="292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454761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3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3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3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3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3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3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3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13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13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13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139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13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139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139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13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7" dur="500"/>
                                        <p:tgtEl>
                                          <p:spTgt spid="139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2" dur="500"/>
                                        <p:tgtEl>
                                          <p:spTgt spid="139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7" dur="500"/>
                                        <p:tgtEl>
                                          <p:spTgt spid="13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500"/>
                                        <p:tgtEl>
                                          <p:spTgt spid="139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13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13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7" dur="500"/>
                                        <p:tgtEl>
                                          <p:spTgt spid="13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2" dur="500"/>
                                        <p:tgtEl>
                                          <p:spTgt spid="13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7" dur="500"/>
                                        <p:tgtEl>
                                          <p:spTgt spid="13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2" dur="500"/>
                                        <p:tgtEl>
                                          <p:spTgt spid="13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7" dur="500"/>
                                        <p:tgtEl>
                                          <p:spTgt spid="13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 autoUpdateAnimBg="0"/>
      <p:bldP spid="139267" grpId="0" autoUpdateAnimBg="0"/>
      <p:bldP spid="139269" grpId="0" autoUpdateAnimBg="0"/>
      <p:bldP spid="139270" grpId="0" autoUpdateAnimBg="0"/>
      <p:bldP spid="139271" grpId="0" autoUpdateAnimBg="0"/>
      <p:bldP spid="139273" grpId="0" autoUpdateAnimBg="0"/>
      <p:bldP spid="139275" grpId="0" autoUpdateAnimBg="0"/>
      <p:bldP spid="139276" grpId="0" autoUpdateAnimBg="0"/>
      <p:bldP spid="139278" grpId="0" autoUpdateAnimBg="0"/>
      <p:bldP spid="139286" grpId="0" autoUpdateAnimBg="0"/>
      <p:bldP spid="139288" grpId="0" autoUpdateAnimBg="0"/>
      <p:bldP spid="139290" grpId="0" autoUpdateAnimBg="0"/>
      <p:bldP spid="139291" grpId="0" autoUpdateAnimBg="0"/>
      <p:bldP spid="139293" grpId="0" autoUpdateAnimBg="0"/>
      <p:bldP spid="139295" grpId="0" autoUpdateAnimBg="0"/>
      <p:bldP spid="139297" grpId="0" autoUpdateAnimBg="0"/>
      <p:bldP spid="139299" grpId="0" autoUpdateAnimBg="0"/>
      <p:bldP spid="139302" grpId="0" autoUpdateAnimBg="0"/>
      <p:bldP spid="139303" grpId="0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533400" y="914400"/>
          <a:ext cx="8001000" cy="371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38" name="Document" r:id="rId3" imgW="3000375" imgH="1390650" progId="Word.Document.8">
                  <p:embed/>
                </p:oleObj>
              </mc:Choice>
              <mc:Fallback>
                <p:oleObj name="Document" r:id="rId3" imgW="3000375" imgH="13906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914400"/>
                        <a:ext cx="8001000" cy="371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977900" y="304800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2800" b="1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连续复利问题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81000" y="4648200"/>
            <a:ext cx="83820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 smtClean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zh-CN" altLang="en-US" sz="2800" b="1" smtClean="0">
                <a:solidFill>
                  <a:srgbClr val="000000"/>
                </a:solidFill>
                <a:latin typeface="宋体" panose="02010600030101010101" pitchFamily="2" charset="-122"/>
              </a:rPr>
              <a:t>如一年计息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800" b="1" smtClean="0">
                <a:solidFill>
                  <a:srgbClr val="000000"/>
                </a:solidFill>
                <a:latin typeface="宋体" panose="02010600030101010101" pitchFamily="2" charset="-122"/>
              </a:rPr>
              <a:t>次，利息按复式计算，则一年后本息之和为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2209800" y="5486400"/>
          <a:ext cx="172085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39" name="Equation" r:id="rId5" imgW="698197" imgH="406224" progId="Equation.3">
                  <p:embed/>
                </p:oleObj>
              </mc:Choice>
              <mc:Fallback>
                <p:oleObj name="Equation" r:id="rId5" imgW="69819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486400"/>
                        <a:ext cx="172085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139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utoUpdateAnimBg="0"/>
      <p:bldP spid="25604" grpId="0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2819400" y="90488"/>
          <a:ext cx="172085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2" name="Equation" r:id="rId3" imgW="698197" imgH="406224" progId="Equation.3">
                  <p:embed/>
                </p:oleObj>
              </mc:Choice>
              <mc:Fallback>
                <p:oleObj name="Equation" r:id="rId3" imgW="69819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90488"/>
                        <a:ext cx="1720850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04800" y="1157288"/>
            <a:ext cx="83058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smtClean="0">
                <a:solidFill>
                  <a:srgbClr val="000000"/>
                </a:solidFill>
                <a:latin typeface="宋体" panose="02010600030101010101" pitchFamily="2" charset="-122"/>
              </a:rPr>
              <a:t>随着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800" b="1" smtClean="0">
                <a:solidFill>
                  <a:srgbClr val="000000"/>
                </a:solidFill>
                <a:latin typeface="宋体" panose="02010600030101010101" pitchFamily="2" charset="-122"/>
              </a:rPr>
              <a:t>无限增大，一年后本息之和会不断增大，但不会无限增大，其极限值为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914400" y="2312988"/>
          <a:ext cx="2284413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3" name="Equation" r:id="rId5" imgW="926698" imgH="406224" progId="Equation.3">
                  <p:embed/>
                </p:oleObj>
              </mc:Choice>
              <mc:Fallback>
                <p:oleObj name="Equation" r:id="rId5" imgW="926698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312988"/>
                        <a:ext cx="2284413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3124200" y="2300288"/>
          <a:ext cx="278447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4" name="Equation" r:id="rId7" imgW="1129810" imgH="431613" progId="Equation.3">
                  <p:embed/>
                </p:oleObj>
              </mc:Choice>
              <mc:Fallback>
                <p:oleObj name="Equation" r:id="rId7" imgW="1129810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300288"/>
                        <a:ext cx="2784475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5778500" y="2630488"/>
          <a:ext cx="1252538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5" name="Equation" r:id="rId9" imgW="508000" imgH="241300" progId="Equation.3">
                  <p:embed/>
                </p:oleObj>
              </mc:Choice>
              <mc:Fallback>
                <p:oleObj name="Equation" r:id="rId9" imgW="508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2630488"/>
                        <a:ext cx="1252538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381000" y="3367088"/>
            <a:ext cx="304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称之为</a:t>
            </a:r>
            <a:r>
              <a:rPr kumimoji="1"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连续复利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381000" y="4052888"/>
            <a:ext cx="5718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例如，年利率为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3%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，则连续复利为</a:t>
            </a:r>
          </a:p>
        </p:txBody>
      </p:sp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1143000" y="4662488"/>
          <a:ext cx="31940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6" name="Equation" r:id="rId11" imgW="1295400" imgH="241300" progId="Equation.3">
                  <p:embed/>
                </p:oleObj>
              </mc:Choice>
              <mc:Fallback>
                <p:oleObj name="Equation" r:id="rId11" imgW="1295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662488"/>
                        <a:ext cx="319405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457200" y="5424488"/>
            <a:ext cx="830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smtClean="0">
                <a:solidFill>
                  <a:srgbClr val="000000"/>
                </a:solidFill>
                <a:latin typeface="宋体" panose="02010600030101010101" pitchFamily="2" charset="-122"/>
              </a:rPr>
              <a:t>由于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zh-CN" altLang="en-US" sz="2800" b="1" smtClean="0">
                <a:solidFill>
                  <a:srgbClr val="000000"/>
                </a:solidFill>
                <a:latin typeface="宋体" panose="02010600030101010101" pitchFamily="2" charset="-122"/>
              </a:rPr>
              <a:t>在银行业务中的重要性，故有</a:t>
            </a:r>
            <a:r>
              <a:rPr kumimoji="1"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银行家常数</a:t>
            </a:r>
            <a:r>
              <a:rPr kumimoji="1" lang="zh-CN" altLang="en-US" sz="2800" b="1" smtClean="0">
                <a:solidFill>
                  <a:srgbClr val="000000"/>
                </a:solidFill>
                <a:latin typeface="宋体" panose="02010600030101010101" pitchFamily="2" charset="-122"/>
              </a:rPr>
              <a:t>之称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9433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  <p:bldP spid="26631" grpId="0" autoUpdateAnimBg="0"/>
      <p:bldP spid="26632" grpId="0" autoUpdateAnimBg="0"/>
      <p:bldP spid="26634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8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8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2893</Words>
  <Application>Microsoft Office PowerPoint</Application>
  <PresentationFormat>全屏显示(4:3)</PresentationFormat>
  <Paragraphs>510</Paragraphs>
  <Slides>96</Slides>
  <Notes>0</Notes>
  <HiddenSlides>7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6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96</vt:i4>
      </vt:variant>
    </vt:vector>
  </HeadingPairs>
  <TitlesOfParts>
    <vt:vector size="120" baseType="lpstr">
      <vt:lpstr>黑体</vt:lpstr>
      <vt:lpstr>楷体_GB2312</vt:lpstr>
      <vt:lpstr>隶书</vt:lpstr>
      <vt:lpstr>宋体</vt:lpstr>
      <vt:lpstr>Arial</vt:lpstr>
      <vt:lpstr>Calibri</vt:lpstr>
      <vt:lpstr>Calibri Light</vt:lpstr>
      <vt:lpstr>MT Extra</vt:lpstr>
      <vt:lpstr>Symbol</vt:lpstr>
      <vt:lpstr>Tahoma</vt:lpstr>
      <vt:lpstr>Times New Roman</vt:lpstr>
      <vt:lpstr>Wingdings</vt:lpstr>
      <vt:lpstr>Office 主题</vt:lpstr>
      <vt:lpstr>Blueprint</vt:lpstr>
      <vt:lpstr>默认设计模板</vt:lpstr>
      <vt:lpstr>1_默认设计模板</vt:lpstr>
      <vt:lpstr>2_默认设计模板</vt:lpstr>
      <vt:lpstr>3_默认设计模板</vt:lpstr>
      <vt:lpstr>公式</vt:lpstr>
      <vt:lpstr>Microsoft 公式 3.0</vt:lpstr>
      <vt:lpstr>Equation</vt:lpstr>
      <vt:lpstr>Equation.DSMT4</vt:lpstr>
      <vt:lpstr>Microsoft Equation 3.0</vt:lpstr>
      <vt:lpstr>Microsoft Word 文档</vt:lpstr>
      <vt:lpstr>第三节  序列极限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xielingli</dc:creator>
  <cp:lastModifiedBy>admin</cp:lastModifiedBy>
  <cp:revision>12</cp:revision>
  <dcterms:created xsi:type="dcterms:W3CDTF">2017-09-16T05:46:05Z</dcterms:created>
  <dcterms:modified xsi:type="dcterms:W3CDTF">2017-09-26T23:53:10Z</dcterms:modified>
</cp:coreProperties>
</file>