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5" r:id="rId4"/>
    <p:sldMasterId id="2147483687" r:id="rId5"/>
    <p:sldMasterId id="2147483699" r:id="rId6"/>
    <p:sldMasterId id="2147483711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311" r:id="rId19"/>
    <p:sldId id="268" r:id="rId20"/>
    <p:sldId id="312" r:id="rId21"/>
    <p:sldId id="313" r:id="rId22"/>
    <p:sldId id="271" r:id="rId23"/>
    <p:sldId id="272" r:id="rId24"/>
    <p:sldId id="273" r:id="rId25"/>
    <p:sldId id="274" r:id="rId26"/>
    <p:sldId id="330" r:id="rId27"/>
    <p:sldId id="275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8.emf"/><Relationship Id="rId8" Type="http://schemas.openxmlformats.org/officeDocument/2006/relationships/image" Target="../media/image57.emf"/><Relationship Id="rId7" Type="http://schemas.openxmlformats.org/officeDocument/2006/relationships/image" Target="../media/image56.emf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5" Type="http://schemas.openxmlformats.org/officeDocument/2006/relationships/image" Target="../media/image64.emf"/><Relationship Id="rId14" Type="http://schemas.openxmlformats.org/officeDocument/2006/relationships/image" Target="../media/image63.emf"/><Relationship Id="rId13" Type="http://schemas.openxmlformats.org/officeDocument/2006/relationships/image" Target="../media/image62.emf"/><Relationship Id="rId12" Type="http://schemas.openxmlformats.org/officeDocument/2006/relationships/image" Target="../media/image61.emf"/><Relationship Id="rId11" Type="http://schemas.openxmlformats.org/officeDocument/2006/relationships/image" Target="../media/image60.emf"/><Relationship Id="rId10" Type="http://schemas.openxmlformats.org/officeDocument/2006/relationships/image" Target="../media/image59.emf"/><Relationship Id="rId1" Type="http://schemas.openxmlformats.org/officeDocument/2006/relationships/image" Target="../media/image50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7" Type="http://schemas.openxmlformats.org/officeDocument/2006/relationships/image" Target="../media/image71.emf"/><Relationship Id="rId6" Type="http://schemas.openxmlformats.org/officeDocument/2006/relationships/image" Target="../media/image70.emf"/><Relationship Id="rId5" Type="http://schemas.openxmlformats.org/officeDocument/2006/relationships/image" Target="../media/image69.emf"/><Relationship Id="rId4" Type="http://schemas.openxmlformats.org/officeDocument/2006/relationships/image" Target="../media/image68.emf"/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94.emf"/><Relationship Id="rId4" Type="http://schemas.openxmlformats.org/officeDocument/2006/relationships/image" Target="../media/image93.emf"/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emf"/><Relationship Id="rId8" Type="http://schemas.openxmlformats.org/officeDocument/2006/relationships/image" Target="../media/image103.emf"/><Relationship Id="rId7" Type="http://schemas.openxmlformats.org/officeDocument/2006/relationships/image" Target="../media/image102.emf"/><Relationship Id="rId6" Type="http://schemas.openxmlformats.org/officeDocument/2006/relationships/image" Target="../media/image101.emf"/><Relationship Id="rId5" Type="http://schemas.openxmlformats.org/officeDocument/2006/relationships/image" Target="../media/image100.emf"/><Relationship Id="rId4" Type="http://schemas.openxmlformats.org/officeDocument/2006/relationships/image" Target="../media/image99.emf"/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6" Type="http://schemas.openxmlformats.org/officeDocument/2006/relationships/image" Target="../media/image112.emf"/><Relationship Id="rId15" Type="http://schemas.openxmlformats.org/officeDocument/2006/relationships/image" Target="../media/image111.emf"/><Relationship Id="rId14" Type="http://schemas.openxmlformats.org/officeDocument/2006/relationships/image" Target="../media/image110.emf"/><Relationship Id="rId13" Type="http://schemas.openxmlformats.org/officeDocument/2006/relationships/image" Target="../media/image109.emf"/><Relationship Id="rId12" Type="http://schemas.openxmlformats.org/officeDocument/2006/relationships/image" Target="../media/image108.emf"/><Relationship Id="rId11" Type="http://schemas.openxmlformats.org/officeDocument/2006/relationships/image" Target="../media/image107.emf"/><Relationship Id="rId10" Type="http://schemas.openxmlformats.org/officeDocument/2006/relationships/image" Target="../media/image106.emf"/><Relationship Id="rId1" Type="http://schemas.openxmlformats.org/officeDocument/2006/relationships/image" Target="../media/image96.e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1.emf"/><Relationship Id="rId8" Type="http://schemas.openxmlformats.org/officeDocument/2006/relationships/image" Target="../media/image120.emf"/><Relationship Id="rId7" Type="http://schemas.openxmlformats.org/officeDocument/2006/relationships/image" Target="../media/image119.emf"/><Relationship Id="rId6" Type="http://schemas.openxmlformats.org/officeDocument/2006/relationships/image" Target="../media/image118.emf"/><Relationship Id="rId5" Type="http://schemas.openxmlformats.org/officeDocument/2006/relationships/image" Target="../media/image117.emf"/><Relationship Id="rId4" Type="http://schemas.openxmlformats.org/officeDocument/2006/relationships/image" Target="../media/image116.emf"/><Relationship Id="rId3" Type="http://schemas.openxmlformats.org/officeDocument/2006/relationships/image" Target="../media/image115.emf"/><Relationship Id="rId2" Type="http://schemas.openxmlformats.org/officeDocument/2006/relationships/image" Target="../media/image114.emf"/><Relationship Id="rId17" Type="http://schemas.openxmlformats.org/officeDocument/2006/relationships/image" Target="../media/image129.emf"/><Relationship Id="rId16" Type="http://schemas.openxmlformats.org/officeDocument/2006/relationships/image" Target="../media/image128.emf"/><Relationship Id="rId15" Type="http://schemas.openxmlformats.org/officeDocument/2006/relationships/image" Target="../media/image127.emf"/><Relationship Id="rId14" Type="http://schemas.openxmlformats.org/officeDocument/2006/relationships/image" Target="../media/image126.emf"/><Relationship Id="rId13" Type="http://schemas.openxmlformats.org/officeDocument/2006/relationships/image" Target="../media/image125.emf"/><Relationship Id="rId12" Type="http://schemas.openxmlformats.org/officeDocument/2006/relationships/image" Target="../media/image124.emf"/><Relationship Id="rId11" Type="http://schemas.openxmlformats.org/officeDocument/2006/relationships/image" Target="../media/image123.emf"/><Relationship Id="rId10" Type="http://schemas.openxmlformats.org/officeDocument/2006/relationships/image" Target="../media/image122.emf"/><Relationship Id="rId1" Type="http://schemas.openxmlformats.org/officeDocument/2006/relationships/image" Target="../media/image113.e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8.emf"/><Relationship Id="rId8" Type="http://schemas.openxmlformats.org/officeDocument/2006/relationships/image" Target="../media/image137.emf"/><Relationship Id="rId7" Type="http://schemas.openxmlformats.org/officeDocument/2006/relationships/image" Target="../media/image136.emf"/><Relationship Id="rId6" Type="http://schemas.openxmlformats.org/officeDocument/2006/relationships/image" Target="../media/image135.emf"/><Relationship Id="rId5" Type="http://schemas.openxmlformats.org/officeDocument/2006/relationships/image" Target="../media/image134.emf"/><Relationship Id="rId4" Type="http://schemas.openxmlformats.org/officeDocument/2006/relationships/image" Target="../media/image133.emf"/><Relationship Id="rId3" Type="http://schemas.openxmlformats.org/officeDocument/2006/relationships/image" Target="../media/image132.emf"/><Relationship Id="rId2" Type="http://schemas.openxmlformats.org/officeDocument/2006/relationships/image" Target="../media/image131.emf"/><Relationship Id="rId15" Type="http://schemas.openxmlformats.org/officeDocument/2006/relationships/image" Target="../media/image144.emf"/><Relationship Id="rId14" Type="http://schemas.openxmlformats.org/officeDocument/2006/relationships/image" Target="../media/image143.emf"/><Relationship Id="rId13" Type="http://schemas.openxmlformats.org/officeDocument/2006/relationships/image" Target="../media/image142.emf"/><Relationship Id="rId12" Type="http://schemas.openxmlformats.org/officeDocument/2006/relationships/image" Target="../media/image141.emf"/><Relationship Id="rId11" Type="http://schemas.openxmlformats.org/officeDocument/2006/relationships/image" Target="../media/image140.emf"/><Relationship Id="rId10" Type="http://schemas.openxmlformats.org/officeDocument/2006/relationships/image" Target="../media/image139.emf"/><Relationship Id="rId1" Type="http://schemas.openxmlformats.org/officeDocument/2006/relationships/image" Target="../media/image130.e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3.emf"/><Relationship Id="rId8" Type="http://schemas.openxmlformats.org/officeDocument/2006/relationships/image" Target="../media/image152.emf"/><Relationship Id="rId7" Type="http://schemas.openxmlformats.org/officeDocument/2006/relationships/image" Target="../media/image151.emf"/><Relationship Id="rId6" Type="http://schemas.openxmlformats.org/officeDocument/2006/relationships/image" Target="../media/image150.emf"/><Relationship Id="rId5" Type="http://schemas.openxmlformats.org/officeDocument/2006/relationships/image" Target="../media/image149.emf"/><Relationship Id="rId4" Type="http://schemas.openxmlformats.org/officeDocument/2006/relationships/image" Target="../media/image148.emf"/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6" Type="http://schemas.openxmlformats.org/officeDocument/2006/relationships/image" Target="../media/image160.emf"/><Relationship Id="rId15" Type="http://schemas.openxmlformats.org/officeDocument/2006/relationships/image" Target="../media/image159.emf"/><Relationship Id="rId14" Type="http://schemas.openxmlformats.org/officeDocument/2006/relationships/image" Target="../media/image158.emf"/><Relationship Id="rId13" Type="http://schemas.openxmlformats.org/officeDocument/2006/relationships/image" Target="../media/image157.emf"/><Relationship Id="rId12" Type="http://schemas.openxmlformats.org/officeDocument/2006/relationships/image" Target="../media/image156.emf"/><Relationship Id="rId11" Type="http://schemas.openxmlformats.org/officeDocument/2006/relationships/image" Target="../media/image155.emf"/><Relationship Id="rId10" Type="http://schemas.openxmlformats.org/officeDocument/2006/relationships/image" Target="../media/image154.emf"/><Relationship Id="rId1" Type="http://schemas.openxmlformats.org/officeDocument/2006/relationships/image" Target="../media/image145.e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9.emf"/><Relationship Id="rId8" Type="http://schemas.openxmlformats.org/officeDocument/2006/relationships/image" Target="../media/image168.emf"/><Relationship Id="rId7" Type="http://schemas.openxmlformats.org/officeDocument/2006/relationships/image" Target="../media/image167.emf"/><Relationship Id="rId6" Type="http://schemas.openxmlformats.org/officeDocument/2006/relationships/image" Target="../media/image166.emf"/><Relationship Id="rId5" Type="http://schemas.openxmlformats.org/officeDocument/2006/relationships/image" Target="../media/image165.emf"/><Relationship Id="rId4" Type="http://schemas.openxmlformats.org/officeDocument/2006/relationships/image" Target="../media/image164.emf"/><Relationship Id="rId3" Type="http://schemas.openxmlformats.org/officeDocument/2006/relationships/image" Target="../media/image163.emf"/><Relationship Id="rId2" Type="http://schemas.openxmlformats.org/officeDocument/2006/relationships/image" Target="../media/image162.emf"/><Relationship Id="rId12" Type="http://schemas.openxmlformats.org/officeDocument/2006/relationships/image" Target="../media/image172.emf"/><Relationship Id="rId11" Type="http://schemas.openxmlformats.org/officeDocument/2006/relationships/image" Target="../media/image171.emf"/><Relationship Id="rId10" Type="http://schemas.openxmlformats.org/officeDocument/2006/relationships/image" Target="../media/image170.emf"/><Relationship Id="rId1" Type="http://schemas.openxmlformats.org/officeDocument/2006/relationships/image" Target="../media/image161.e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1.emf"/><Relationship Id="rId8" Type="http://schemas.openxmlformats.org/officeDocument/2006/relationships/image" Target="../media/image180.emf"/><Relationship Id="rId7" Type="http://schemas.openxmlformats.org/officeDocument/2006/relationships/image" Target="../media/image179.emf"/><Relationship Id="rId6" Type="http://schemas.openxmlformats.org/officeDocument/2006/relationships/image" Target="../media/image178.emf"/><Relationship Id="rId5" Type="http://schemas.openxmlformats.org/officeDocument/2006/relationships/image" Target="../media/image177.emf"/><Relationship Id="rId4" Type="http://schemas.openxmlformats.org/officeDocument/2006/relationships/image" Target="../media/image176.emf"/><Relationship Id="rId3" Type="http://schemas.openxmlformats.org/officeDocument/2006/relationships/image" Target="../media/image175.emf"/><Relationship Id="rId2" Type="http://schemas.openxmlformats.org/officeDocument/2006/relationships/image" Target="../media/image174.emf"/><Relationship Id="rId11" Type="http://schemas.openxmlformats.org/officeDocument/2006/relationships/image" Target="../media/image183.emf"/><Relationship Id="rId10" Type="http://schemas.openxmlformats.org/officeDocument/2006/relationships/image" Target="../media/image182.emf"/><Relationship Id="rId1" Type="http://schemas.openxmlformats.org/officeDocument/2006/relationships/image" Target="../media/image173.e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2.emf"/><Relationship Id="rId8" Type="http://schemas.openxmlformats.org/officeDocument/2006/relationships/image" Target="../media/image191.emf"/><Relationship Id="rId7" Type="http://schemas.openxmlformats.org/officeDocument/2006/relationships/image" Target="../media/image190.emf"/><Relationship Id="rId6" Type="http://schemas.openxmlformats.org/officeDocument/2006/relationships/image" Target="../media/image189.emf"/><Relationship Id="rId5" Type="http://schemas.openxmlformats.org/officeDocument/2006/relationships/image" Target="../media/image188.emf"/><Relationship Id="rId4" Type="http://schemas.openxmlformats.org/officeDocument/2006/relationships/image" Target="../media/image187.emf"/><Relationship Id="rId3" Type="http://schemas.openxmlformats.org/officeDocument/2006/relationships/image" Target="../media/image186.emf"/><Relationship Id="rId25" Type="http://schemas.openxmlformats.org/officeDocument/2006/relationships/image" Target="../media/image208.emf"/><Relationship Id="rId24" Type="http://schemas.openxmlformats.org/officeDocument/2006/relationships/image" Target="../media/image207.emf"/><Relationship Id="rId23" Type="http://schemas.openxmlformats.org/officeDocument/2006/relationships/image" Target="../media/image206.emf"/><Relationship Id="rId22" Type="http://schemas.openxmlformats.org/officeDocument/2006/relationships/image" Target="../media/image205.emf"/><Relationship Id="rId21" Type="http://schemas.openxmlformats.org/officeDocument/2006/relationships/image" Target="../media/image204.emf"/><Relationship Id="rId20" Type="http://schemas.openxmlformats.org/officeDocument/2006/relationships/image" Target="../media/image203.emf"/><Relationship Id="rId2" Type="http://schemas.openxmlformats.org/officeDocument/2006/relationships/image" Target="../media/image185.emf"/><Relationship Id="rId19" Type="http://schemas.openxmlformats.org/officeDocument/2006/relationships/image" Target="../media/image202.emf"/><Relationship Id="rId18" Type="http://schemas.openxmlformats.org/officeDocument/2006/relationships/image" Target="../media/image201.emf"/><Relationship Id="rId17" Type="http://schemas.openxmlformats.org/officeDocument/2006/relationships/image" Target="../media/image200.emf"/><Relationship Id="rId16" Type="http://schemas.openxmlformats.org/officeDocument/2006/relationships/image" Target="../media/image199.emf"/><Relationship Id="rId15" Type="http://schemas.openxmlformats.org/officeDocument/2006/relationships/image" Target="../media/image198.emf"/><Relationship Id="rId14" Type="http://schemas.openxmlformats.org/officeDocument/2006/relationships/image" Target="../media/image197.emf"/><Relationship Id="rId13" Type="http://schemas.openxmlformats.org/officeDocument/2006/relationships/image" Target="../media/image196.emf"/><Relationship Id="rId12" Type="http://schemas.openxmlformats.org/officeDocument/2006/relationships/image" Target="../media/image195.emf"/><Relationship Id="rId11" Type="http://schemas.openxmlformats.org/officeDocument/2006/relationships/image" Target="../media/image194.emf"/><Relationship Id="rId10" Type="http://schemas.openxmlformats.org/officeDocument/2006/relationships/image" Target="../media/image193.emf"/><Relationship Id="rId1" Type="http://schemas.openxmlformats.org/officeDocument/2006/relationships/image" Target="../media/image184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emf"/><Relationship Id="rId7" Type="http://schemas.openxmlformats.org/officeDocument/2006/relationships/image" Target="../media/image215.emf"/><Relationship Id="rId6" Type="http://schemas.openxmlformats.org/officeDocument/2006/relationships/image" Target="../media/image214.emf"/><Relationship Id="rId5" Type="http://schemas.openxmlformats.org/officeDocument/2006/relationships/image" Target="../media/image213.emf"/><Relationship Id="rId4" Type="http://schemas.openxmlformats.org/officeDocument/2006/relationships/image" Target="../media/image212.emf"/><Relationship Id="rId3" Type="http://schemas.openxmlformats.org/officeDocument/2006/relationships/image" Target="../media/image211.emf"/><Relationship Id="rId2" Type="http://schemas.openxmlformats.org/officeDocument/2006/relationships/image" Target="../media/image210.emf"/><Relationship Id="rId1" Type="http://schemas.openxmlformats.org/officeDocument/2006/relationships/image" Target="../media/image209.emf"/></Relationships>
</file>

<file path=ppt/drawings/_rels/vmlDrawing25.vml.rels><?xml version="1.0" encoding="UTF-8" standalone="yes"?>
<Relationships xmlns="http://schemas.openxmlformats.org/package/2006/relationships"><Relationship Id="rId7" Type="http://schemas.openxmlformats.org/officeDocument/2006/relationships/image" Target="../media/image223.emf"/><Relationship Id="rId6" Type="http://schemas.openxmlformats.org/officeDocument/2006/relationships/image" Target="../media/image222.emf"/><Relationship Id="rId5" Type="http://schemas.openxmlformats.org/officeDocument/2006/relationships/image" Target="../media/image221.emf"/><Relationship Id="rId4" Type="http://schemas.openxmlformats.org/officeDocument/2006/relationships/image" Target="../media/image220.emf"/><Relationship Id="rId3" Type="http://schemas.openxmlformats.org/officeDocument/2006/relationships/image" Target="../media/image219.emf"/><Relationship Id="rId2" Type="http://schemas.openxmlformats.org/officeDocument/2006/relationships/image" Target="../media/image218.wmf"/><Relationship Id="rId1" Type="http://schemas.openxmlformats.org/officeDocument/2006/relationships/image" Target="../media/image217.e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2.emf"/><Relationship Id="rId8" Type="http://schemas.openxmlformats.org/officeDocument/2006/relationships/image" Target="../media/image231.emf"/><Relationship Id="rId7" Type="http://schemas.openxmlformats.org/officeDocument/2006/relationships/image" Target="../media/image230.emf"/><Relationship Id="rId6" Type="http://schemas.openxmlformats.org/officeDocument/2006/relationships/image" Target="../media/image229.emf"/><Relationship Id="rId5" Type="http://schemas.openxmlformats.org/officeDocument/2006/relationships/image" Target="../media/image228.emf"/><Relationship Id="rId4" Type="http://schemas.openxmlformats.org/officeDocument/2006/relationships/image" Target="../media/image227.emf"/><Relationship Id="rId3" Type="http://schemas.openxmlformats.org/officeDocument/2006/relationships/image" Target="../media/image226.emf"/><Relationship Id="rId2" Type="http://schemas.openxmlformats.org/officeDocument/2006/relationships/image" Target="../media/image225.emf"/><Relationship Id="rId13" Type="http://schemas.openxmlformats.org/officeDocument/2006/relationships/image" Target="../media/image236.emf"/><Relationship Id="rId12" Type="http://schemas.openxmlformats.org/officeDocument/2006/relationships/image" Target="../media/image235.emf"/><Relationship Id="rId11" Type="http://schemas.openxmlformats.org/officeDocument/2006/relationships/image" Target="../media/image234.emf"/><Relationship Id="rId10" Type="http://schemas.openxmlformats.org/officeDocument/2006/relationships/image" Target="../media/image233.emf"/><Relationship Id="rId1" Type="http://schemas.openxmlformats.org/officeDocument/2006/relationships/image" Target="../media/image224.e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5.emf"/><Relationship Id="rId8" Type="http://schemas.openxmlformats.org/officeDocument/2006/relationships/image" Target="../media/image244.emf"/><Relationship Id="rId7" Type="http://schemas.openxmlformats.org/officeDocument/2006/relationships/image" Target="../media/image243.emf"/><Relationship Id="rId6" Type="http://schemas.openxmlformats.org/officeDocument/2006/relationships/image" Target="../media/image242.emf"/><Relationship Id="rId5" Type="http://schemas.openxmlformats.org/officeDocument/2006/relationships/image" Target="../media/image241.emf"/><Relationship Id="rId4" Type="http://schemas.openxmlformats.org/officeDocument/2006/relationships/image" Target="../media/image240.emf"/><Relationship Id="rId3" Type="http://schemas.openxmlformats.org/officeDocument/2006/relationships/image" Target="../media/image239.emf"/><Relationship Id="rId2" Type="http://schemas.openxmlformats.org/officeDocument/2006/relationships/image" Target="../media/image238.emf"/><Relationship Id="rId13" Type="http://schemas.openxmlformats.org/officeDocument/2006/relationships/image" Target="../media/image249.emf"/><Relationship Id="rId12" Type="http://schemas.openxmlformats.org/officeDocument/2006/relationships/image" Target="../media/image248.emf"/><Relationship Id="rId11" Type="http://schemas.openxmlformats.org/officeDocument/2006/relationships/image" Target="../media/image247.emf"/><Relationship Id="rId10" Type="http://schemas.openxmlformats.org/officeDocument/2006/relationships/image" Target="../media/image246.emf"/><Relationship Id="rId1" Type="http://schemas.openxmlformats.org/officeDocument/2006/relationships/image" Target="../media/image237.e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8.emf"/><Relationship Id="rId8" Type="http://schemas.openxmlformats.org/officeDocument/2006/relationships/image" Target="../media/image257.emf"/><Relationship Id="rId7" Type="http://schemas.openxmlformats.org/officeDocument/2006/relationships/image" Target="../media/image256.emf"/><Relationship Id="rId6" Type="http://schemas.openxmlformats.org/officeDocument/2006/relationships/image" Target="../media/image255.emf"/><Relationship Id="rId5" Type="http://schemas.openxmlformats.org/officeDocument/2006/relationships/image" Target="../media/image254.emf"/><Relationship Id="rId4" Type="http://schemas.openxmlformats.org/officeDocument/2006/relationships/image" Target="../media/image253.emf"/><Relationship Id="rId3" Type="http://schemas.openxmlformats.org/officeDocument/2006/relationships/image" Target="../media/image252.emf"/><Relationship Id="rId2" Type="http://schemas.openxmlformats.org/officeDocument/2006/relationships/image" Target="../media/image251.emf"/><Relationship Id="rId12" Type="http://schemas.openxmlformats.org/officeDocument/2006/relationships/image" Target="../media/image261.emf"/><Relationship Id="rId11" Type="http://schemas.openxmlformats.org/officeDocument/2006/relationships/image" Target="../media/image260.emf"/><Relationship Id="rId10" Type="http://schemas.openxmlformats.org/officeDocument/2006/relationships/image" Target="../media/image259.emf"/><Relationship Id="rId1" Type="http://schemas.openxmlformats.org/officeDocument/2006/relationships/image" Target="../media/image250.e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0.emf"/><Relationship Id="rId8" Type="http://schemas.openxmlformats.org/officeDocument/2006/relationships/image" Target="../media/image269.emf"/><Relationship Id="rId7" Type="http://schemas.openxmlformats.org/officeDocument/2006/relationships/image" Target="../media/image268.emf"/><Relationship Id="rId6" Type="http://schemas.openxmlformats.org/officeDocument/2006/relationships/image" Target="../media/image267.emf"/><Relationship Id="rId5" Type="http://schemas.openxmlformats.org/officeDocument/2006/relationships/image" Target="../media/image266.emf"/><Relationship Id="rId4" Type="http://schemas.openxmlformats.org/officeDocument/2006/relationships/image" Target="../media/image265.emf"/><Relationship Id="rId3" Type="http://schemas.openxmlformats.org/officeDocument/2006/relationships/image" Target="../media/image264.emf"/><Relationship Id="rId2" Type="http://schemas.openxmlformats.org/officeDocument/2006/relationships/image" Target="../media/image263.emf"/><Relationship Id="rId10" Type="http://schemas.openxmlformats.org/officeDocument/2006/relationships/image" Target="../media/image271.emf"/><Relationship Id="rId1" Type="http://schemas.openxmlformats.org/officeDocument/2006/relationships/image" Target="../media/image262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0.emf"/><Relationship Id="rId8" Type="http://schemas.openxmlformats.org/officeDocument/2006/relationships/image" Target="../media/image279.emf"/><Relationship Id="rId7" Type="http://schemas.openxmlformats.org/officeDocument/2006/relationships/image" Target="../media/image278.emf"/><Relationship Id="rId6" Type="http://schemas.openxmlformats.org/officeDocument/2006/relationships/image" Target="../media/image277.emf"/><Relationship Id="rId5" Type="http://schemas.openxmlformats.org/officeDocument/2006/relationships/image" Target="../media/image276.emf"/><Relationship Id="rId4" Type="http://schemas.openxmlformats.org/officeDocument/2006/relationships/image" Target="../media/image275.emf"/><Relationship Id="rId3" Type="http://schemas.openxmlformats.org/officeDocument/2006/relationships/image" Target="../media/image274.emf"/><Relationship Id="rId2" Type="http://schemas.openxmlformats.org/officeDocument/2006/relationships/image" Target="../media/image273.emf"/><Relationship Id="rId10" Type="http://schemas.openxmlformats.org/officeDocument/2006/relationships/image" Target="../media/image281.emf"/><Relationship Id="rId1" Type="http://schemas.openxmlformats.org/officeDocument/2006/relationships/image" Target="../media/image272.e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0.emf"/><Relationship Id="rId8" Type="http://schemas.openxmlformats.org/officeDocument/2006/relationships/image" Target="../media/image289.emf"/><Relationship Id="rId7" Type="http://schemas.openxmlformats.org/officeDocument/2006/relationships/image" Target="../media/image288.emf"/><Relationship Id="rId6" Type="http://schemas.openxmlformats.org/officeDocument/2006/relationships/image" Target="../media/image287.emf"/><Relationship Id="rId5" Type="http://schemas.openxmlformats.org/officeDocument/2006/relationships/image" Target="../media/image286.emf"/><Relationship Id="rId4" Type="http://schemas.openxmlformats.org/officeDocument/2006/relationships/image" Target="../media/image285.emf"/><Relationship Id="rId3" Type="http://schemas.openxmlformats.org/officeDocument/2006/relationships/image" Target="../media/image284.emf"/><Relationship Id="rId2" Type="http://schemas.openxmlformats.org/officeDocument/2006/relationships/image" Target="../media/image283.emf"/><Relationship Id="rId17" Type="http://schemas.openxmlformats.org/officeDocument/2006/relationships/image" Target="../media/image298.emf"/><Relationship Id="rId16" Type="http://schemas.openxmlformats.org/officeDocument/2006/relationships/image" Target="../media/image297.emf"/><Relationship Id="rId15" Type="http://schemas.openxmlformats.org/officeDocument/2006/relationships/image" Target="../media/image296.emf"/><Relationship Id="rId14" Type="http://schemas.openxmlformats.org/officeDocument/2006/relationships/image" Target="../media/image295.emf"/><Relationship Id="rId13" Type="http://schemas.openxmlformats.org/officeDocument/2006/relationships/image" Target="../media/image294.emf"/><Relationship Id="rId12" Type="http://schemas.openxmlformats.org/officeDocument/2006/relationships/image" Target="../media/image293.emf"/><Relationship Id="rId11" Type="http://schemas.openxmlformats.org/officeDocument/2006/relationships/image" Target="../media/image292.emf"/><Relationship Id="rId10" Type="http://schemas.openxmlformats.org/officeDocument/2006/relationships/image" Target="../media/image291.emf"/><Relationship Id="rId1" Type="http://schemas.openxmlformats.org/officeDocument/2006/relationships/image" Target="../media/image282.e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7.emf"/><Relationship Id="rId8" Type="http://schemas.openxmlformats.org/officeDocument/2006/relationships/image" Target="../media/image306.emf"/><Relationship Id="rId7" Type="http://schemas.openxmlformats.org/officeDocument/2006/relationships/image" Target="../media/image305.emf"/><Relationship Id="rId6" Type="http://schemas.openxmlformats.org/officeDocument/2006/relationships/image" Target="../media/image304.emf"/><Relationship Id="rId5" Type="http://schemas.openxmlformats.org/officeDocument/2006/relationships/image" Target="../media/image303.emf"/><Relationship Id="rId4" Type="http://schemas.openxmlformats.org/officeDocument/2006/relationships/image" Target="../media/image302.emf"/><Relationship Id="rId3" Type="http://schemas.openxmlformats.org/officeDocument/2006/relationships/image" Target="../media/image301.emf"/><Relationship Id="rId2" Type="http://schemas.openxmlformats.org/officeDocument/2006/relationships/image" Target="../media/image300.emf"/><Relationship Id="rId16" Type="http://schemas.openxmlformats.org/officeDocument/2006/relationships/image" Target="../media/image314.emf"/><Relationship Id="rId15" Type="http://schemas.openxmlformats.org/officeDocument/2006/relationships/image" Target="../media/image313.emf"/><Relationship Id="rId14" Type="http://schemas.openxmlformats.org/officeDocument/2006/relationships/image" Target="../media/image312.emf"/><Relationship Id="rId13" Type="http://schemas.openxmlformats.org/officeDocument/2006/relationships/image" Target="../media/image311.wmf"/><Relationship Id="rId12" Type="http://schemas.openxmlformats.org/officeDocument/2006/relationships/image" Target="../media/image310.emf"/><Relationship Id="rId11" Type="http://schemas.openxmlformats.org/officeDocument/2006/relationships/image" Target="../media/image309.emf"/><Relationship Id="rId10" Type="http://schemas.openxmlformats.org/officeDocument/2006/relationships/image" Target="../media/image308.emf"/><Relationship Id="rId1" Type="http://schemas.openxmlformats.org/officeDocument/2006/relationships/image" Target="../media/image299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6.wmf"/><Relationship Id="rId1" Type="http://schemas.openxmlformats.org/officeDocument/2006/relationships/image" Target="../media/image315.wmf"/></Relationships>
</file>

<file path=ppt/drawings/_rels/vmlDrawing3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19.wmf"/><Relationship Id="rId3" Type="http://schemas.openxmlformats.org/officeDocument/2006/relationships/image" Target="../media/image318.wmf"/><Relationship Id="rId2" Type="http://schemas.openxmlformats.org/officeDocument/2006/relationships/image" Target="../media/image317.wmf"/><Relationship Id="rId1" Type="http://schemas.openxmlformats.org/officeDocument/2006/relationships/image" Target="../media/image315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0.wmf"/></Relationships>
</file>

<file path=ppt/drawings/_rels/vmlDrawing36.vml.rels><?xml version="1.0" encoding="UTF-8" standalone="yes"?>
<Relationships xmlns="http://schemas.openxmlformats.org/package/2006/relationships"><Relationship Id="rId5" Type="http://schemas.openxmlformats.org/officeDocument/2006/relationships/image" Target="../media/image324.wmf"/><Relationship Id="rId4" Type="http://schemas.openxmlformats.org/officeDocument/2006/relationships/image" Target="../media/image323.wmf"/><Relationship Id="rId3" Type="http://schemas.openxmlformats.org/officeDocument/2006/relationships/image" Target="../media/image322.wmf"/><Relationship Id="rId2" Type="http://schemas.openxmlformats.org/officeDocument/2006/relationships/image" Target="../media/image321.wmf"/><Relationship Id="rId1" Type="http://schemas.openxmlformats.org/officeDocument/2006/relationships/image" Target="../media/image320.wmf"/></Relationships>
</file>

<file path=ppt/drawings/_rels/vmlDrawing37.vml.rels><?xml version="1.0" encoding="UTF-8" standalone="yes"?>
<Relationships xmlns="http://schemas.openxmlformats.org/package/2006/relationships"><Relationship Id="rId7" Type="http://schemas.openxmlformats.org/officeDocument/2006/relationships/image" Target="../media/image331.wmf"/><Relationship Id="rId6" Type="http://schemas.openxmlformats.org/officeDocument/2006/relationships/image" Target="../media/image330.wmf"/><Relationship Id="rId5" Type="http://schemas.openxmlformats.org/officeDocument/2006/relationships/image" Target="../media/image329.wmf"/><Relationship Id="rId4" Type="http://schemas.openxmlformats.org/officeDocument/2006/relationships/image" Target="../media/image328.wmf"/><Relationship Id="rId3" Type="http://schemas.openxmlformats.org/officeDocument/2006/relationships/image" Target="../media/image327.wmf"/><Relationship Id="rId2" Type="http://schemas.openxmlformats.org/officeDocument/2006/relationships/image" Target="../media/image326.wmf"/><Relationship Id="rId1" Type="http://schemas.openxmlformats.org/officeDocument/2006/relationships/image" Target="../media/image325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.emf"/><Relationship Id="rId8" Type="http://schemas.openxmlformats.org/officeDocument/2006/relationships/image" Target="../media/image37.emf"/><Relationship Id="rId7" Type="http://schemas.openxmlformats.org/officeDocument/2006/relationships/image" Target="../media/image36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9" Type="http://schemas.openxmlformats.org/officeDocument/2006/relationships/image" Target="../media/image48.emf"/><Relationship Id="rId18" Type="http://schemas.openxmlformats.org/officeDocument/2006/relationships/image" Target="../media/image47.emf"/><Relationship Id="rId17" Type="http://schemas.openxmlformats.org/officeDocument/2006/relationships/image" Target="../media/image46.emf"/><Relationship Id="rId16" Type="http://schemas.openxmlformats.org/officeDocument/2006/relationships/image" Target="../media/image45.emf"/><Relationship Id="rId15" Type="http://schemas.openxmlformats.org/officeDocument/2006/relationships/image" Target="../media/image44.emf"/><Relationship Id="rId14" Type="http://schemas.openxmlformats.org/officeDocument/2006/relationships/image" Target="../media/image43.emf"/><Relationship Id="rId13" Type="http://schemas.openxmlformats.org/officeDocument/2006/relationships/image" Target="../media/image42.emf"/><Relationship Id="rId12" Type="http://schemas.openxmlformats.org/officeDocument/2006/relationships/image" Target="../media/image41.emf"/><Relationship Id="rId11" Type="http://schemas.openxmlformats.org/officeDocument/2006/relationships/image" Target="../media/image40.emf"/><Relationship Id="rId10" Type="http://schemas.openxmlformats.org/officeDocument/2006/relationships/image" Target="../media/image39.emf"/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7750-D768-4012-A9B4-B28866910F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1D8C-3538-4B1F-A81C-75DE0D94EF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7750-D768-4012-A9B4-B28866910F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1D8C-3538-4B1F-A81C-75DE0D94EF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7750-D768-4012-A9B4-B28866910F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1D8C-3538-4B1F-A81C-75DE0D94EF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901" y="2130274"/>
            <a:ext cx="7772198" cy="1470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802" y="3886099"/>
            <a:ext cx="6400397" cy="1752802"/>
          </a:xfrm>
        </p:spPr>
        <p:txBody>
          <a:bodyPr/>
          <a:lstStyle>
            <a:lvl1pPr marL="0" indent="0" algn="ctr">
              <a:buNone/>
              <a:defRPr/>
            </a:lvl1pPr>
            <a:lvl2pPr marL="145415" indent="0" algn="ctr">
              <a:buNone/>
              <a:defRPr/>
            </a:lvl2pPr>
            <a:lvl3pPr marL="290195" indent="0" algn="ctr">
              <a:buNone/>
              <a:defRPr/>
            </a:lvl3pPr>
            <a:lvl4pPr marL="435610" indent="0" algn="ctr">
              <a:buNone/>
              <a:defRPr/>
            </a:lvl4pPr>
            <a:lvl5pPr marL="580390" indent="0" algn="ctr">
              <a:buNone/>
              <a:defRPr/>
            </a:lvl5pPr>
            <a:lvl6pPr marL="725805" indent="0" algn="ctr">
              <a:buNone/>
              <a:defRPr/>
            </a:lvl6pPr>
            <a:lvl7pPr marL="870585" indent="0" algn="ctr">
              <a:buNone/>
              <a:defRPr/>
            </a:lvl7pPr>
            <a:lvl8pPr marL="1016000" indent="0" algn="ctr">
              <a:buNone/>
              <a:defRPr/>
            </a:lvl8pPr>
            <a:lvl9pPr marL="116078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2A1F27-50AD-4945-95F6-8FA64A3DFE05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8B0758-5E78-4DE6-A53B-7A011A7C1ECE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87" y="4406699"/>
            <a:ext cx="7772702" cy="1362226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87" y="2906889"/>
            <a:ext cx="7772702" cy="1499810"/>
          </a:xfrm>
        </p:spPr>
        <p:txBody>
          <a:bodyPr anchor="b"/>
          <a:lstStyle>
            <a:lvl1pPr marL="0" indent="0">
              <a:buNone/>
              <a:defRPr sz="600"/>
            </a:lvl1pPr>
            <a:lvl2pPr marL="145415" indent="0">
              <a:buNone/>
              <a:defRPr sz="600"/>
            </a:lvl2pPr>
            <a:lvl3pPr marL="290195" indent="0">
              <a:buNone/>
              <a:defRPr sz="500"/>
            </a:lvl3pPr>
            <a:lvl4pPr marL="435610" indent="0">
              <a:buNone/>
              <a:defRPr sz="400"/>
            </a:lvl4pPr>
            <a:lvl5pPr marL="580390" indent="0">
              <a:buNone/>
              <a:defRPr sz="400"/>
            </a:lvl5pPr>
            <a:lvl6pPr marL="725805" indent="0">
              <a:buNone/>
              <a:defRPr sz="400"/>
            </a:lvl6pPr>
            <a:lvl7pPr marL="870585" indent="0">
              <a:buNone/>
              <a:defRPr sz="400"/>
            </a:lvl7pPr>
            <a:lvl8pPr marL="1016000" indent="0">
              <a:buNone/>
              <a:defRPr sz="400"/>
            </a:lvl8pPr>
            <a:lvl9pPr marL="1160780" indent="0">
              <a:buNone/>
              <a:defRPr sz="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4CF5A8-E8FE-41FD-912E-8B3662740E18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901" y="1981099"/>
            <a:ext cx="3861909" cy="4114901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6191" y="1981099"/>
            <a:ext cx="3861909" cy="4114901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A8704-8028-47BC-9503-757AFAEFB078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99" y="274663"/>
            <a:ext cx="822980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00" y="1535087"/>
            <a:ext cx="4040313" cy="640040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45415" indent="0">
              <a:buNone/>
              <a:defRPr sz="600" b="1"/>
            </a:lvl2pPr>
            <a:lvl3pPr marL="290195" indent="0">
              <a:buNone/>
              <a:defRPr sz="600" b="1"/>
            </a:lvl3pPr>
            <a:lvl4pPr marL="435610" indent="0">
              <a:buNone/>
              <a:defRPr sz="500" b="1"/>
            </a:lvl4pPr>
            <a:lvl5pPr marL="580390" indent="0">
              <a:buNone/>
              <a:defRPr sz="500" b="1"/>
            </a:lvl5pPr>
            <a:lvl6pPr marL="725805" indent="0">
              <a:buNone/>
              <a:defRPr sz="500" b="1"/>
            </a:lvl6pPr>
            <a:lvl7pPr marL="870585" indent="0">
              <a:buNone/>
              <a:defRPr sz="500" b="1"/>
            </a:lvl7pPr>
            <a:lvl8pPr marL="1016000" indent="0">
              <a:buNone/>
              <a:defRPr sz="500" b="1"/>
            </a:lvl8pPr>
            <a:lvl9pPr marL="1160780" indent="0">
              <a:buNone/>
              <a:defRPr sz="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00" y="2175127"/>
            <a:ext cx="4040313" cy="3951111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76" y="1535087"/>
            <a:ext cx="4041825" cy="640040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45415" indent="0">
              <a:buNone/>
              <a:defRPr sz="600" b="1"/>
            </a:lvl2pPr>
            <a:lvl3pPr marL="290195" indent="0">
              <a:buNone/>
              <a:defRPr sz="600" b="1"/>
            </a:lvl3pPr>
            <a:lvl4pPr marL="435610" indent="0">
              <a:buNone/>
              <a:defRPr sz="500" b="1"/>
            </a:lvl4pPr>
            <a:lvl5pPr marL="580390" indent="0">
              <a:buNone/>
              <a:defRPr sz="500" b="1"/>
            </a:lvl5pPr>
            <a:lvl6pPr marL="725805" indent="0">
              <a:buNone/>
              <a:defRPr sz="500" b="1"/>
            </a:lvl6pPr>
            <a:lvl7pPr marL="870585" indent="0">
              <a:buNone/>
              <a:defRPr sz="500" b="1"/>
            </a:lvl7pPr>
            <a:lvl8pPr marL="1016000" indent="0">
              <a:buNone/>
              <a:defRPr sz="500" b="1"/>
            </a:lvl8pPr>
            <a:lvl9pPr marL="1160780" indent="0">
              <a:buNone/>
              <a:defRPr sz="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76" y="2175127"/>
            <a:ext cx="4041825" cy="3951111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3377B-604B-492C-AFB2-CFF0F3E473CA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221A57-1F89-4E12-B5DC-AE4CBF880C16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C1190A-E9CC-4B5C-970C-E7BAA6108DBF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00" y="273151"/>
            <a:ext cx="3008186" cy="1162151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151" y="273151"/>
            <a:ext cx="5111750" cy="5853087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00" y="1435301"/>
            <a:ext cx="3008186" cy="4690937"/>
          </a:xfrm>
        </p:spPr>
        <p:txBody>
          <a:bodyPr/>
          <a:lstStyle>
            <a:lvl1pPr marL="0" indent="0">
              <a:buNone/>
              <a:defRPr sz="400"/>
            </a:lvl1pPr>
            <a:lvl2pPr marL="145415" indent="0">
              <a:buNone/>
              <a:defRPr sz="400"/>
            </a:lvl2pPr>
            <a:lvl3pPr marL="290195" indent="0">
              <a:buNone/>
              <a:defRPr sz="300"/>
            </a:lvl3pPr>
            <a:lvl4pPr marL="435610" indent="0">
              <a:buNone/>
              <a:defRPr sz="300"/>
            </a:lvl4pPr>
            <a:lvl5pPr marL="580390" indent="0">
              <a:buNone/>
              <a:defRPr sz="300"/>
            </a:lvl5pPr>
            <a:lvl6pPr marL="725805" indent="0">
              <a:buNone/>
              <a:defRPr sz="300"/>
            </a:lvl6pPr>
            <a:lvl7pPr marL="870585" indent="0">
              <a:buNone/>
              <a:defRPr sz="300"/>
            </a:lvl7pPr>
            <a:lvl8pPr marL="1016000" indent="0">
              <a:buNone/>
              <a:defRPr sz="300"/>
            </a:lvl8pPr>
            <a:lvl9pPr marL="1160780" indent="0">
              <a:buNone/>
              <a:defRPr sz="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79DF1-8024-47AC-BE2F-76CA395BC1E7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7750-D768-4012-A9B4-B28866910F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1D8C-3538-4B1F-A81C-75DE0D94EF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11" y="4800802"/>
            <a:ext cx="5486703" cy="566460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11" y="612825"/>
            <a:ext cx="5486703" cy="4114901"/>
          </a:xfrm>
        </p:spPr>
        <p:txBody>
          <a:bodyPr/>
          <a:lstStyle>
            <a:lvl1pPr marL="0" indent="0">
              <a:buNone/>
              <a:defRPr sz="1000"/>
            </a:lvl1pPr>
            <a:lvl2pPr marL="145415" indent="0">
              <a:buNone/>
              <a:defRPr sz="900"/>
            </a:lvl2pPr>
            <a:lvl3pPr marL="290195" indent="0">
              <a:buNone/>
              <a:defRPr sz="800"/>
            </a:lvl3pPr>
            <a:lvl4pPr marL="435610" indent="0">
              <a:buNone/>
              <a:defRPr sz="600"/>
            </a:lvl4pPr>
            <a:lvl5pPr marL="580390" indent="0">
              <a:buNone/>
              <a:defRPr sz="600"/>
            </a:lvl5pPr>
            <a:lvl6pPr marL="725805" indent="0">
              <a:buNone/>
              <a:defRPr sz="600"/>
            </a:lvl6pPr>
            <a:lvl7pPr marL="870585" indent="0">
              <a:buNone/>
              <a:defRPr sz="600"/>
            </a:lvl7pPr>
            <a:lvl8pPr marL="1016000" indent="0">
              <a:buNone/>
              <a:defRPr sz="600"/>
            </a:lvl8pPr>
            <a:lvl9pPr marL="1160780" indent="0">
              <a:buNone/>
              <a:defRPr sz="6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11" y="5367262"/>
            <a:ext cx="5486703" cy="804837"/>
          </a:xfrm>
        </p:spPr>
        <p:txBody>
          <a:bodyPr/>
          <a:lstStyle>
            <a:lvl1pPr marL="0" indent="0">
              <a:buNone/>
              <a:defRPr sz="400"/>
            </a:lvl1pPr>
            <a:lvl2pPr marL="145415" indent="0">
              <a:buNone/>
              <a:defRPr sz="400"/>
            </a:lvl2pPr>
            <a:lvl3pPr marL="290195" indent="0">
              <a:buNone/>
              <a:defRPr sz="300"/>
            </a:lvl3pPr>
            <a:lvl4pPr marL="435610" indent="0">
              <a:buNone/>
              <a:defRPr sz="300"/>
            </a:lvl4pPr>
            <a:lvl5pPr marL="580390" indent="0">
              <a:buNone/>
              <a:defRPr sz="300"/>
            </a:lvl5pPr>
            <a:lvl6pPr marL="725805" indent="0">
              <a:buNone/>
              <a:defRPr sz="300"/>
            </a:lvl6pPr>
            <a:lvl7pPr marL="870585" indent="0">
              <a:buNone/>
              <a:defRPr sz="300"/>
            </a:lvl7pPr>
            <a:lvl8pPr marL="1016000" indent="0">
              <a:buNone/>
              <a:defRPr sz="300"/>
            </a:lvl8pPr>
            <a:lvl9pPr marL="1160780" indent="0">
              <a:buNone/>
              <a:defRPr sz="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8D554-DB1F-4C43-B242-B43CBB3E936A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95D1AD-7189-49B8-B5F5-2EA1AA097FE6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302" y="609802"/>
            <a:ext cx="1942798" cy="54861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901" y="609802"/>
            <a:ext cx="5781020" cy="548619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228AA-BCE5-4F2C-871A-7CE071C1AE66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901" y="609802"/>
            <a:ext cx="7772198" cy="54861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901" y="6248199"/>
            <a:ext cx="1905000" cy="457603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099" y="6248199"/>
            <a:ext cx="2895802" cy="457603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099" y="6248199"/>
            <a:ext cx="1905000" cy="457603"/>
          </a:xfrm>
        </p:spPr>
        <p:txBody>
          <a:bodyPr/>
          <a:lstStyle>
            <a:lvl1pPr>
              <a:defRPr/>
            </a:lvl1pPr>
          </a:lstStyle>
          <a:p>
            <a:fld id="{289D0D56-8EB6-49F4-B968-6ECE2B92201F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901" y="609802"/>
            <a:ext cx="777219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901" y="1981099"/>
            <a:ext cx="3861909" cy="41149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981099"/>
            <a:ext cx="3861909" cy="203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96191" y="4062488"/>
            <a:ext cx="3861909" cy="203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85901" y="6248199"/>
            <a:ext cx="1905000" cy="457603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099" y="6248199"/>
            <a:ext cx="2895802" cy="457603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099" y="6248199"/>
            <a:ext cx="1905000" cy="457603"/>
          </a:xfrm>
        </p:spPr>
        <p:txBody>
          <a:bodyPr/>
          <a:lstStyle>
            <a:lvl1pPr>
              <a:defRPr/>
            </a:lvl1pPr>
          </a:lstStyle>
          <a:p>
            <a:fld id="{32DA68DC-7A3C-4EAE-92CD-43DCF7631057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901" y="609802"/>
            <a:ext cx="777219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901" y="1981099"/>
            <a:ext cx="3861909" cy="203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981099"/>
            <a:ext cx="3861909" cy="203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901" y="4062488"/>
            <a:ext cx="3861909" cy="203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6191" y="4062488"/>
            <a:ext cx="3861909" cy="203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85901" y="6248199"/>
            <a:ext cx="1905000" cy="457603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099" y="6248199"/>
            <a:ext cx="2895802" cy="457603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099" y="6248199"/>
            <a:ext cx="1905000" cy="457603"/>
          </a:xfrm>
        </p:spPr>
        <p:txBody>
          <a:bodyPr/>
          <a:lstStyle>
            <a:lvl1pPr>
              <a:defRPr/>
            </a:lvl1pPr>
          </a:lstStyle>
          <a:p>
            <a:fld id="{132409D9-1B8B-48BF-8289-BEB3D3803787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208D1-2939-41A0-84EF-8361F388C34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BB13E-B4BB-4D3F-8B8B-71323E39AA2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C334B-C092-44AF-924D-14D61F00626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1D0A1-5E9C-479E-8E4E-B103932A558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7750-D768-4012-A9B4-B28866910F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1D8C-3538-4B1F-A81C-75DE0D94EF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B9093-201C-4ECD-9994-95C74891734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DD529-0E45-4ABF-8017-A7539BC39AA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3082A-C7F0-489D-9B84-938F0EEDFF5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B9001-C647-49B8-8944-8A42C0FBA5F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7CFC1-427C-4460-B285-5C839A6BC3B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1DEEF-8C36-4649-B7E0-4C7D41FA4E8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43E28-283A-4F53-933F-4D9D75FA199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208D1-2939-41A0-84EF-8361F388C34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BB13E-B4BB-4D3F-8B8B-71323E39AA2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C334B-C092-44AF-924D-14D61F00626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7750-D768-4012-A9B4-B28866910F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1D8C-3538-4B1F-A81C-75DE0D94EF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1D0A1-5E9C-479E-8E4E-B103932A558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B9093-201C-4ECD-9994-95C74891734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DD529-0E45-4ABF-8017-A7539BC39AA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3082A-C7F0-489D-9B84-938F0EEDFF5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B9001-C647-49B8-8944-8A42C0FBA5F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7CFC1-427C-4460-B285-5C839A6BC3B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1DEEF-8C36-4649-B7E0-4C7D41FA4E8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43E28-283A-4F53-933F-4D9D75FA199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8194-6BC9-4E84-A30D-251CBACC112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F33FF-CABC-4BA4-93B6-D97E74FA49A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7750-D768-4012-A9B4-B28866910F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1D8C-3538-4B1F-A81C-75DE0D94EF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0E730-6D86-4AD4-B118-570B3806E55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DD88C-379A-4E47-9FB1-81C6485DA2B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92D63-DD3B-4322-B32E-1421FE48932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20C37-254A-45C3-B216-322B90F1A23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8FA81-E2C2-40A3-9A9A-DAC403CAC1C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B3847-AB2C-4F58-8579-E958E19CDAC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710F2-60F4-4C63-BC9C-DAD5DCF3D72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2CA5E-79DF-43FC-A565-4DBDD6A0308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85602-08F1-4658-89DA-1984A8E963E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233EF-B60C-4773-A40E-3379A46BD9C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7750-D768-4012-A9B4-B28866910F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1D8C-3538-4B1F-A81C-75DE0D94EF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F8DA0-6BC5-4830-AA8B-C2239F514B5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0F14D-FE12-4B6F-BB8A-418CDB9E731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6F0F1-9520-4D4A-A825-9B7B549894F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6826B-4D42-4F0A-A4A8-7A7745A3433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2B51E-60B0-4C62-8138-3CCAA3CA1D3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113F5-EADF-46A6-9D77-943627125AB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B302E-2759-4E23-83AC-003ED218360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E5536-3836-49AD-8D41-8ADBB40A6BD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397F8-DBBF-46C9-AA02-E32B487334A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385EB-6CC9-4A37-B52B-5567C882D0C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7750-D768-4012-A9B4-B28866910F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1D8C-3538-4B1F-A81C-75DE0D94EF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7750-D768-4012-A9B4-B28866910F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1D8C-3538-4B1F-A81C-75DE0D94EF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7750-D768-4012-A9B4-B28866910F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1D8C-3538-4B1F-A81C-75DE0D94EF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17750-D768-4012-A9B4-B28866910F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C1D8C-3538-4B1F-A81C-75DE0D94EF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901" y="609802"/>
            <a:ext cx="777219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1" rIns="91423" bIns="45711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901" y="1981099"/>
            <a:ext cx="7772198" cy="4114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901" y="6248199"/>
            <a:ext cx="1905000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1" rIns="91423" bIns="45711" numCol="1" anchor="t" anchorCtr="0" compatLnSpc="1"/>
          <a:lstStyle>
            <a:lvl1pPr defTabSz="913765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8199"/>
            <a:ext cx="2895802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1" rIns="91423" bIns="45711" numCol="1" anchor="t" anchorCtr="0" compatLnSpc="1"/>
          <a:lstStyle>
            <a:lvl1pPr algn="ctr" defTabSz="913765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8199"/>
            <a:ext cx="1905000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1" rIns="91423" bIns="45711" numCol="1" anchor="t" anchorCtr="0" compatLnSpc="1"/>
          <a:lstStyle>
            <a:lvl1pPr algn="r" defTabSz="913765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764A25D1-F52E-4C86-A584-7C23863D71E2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376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376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defTabSz="91376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defTabSz="91376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defTabSz="91376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145415" algn="ctr" defTabSz="91376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290195" algn="ctr" defTabSz="91376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435610" algn="ctr" defTabSz="91376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580390" algn="ctr" defTabSz="91376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defTabSz="913765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913765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9565" indent="-227965" algn="l" defTabSz="913765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6765" indent="-227965" algn="l" defTabSz="91376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202180" indent="-227965" algn="l" defTabSz="91376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346960" indent="-227965" algn="l" defTabSz="91376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2492375" indent="-227965" algn="l" defTabSz="91376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2637155" indent="-227965" algn="l" defTabSz="91376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2901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5415" algn="l" defTabSz="2901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90195" algn="l" defTabSz="2901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35610" algn="l" defTabSz="2901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80390" algn="l" defTabSz="2901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1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70585" algn="l" defTabSz="2901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16000" algn="l" defTabSz="2901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60780" algn="l" defTabSz="2901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A5C8DB-ED98-4137-BF5A-06EF5B89F6F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A5C8DB-ED98-4137-BF5A-06EF5B89F6F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smtClean="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D74E36-2D54-4692-8E6F-5BD13155AD9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C3BEE4-DF2E-493A-B5E4-258B99AFB76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29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6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33.e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3.bin"/><Relationship Id="rId40" Type="http://schemas.openxmlformats.org/officeDocument/2006/relationships/vmlDrawing" Target="../drawings/vmlDrawing8.vml"/><Relationship Id="rId4" Type="http://schemas.openxmlformats.org/officeDocument/2006/relationships/image" Target="../media/image31.emf"/><Relationship Id="rId39" Type="http://schemas.openxmlformats.org/officeDocument/2006/relationships/slideLayout" Target="../slideLayouts/slideLayout32.xml"/><Relationship Id="rId38" Type="http://schemas.openxmlformats.org/officeDocument/2006/relationships/image" Target="../media/image48.emf"/><Relationship Id="rId37" Type="http://schemas.openxmlformats.org/officeDocument/2006/relationships/oleObject" Target="../embeddings/oleObject49.bin"/><Relationship Id="rId36" Type="http://schemas.openxmlformats.org/officeDocument/2006/relationships/image" Target="../media/image47.emf"/><Relationship Id="rId35" Type="http://schemas.openxmlformats.org/officeDocument/2006/relationships/oleObject" Target="../embeddings/oleObject48.bin"/><Relationship Id="rId34" Type="http://schemas.openxmlformats.org/officeDocument/2006/relationships/image" Target="../media/image46.emf"/><Relationship Id="rId33" Type="http://schemas.openxmlformats.org/officeDocument/2006/relationships/oleObject" Target="../embeddings/oleObject47.bin"/><Relationship Id="rId32" Type="http://schemas.openxmlformats.org/officeDocument/2006/relationships/image" Target="../media/image45.emf"/><Relationship Id="rId31" Type="http://schemas.openxmlformats.org/officeDocument/2006/relationships/oleObject" Target="../embeddings/oleObject46.bin"/><Relationship Id="rId30" Type="http://schemas.openxmlformats.org/officeDocument/2006/relationships/image" Target="../media/image44.emf"/><Relationship Id="rId3" Type="http://schemas.openxmlformats.org/officeDocument/2006/relationships/oleObject" Target="../embeddings/oleObject32.bin"/><Relationship Id="rId29" Type="http://schemas.openxmlformats.org/officeDocument/2006/relationships/oleObject" Target="../embeddings/oleObject45.bin"/><Relationship Id="rId28" Type="http://schemas.openxmlformats.org/officeDocument/2006/relationships/image" Target="../media/image43.emf"/><Relationship Id="rId27" Type="http://schemas.openxmlformats.org/officeDocument/2006/relationships/oleObject" Target="../embeddings/oleObject44.bin"/><Relationship Id="rId26" Type="http://schemas.openxmlformats.org/officeDocument/2006/relationships/image" Target="../media/image42.emf"/><Relationship Id="rId25" Type="http://schemas.openxmlformats.org/officeDocument/2006/relationships/oleObject" Target="../embeddings/oleObject43.bin"/><Relationship Id="rId24" Type="http://schemas.openxmlformats.org/officeDocument/2006/relationships/image" Target="../media/image41.emf"/><Relationship Id="rId23" Type="http://schemas.openxmlformats.org/officeDocument/2006/relationships/oleObject" Target="../embeddings/oleObject42.bin"/><Relationship Id="rId22" Type="http://schemas.openxmlformats.org/officeDocument/2006/relationships/image" Target="../media/image40.emf"/><Relationship Id="rId21" Type="http://schemas.openxmlformats.org/officeDocument/2006/relationships/oleObject" Target="../embeddings/oleObject41.bin"/><Relationship Id="rId20" Type="http://schemas.openxmlformats.org/officeDocument/2006/relationships/image" Target="../media/image39.emf"/><Relationship Id="rId2" Type="http://schemas.openxmlformats.org/officeDocument/2006/relationships/image" Target="../media/image30.emf"/><Relationship Id="rId19" Type="http://schemas.openxmlformats.org/officeDocument/2006/relationships/oleObject" Target="../embeddings/oleObject40.bin"/><Relationship Id="rId18" Type="http://schemas.openxmlformats.org/officeDocument/2006/relationships/image" Target="../media/image38.emf"/><Relationship Id="rId17" Type="http://schemas.openxmlformats.org/officeDocument/2006/relationships/oleObject" Target="../embeddings/oleObject39.bin"/><Relationship Id="rId16" Type="http://schemas.openxmlformats.org/officeDocument/2006/relationships/image" Target="../media/image37.emf"/><Relationship Id="rId15" Type="http://schemas.openxmlformats.org/officeDocument/2006/relationships/oleObject" Target="../embeddings/oleObject38.bin"/><Relationship Id="rId14" Type="http://schemas.openxmlformats.org/officeDocument/2006/relationships/image" Target="../media/image36.emf"/><Relationship Id="rId13" Type="http://schemas.openxmlformats.org/officeDocument/2006/relationships/oleObject" Target="../embeddings/oleObject37.bin"/><Relationship Id="rId12" Type="http://schemas.openxmlformats.org/officeDocument/2006/relationships/image" Target="../media/image35.emf"/><Relationship Id="rId11" Type="http://schemas.openxmlformats.org/officeDocument/2006/relationships/oleObject" Target="../embeddings/oleObject36.bin"/><Relationship Id="rId10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9.wmf"/><Relationship Id="rId1" Type="http://schemas.openxmlformats.org/officeDocument/2006/relationships/oleObject" Target="../embeddings/oleObject50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53.e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52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1.emf"/><Relationship Id="rId32" Type="http://schemas.openxmlformats.org/officeDocument/2006/relationships/vmlDrawing" Target="../drawings/vmlDrawing10.vml"/><Relationship Id="rId31" Type="http://schemas.openxmlformats.org/officeDocument/2006/relationships/slideLayout" Target="../slideLayouts/slideLayout32.xml"/><Relationship Id="rId30" Type="http://schemas.openxmlformats.org/officeDocument/2006/relationships/image" Target="../media/image64.emf"/><Relationship Id="rId3" Type="http://schemas.openxmlformats.org/officeDocument/2006/relationships/oleObject" Target="../embeddings/oleObject52.bin"/><Relationship Id="rId29" Type="http://schemas.openxmlformats.org/officeDocument/2006/relationships/oleObject" Target="../embeddings/oleObject65.bin"/><Relationship Id="rId28" Type="http://schemas.openxmlformats.org/officeDocument/2006/relationships/image" Target="../media/image63.emf"/><Relationship Id="rId27" Type="http://schemas.openxmlformats.org/officeDocument/2006/relationships/oleObject" Target="../embeddings/oleObject64.bin"/><Relationship Id="rId26" Type="http://schemas.openxmlformats.org/officeDocument/2006/relationships/image" Target="../media/image62.emf"/><Relationship Id="rId25" Type="http://schemas.openxmlformats.org/officeDocument/2006/relationships/oleObject" Target="../embeddings/oleObject63.bin"/><Relationship Id="rId24" Type="http://schemas.openxmlformats.org/officeDocument/2006/relationships/image" Target="../media/image61.emf"/><Relationship Id="rId23" Type="http://schemas.openxmlformats.org/officeDocument/2006/relationships/oleObject" Target="../embeddings/oleObject62.bin"/><Relationship Id="rId22" Type="http://schemas.openxmlformats.org/officeDocument/2006/relationships/image" Target="../media/image60.emf"/><Relationship Id="rId21" Type="http://schemas.openxmlformats.org/officeDocument/2006/relationships/oleObject" Target="../embeddings/oleObject61.bin"/><Relationship Id="rId20" Type="http://schemas.openxmlformats.org/officeDocument/2006/relationships/image" Target="../media/image59.emf"/><Relationship Id="rId2" Type="http://schemas.openxmlformats.org/officeDocument/2006/relationships/image" Target="../media/image50.emf"/><Relationship Id="rId19" Type="http://schemas.openxmlformats.org/officeDocument/2006/relationships/oleObject" Target="../embeddings/oleObject60.bin"/><Relationship Id="rId18" Type="http://schemas.openxmlformats.org/officeDocument/2006/relationships/image" Target="../media/image58.emf"/><Relationship Id="rId17" Type="http://schemas.openxmlformats.org/officeDocument/2006/relationships/oleObject" Target="../embeddings/oleObject59.bin"/><Relationship Id="rId16" Type="http://schemas.openxmlformats.org/officeDocument/2006/relationships/image" Target="../media/image57.emf"/><Relationship Id="rId15" Type="http://schemas.openxmlformats.org/officeDocument/2006/relationships/oleObject" Target="../embeddings/oleObject58.bin"/><Relationship Id="rId14" Type="http://schemas.openxmlformats.org/officeDocument/2006/relationships/image" Target="../media/image56.emf"/><Relationship Id="rId13" Type="http://schemas.openxmlformats.org/officeDocument/2006/relationships/oleObject" Target="../embeddings/oleObject57.bin"/><Relationship Id="rId12" Type="http://schemas.openxmlformats.org/officeDocument/2006/relationships/image" Target="../media/image55.e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54.emf"/><Relationship Id="rId1" Type="http://schemas.openxmlformats.org/officeDocument/2006/relationships/oleObject" Target="../embeddings/oleObject51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68.e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67.e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6.e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65.emf"/><Relationship Id="rId18" Type="http://schemas.openxmlformats.org/officeDocument/2006/relationships/vmlDrawing" Target="../drawings/vmlDrawing11.vml"/><Relationship Id="rId17" Type="http://schemas.openxmlformats.org/officeDocument/2006/relationships/slideLayout" Target="../slideLayouts/slideLayout43.xml"/><Relationship Id="rId16" Type="http://schemas.openxmlformats.org/officeDocument/2006/relationships/image" Target="../media/image72.emf"/><Relationship Id="rId15" Type="http://schemas.openxmlformats.org/officeDocument/2006/relationships/oleObject" Target="../embeddings/oleObject73.bin"/><Relationship Id="rId14" Type="http://schemas.openxmlformats.org/officeDocument/2006/relationships/image" Target="../media/image71.emf"/><Relationship Id="rId13" Type="http://schemas.openxmlformats.org/officeDocument/2006/relationships/oleObject" Target="../embeddings/oleObject72.bin"/><Relationship Id="rId12" Type="http://schemas.openxmlformats.org/officeDocument/2006/relationships/image" Target="../media/image70.emf"/><Relationship Id="rId11" Type="http://schemas.openxmlformats.org/officeDocument/2006/relationships/oleObject" Target="../embeddings/oleObject71.bin"/><Relationship Id="rId10" Type="http://schemas.openxmlformats.org/officeDocument/2006/relationships/image" Target="../media/image69.emf"/><Relationship Id="rId1" Type="http://schemas.openxmlformats.org/officeDocument/2006/relationships/oleObject" Target="../embeddings/oleObject6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73.wmf"/><Relationship Id="rId1" Type="http://schemas.openxmlformats.org/officeDocument/2006/relationships/oleObject" Target="../embeddings/oleObject74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77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76.wmf"/><Relationship Id="rId1" Type="http://schemas.openxmlformats.org/officeDocument/2006/relationships/oleObject" Target="../embeddings/oleObject77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81.w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78.wmf"/><Relationship Id="rId14" Type="http://schemas.openxmlformats.org/officeDocument/2006/relationships/vmlDrawing" Target="../drawings/vmlDrawing14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83.wmf"/><Relationship Id="rId11" Type="http://schemas.openxmlformats.org/officeDocument/2006/relationships/oleObject" Target="../embeddings/oleObject84.bin"/><Relationship Id="rId10" Type="http://schemas.openxmlformats.org/officeDocument/2006/relationships/image" Target="../media/image82.wmf"/><Relationship Id="rId1" Type="http://schemas.openxmlformats.org/officeDocument/2006/relationships/oleObject" Target="../embeddings/oleObject79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87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84.wmf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89.wmf"/><Relationship Id="rId11" Type="http://schemas.openxmlformats.org/officeDocument/2006/relationships/oleObject" Target="../embeddings/oleObject90.bin"/><Relationship Id="rId10" Type="http://schemas.openxmlformats.org/officeDocument/2006/relationships/image" Target="../media/image88.wmf"/><Relationship Id="rId1" Type="http://schemas.openxmlformats.org/officeDocument/2006/relationships/oleObject" Target="../embeddings/oleObject8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93.e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92.e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1.e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90.emf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65.xml"/><Relationship Id="rId10" Type="http://schemas.openxmlformats.org/officeDocument/2006/relationships/image" Target="../media/image94.emf"/><Relationship Id="rId1" Type="http://schemas.openxmlformats.org/officeDocument/2006/relationships/oleObject" Target="../embeddings/oleObject9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5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image" Target="../media/image99.e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98.e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7.emf"/><Relationship Id="rId35" Type="http://schemas.openxmlformats.org/officeDocument/2006/relationships/vmlDrawing" Target="../drawings/vmlDrawing17.vml"/><Relationship Id="rId34" Type="http://schemas.openxmlformats.org/officeDocument/2006/relationships/slideLayout" Target="../slideLayouts/slideLayout54.xml"/><Relationship Id="rId33" Type="http://schemas.openxmlformats.org/officeDocument/2006/relationships/image" Target="../media/image112.emf"/><Relationship Id="rId32" Type="http://schemas.openxmlformats.org/officeDocument/2006/relationships/oleObject" Target="../embeddings/oleObject111.bin"/><Relationship Id="rId31" Type="http://schemas.openxmlformats.org/officeDocument/2006/relationships/image" Target="../media/image111.emf"/><Relationship Id="rId30" Type="http://schemas.openxmlformats.org/officeDocument/2006/relationships/oleObject" Target="../embeddings/oleObject110.bin"/><Relationship Id="rId3" Type="http://schemas.openxmlformats.org/officeDocument/2006/relationships/oleObject" Target="../embeddings/oleObject97.bin"/><Relationship Id="rId29" Type="http://schemas.openxmlformats.org/officeDocument/2006/relationships/image" Target="../media/image110.emf"/><Relationship Id="rId28" Type="http://schemas.openxmlformats.org/officeDocument/2006/relationships/oleObject" Target="../embeddings/oleObject109.bin"/><Relationship Id="rId27" Type="http://schemas.openxmlformats.org/officeDocument/2006/relationships/image" Target="../media/image109.emf"/><Relationship Id="rId26" Type="http://schemas.openxmlformats.org/officeDocument/2006/relationships/oleObject" Target="../embeddings/oleObject108.bin"/><Relationship Id="rId25" Type="http://schemas.openxmlformats.org/officeDocument/2006/relationships/image" Target="../media/image108.emf"/><Relationship Id="rId24" Type="http://schemas.openxmlformats.org/officeDocument/2006/relationships/oleObject" Target="../embeddings/oleObject107.bin"/><Relationship Id="rId23" Type="http://schemas.openxmlformats.org/officeDocument/2006/relationships/image" Target="../media/image107.emf"/><Relationship Id="rId22" Type="http://schemas.openxmlformats.org/officeDocument/2006/relationships/oleObject" Target="../embeddings/oleObject106.bin"/><Relationship Id="rId21" Type="http://schemas.openxmlformats.org/officeDocument/2006/relationships/image" Target="../media/image106.emf"/><Relationship Id="rId20" Type="http://schemas.openxmlformats.org/officeDocument/2006/relationships/oleObject" Target="../embeddings/oleObject105.bin"/><Relationship Id="rId2" Type="http://schemas.openxmlformats.org/officeDocument/2006/relationships/image" Target="../media/image96.emf"/><Relationship Id="rId19" Type="http://schemas.openxmlformats.org/officeDocument/2006/relationships/image" Target="../media/image105.emf"/><Relationship Id="rId18" Type="http://schemas.openxmlformats.org/officeDocument/2006/relationships/oleObject" Target="../embeddings/oleObject104.bin"/><Relationship Id="rId17" Type="http://schemas.openxmlformats.org/officeDocument/2006/relationships/image" Target="../media/image104.jpeg"/><Relationship Id="rId16" Type="http://schemas.openxmlformats.org/officeDocument/2006/relationships/image" Target="../media/image103.emf"/><Relationship Id="rId15" Type="http://schemas.openxmlformats.org/officeDocument/2006/relationships/oleObject" Target="../embeddings/oleObject103.bin"/><Relationship Id="rId14" Type="http://schemas.openxmlformats.org/officeDocument/2006/relationships/image" Target="../media/image102.emf"/><Relationship Id="rId13" Type="http://schemas.openxmlformats.org/officeDocument/2006/relationships/oleObject" Target="../embeddings/oleObject102.bin"/><Relationship Id="rId12" Type="http://schemas.openxmlformats.org/officeDocument/2006/relationships/image" Target="../media/image101.emf"/><Relationship Id="rId11" Type="http://schemas.openxmlformats.org/officeDocument/2006/relationships/oleObject" Target="../embeddings/oleObject101.bin"/><Relationship Id="rId10" Type="http://schemas.openxmlformats.org/officeDocument/2006/relationships/image" Target="../media/image100.emf"/><Relationship Id="rId1" Type="http://schemas.openxmlformats.org/officeDocument/2006/relationships/oleObject" Target="../embeddings/oleObject96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116.e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15.e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4.emf"/><Relationship Id="rId36" Type="http://schemas.openxmlformats.org/officeDocument/2006/relationships/vmlDrawing" Target="../drawings/vmlDrawing18.vml"/><Relationship Id="rId35" Type="http://schemas.openxmlformats.org/officeDocument/2006/relationships/slideLayout" Target="../slideLayouts/slideLayout54.xml"/><Relationship Id="rId34" Type="http://schemas.openxmlformats.org/officeDocument/2006/relationships/image" Target="../media/image129.emf"/><Relationship Id="rId33" Type="http://schemas.openxmlformats.org/officeDocument/2006/relationships/oleObject" Target="../embeddings/oleObject128.bin"/><Relationship Id="rId32" Type="http://schemas.openxmlformats.org/officeDocument/2006/relationships/image" Target="../media/image128.emf"/><Relationship Id="rId31" Type="http://schemas.openxmlformats.org/officeDocument/2006/relationships/oleObject" Target="../embeddings/oleObject127.bin"/><Relationship Id="rId30" Type="http://schemas.openxmlformats.org/officeDocument/2006/relationships/image" Target="../media/image127.emf"/><Relationship Id="rId3" Type="http://schemas.openxmlformats.org/officeDocument/2006/relationships/oleObject" Target="../embeddings/oleObject113.bin"/><Relationship Id="rId29" Type="http://schemas.openxmlformats.org/officeDocument/2006/relationships/oleObject" Target="../embeddings/oleObject126.bin"/><Relationship Id="rId28" Type="http://schemas.openxmlformats.org/officeDocument/2006/relationships/image" Target="../media/image126.emf"/><Relationship Id="rId27" Type="http://schemas.openxmlformats.org/officeDocument/2006/relationships/oleObject" Target="../embeddings/oleObject125.bin"/><Relationship Id="rId26" Type="http://schemas.openxmlformats.org/officeDocument/2006/relationships/image" Target="../media/image125.emf"/><Relationship Id="rId25" Type="http://schemas.openxmlformats.org/officeDocument/2006/relationships/oleObject" Target="../embeddings/oleObject124.bin"/><Relationship Id="rId24" Type="http://schemas.openxmlformats.org/officeDocument/2006/relationships/image" Target="../media/image124.emf"/><Relationship Id="rId23" Type="http://schemas.openxmlformats.org/officeDocument/2006/relationships/oleObject" Target="../embeddings/oleObject123.bin"/><Relationship Id="rId22" Type="http://schemas.openxmlformats.org/officeDocument/2006/relationships/image" Target="../media/image123.emf"/><Relationship Id="rId21" Type="http://schemas.openxmlformats.org/officeDocument/2006/relationships/oleObject" Target="../embeddings/oleObject122.bin"/><Relationship Id="rId20" Type="http://schemas.openxmlformats.org/officeDocument/2006/relationships/image" Target="../media/image122.emf"/><Relationship Id="rId2" Type="http://schemas.openxmlformats.org/officeDocument/2006/relationships/image" Target="../media/image113.emf"/><Relationship Id="rId19" Type="http://schemas.openxmlformats.org/officeDocument/2006/relationships/oleObject" Target="../embeddings/oleObject121.bin"/><Relationship Id="rId18" Type="http://schemas.openxmlformats.org/officeDocument/2006/relationships/image" Target="../media/image121.emf"/><Relationship Id="rId17" Type="http://schemas.openxmlformats.org/officeDocument/2006/relationships/oleObject" Target="../embeddings/oleObject120.bin"/><Relationship Id="rId16" Type="http://schemas.openxmlformats.org/officeDocument/2006/relationships/image" Target="../media/image120.emf"/><Relationship Id="rId15" Type="http://schemas.openxmlformats.org/officeDocument/2006/relationships/oleObject" Target="../embeddings/oleObject119.bin"/><Relationship Id="rId14" Type="http://schemas.openxmlformats.org/officeDocument/2006/relationships/image" Target="../media/image119.emf"/><Relationship Id="rId13" Type="http://schemas.openxmlformats.org/officeDocument/2006/relationships/oleObject" Target="../embeddings/oleObject118.bin"/><Relationship Id="rId12" Type="http://schemas.openxmlformats.org/officeDocument/2006/relationships/image" Target="../media/image118.emf"/><Relationship Id="rId11" Type="http://schemas.openxmlformats.org/officeDocument/2006/relationships/oleObject" Target="../embeddings/oleObject117.bin"/><Relationship Id="rId10" Type="http://schemas.openxmlformats.org/officeDocument/2006/relationships/image" Target="../media/image117.emf"/><Relationship Id="rId1" Type="http://schemas.openxmlformats.org/officeDocument/2006/relationships/oleObject" Target="../embeddings/oleObject112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3.bin"/><Relationship Id="rId8" Type="http://schemas.openxmlformats.org/officeDocument/2006/relationships/image" Target="../media/image133.emf"/><Relationship Id="rId7" Type="http://schemas.openxmlformats.org/officeDocument/2006/relationships/oleObject" Target="../embeddings/oleObject132.bin"/><Relationship Id="rId6" Type="http://schemas.openxmlformats.org/officeDocument/2006/relationships/image" Target="../media/image132.e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31.emf"/><Relationship Id="rId32" Type="http://schemas.openxmlformats.org/officeDocument/2006/relationships/vmlDrawing" Target="../drawings/vmlDrawing19.vml"/><Relationship Id="rId31" Type="http://schemas.openxmlformats.org/officeDocument/2006/relationships/slideLayout" Target="../slideLayouts/slideLayout54.xml"/><Relationship Id="rId30" Type="http://schemas.openxmlformats.org/officeDocument/2006/relationships/image" Target="../media/image144.emf"/><Relationship Id="rId3" Type="http://schemas.openxmlformats.org/officeDocument/2006/relationships/oleObject" Target="../embeddings/oleObject130.bin"/><Relationship Id="rId29" Type="http://schemas.openxmlformats.org/officeDocument/2006/relationships/oleObject" Target="../embeddings/oleObject143.bin"/><Relationship Id="rId28" Type="http://schemas.openxmlformats.org/officeDocument/2006/relationships/image" Target="../media/image143.emf"/><Relationship Id="rId27" Type="http://schemas.openxmlformats.org/officeDocument/2006/relationships/oleObject" Target="../embeddings/oleObject142.bin"/><Relationship Id="rId26" Type="http://schemas.openxmlformats.org/officeDocument/2006/relationships/image" Target="../media/image142.emf"/><Relationship Id="rId25" Type="http://schemas.openxmlformats.org/officeDocument/2006/relationships/oleObject" Target="../embeddings/oleObject141.bin"/><Relationship Id="rId24" Type="http://schemas.openxmlformats.org/officeDocument/2006/relationships/image" Target="../media/image141.emf"/><Relationship Id="rId23" Type="http://schemas.openxmlformats.org/officeDocument/2006/relationships/oleObject" Target="../embeddings/oleObject140.bin"/><Relationship Id="rId22" Type="http://schemas.openxmlformats.org/officeDocument/2006/relationships/image" Target="../media/image140.emf"/><Relationship Id="rId21" Type="http://schemas.openxmlformats.org/officeDocument/2006/relationships/oleObject" Target="../embeddings/oleObject139.bin"/><Relationship Id="rId20" Type="http://schemas.openxmlformats.org/officeDocument/2006/relationships/image" Target="../media/image139.emf"/><Relationship Id="rId2" Type="http://schemas.openxmlformats.org/officeDocument/2006/relationships/image" Target="../media/image130.emf"/><Relationship Id="rId19" Type="http://schemas.openxmlformats.org/officeDocument/2006/relationships/oleObject" Target="../embeddings/oleObject138.bin"/><Relationship Id="rId18" Type="http://schemas.openxmlformats.org/officeDocument/2006/relationships/image" Target="../media/image138.emf"/><Relationship Id="rId17" Type="http://schemas.openxmlformats.org/officeDocument/2006/relationships/oleObject" Target="../embeddings/oleObject137.bin"/><Relationship Id="rId16" Type="http://schemas.openxmlformats.org/officeDocument/2006/relationships/image" Target="../media/image137.emf"/><Relationship Id="rId15" Type="http://schemas.openxmlformats.org/officeDocument/2006/relationships/oleObject" Target="../embeddings/oleObject136.bin"/><Relationship Id="rId14" Type="http://schemas.openxmlformats.org/officeDocument/2006/relationships/image" Target="../media/image136.emf"/><Relationship Id="rId13" Type="http://schemas.openxmlformats.org/officeDocument/2006/relationships/oleObject" Target="../embeddings/oleObject135.bin"/><Relationship Id="rId12" Type="http://schemas.openxmlformats.org/officeDocument/2006/relationships/image" Target="../media/image135.emf"/><Relationship Id="rId11" Type="http://schemas.openxmlformats.org/officeDocument/2006/relationships/oleObject" Target="../embeddings/oleObject134.bin"/><Relationship Id="rId10" Type="http://schemas.openxmlformats.org/officeDocument/2006/relationships/image" Target="../media/image134.emf"/><Relationship Id="rId1" Type="http://schemas.openxmlformats.org/officeDocument/2006/relationships/oleObject" Target="../embeddings/oleObject129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8.bin"/><Relationship Id="rId8" Type="http://schemas.openxmlformats.org/officeDocument/2006/relationships/image" Target="../media/image148.emf"/><Relationship Id="rId7" Type="http://schemas.openxmlformats.org/officeDocument/2006/relationships/oleObject" Target="../embeddings/oleObject147.bin"/><Relationship Id="rId6" Type="http://schemas.openxmlformats.org/officeDocument/2006/relationships/image" Target="../media/image147.e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46.emf"/><Relationship Id="rId34" Type="http://schemas.openxmlformats.org/officeDocument/2006/relationships/vmlDrawing" Target="../drawings/vmlDrawing20.vml"/><Relationship Id="rId33" Type="http://schemas.openxmlformats.org/officeDocument/2006/relationships/slideLayout" Target="../slideLayouts/slideLayout54.xml"/><Relationship Id="rId32" Type="http://schemas.openxmlformats.org/officeDocument/2006/relationships/image" Target="../media/image160.emf"/><Relationship Id="rId31" Type="http://schemas.openxmlformats.org/officeDocument/2006/relationships/oleObject" Target="../embeddings/oleObject159.bin"/><Relationship Id="rId30" Type="http://schemas.openxmlformats.org/officeDocument/2006/relationships/image" Target="../media/image159.emf"/><Relationship Id="rId3" Type="http://schemas.openxmlformats.org/officeDocument/2006/relationships/oleObject" Target="../embeddings/oleObject145.bin"/><Relationship Id="rId29" Type="http://schemas.openxmlformats.org/officeDocument/2006/relationships/oleObject" Target="../embeddings/oleObject158.bin"/><Relationship Id="rId28" Type="http://schemas.openxmlformats.org/officeDocument/2006/relationships/image" Target="../media/image158.emf"/><Relationship Id="rId27" Type="http://schemas.openxmlformats.org/officeDocument/2006/relationships/oleObject" Target="../embeddings/oleObject157.bin"/><Relationship Id="rId26" Type="http://schemas.openxmlformats.org/officeDocument/2006/relationships/image" Target="../media/image157.emf"/><Relationship Id="rId25" Type="http://schemas.openxmlformats.org/officeDocument/2006/relationships/oleObject" Target="../embeddings/oleObject156.bin"/><Relationship Id="rId24" Type="http://schemas.openxmlformats.org/officeDocument/2006/relationships/image" Target="../media/image156.emf"/><Relationship Id="rId23" Type="http://schemas.openxmlformats.org/officeDocument/2006/relationships/oleObject" Target="../embeddings/oleObject155.bin"/><Relationship Id="rId22" Type="http://schemas.openxmlformats.org/officeDocument/2006/relationships/image" Target="../media/image155.emf"/><Relationship Id="rId21" Type="http://schemas.openxmlformats.org/officeDocument/2006/relationships/oleObject" Target="../embeddings/oleObject154.bin"/><Relationship Id="rId20" Type="http://schemas.openxmlformats.org/officeDocument/2006/relationships/image" Target="../media/image154.emf"/><Relationship Id="rId2" Type="http://schemas.openxmlformats.org/officeDocument/2006/relationships/image" Target="../media/image145.emf"/><Relationship Id="rId19" Type="http://schemas.openxmlformats.org/officeDocument/2006/relationships/oleObject" Target="../embeddings/oleObject153.bin"/><Relationship Id="rId18" Type="http://schemas.openxmlformats.org/officeDocument/2006/relationships/image" Target="../media/image153.emf"/><Relationship Id="rId17" Type="http://schemas.openxmlformats.org/officeDocument/2006/relationships/oleObject" Target="../embeddings/oleObject152.bin"/><Relationship Id="rId16" Type="http://schemas.openxmlformats.org/officeDocument/2006/relationships/image" Target="../media/image152.emf"/><Relationship Id="rId15" Type="http://schemas.openxmlformats.org/officeDocument/2006/relationships/oleObject" Target="../embeddings/oleObject151.bin"/><Relationship Id="rId14" Type="http://schemas.openxmlformats.org/officeDocument/2006/relationships/image" Target="../media/image151.emf"/><Relationship Id="rId13" Type="http://schemas.openxmlformats.org/officeDocument/2006/relationships/oleObject" Target="../embeddings/oleObject150.bin"/><Relationship Id="rId12" Type="http://schemas.openxmlformats.org/officeDocument/2006/relationships/image" Target="../media/image150.emf"/><Relationship Id="rId11" Type="http://schemas.openxmlformats.org/officeDocument/2006/relationships/oleObject" Target="../embeddings/oleObject149.bin"/><Relationship Id="rId10" Type="http://schemas.openxmlformats.org/officeDocument/2006/relationships/image" Target="../media/image149.emf"/><Relationship Id="rId1" Type="http://schemas.openxmlformats.org/officeDocument/2006/relationships/oleObject" Target="../embeddings/oleObject144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4.bin"/><Relationship Id="rId8" Type="http://schemas.openxmlformats.org/officeDocument/2006/relationships/image" Target="../media/image164.emf"/><Relationship Id="rId7" Type="http://schemas.openxmlformats.org/officeDocument/2006/relationships/oleObject" Target="../embeddings/oleObject163.bin"/><Relationship Id="rId6" Type="http://schemas.openxmlformats.org/officeDocument/2006/relationships/image" Target="../media/image163.e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62.emf"/><Relationship Id="rId3" Type="http://schemas.openxmlformats.org/officeDocument/2006/relationships/oleObject" Target="../embeddings/oleObject161.bin"/><Relationship Id="rId26" Type="http://schemas.openxmlformats.org/officeDocument/2006/relationships/vmlDrawing" Target="../drawings/vmlDrawing21.vml"/><Relationship Id="rId25" Type="http://schemas.openxmlformats.org/officeDocument/2006/relationships/slideLayout" Target="../slideLayouts/slideLayout54.xml"/><Relationship Id="rId24" Type="http://schemas.openxmlformats.org/officeDocument/2006/relationships/image" Target="../media/image172.emf"/><Relationship Id="rId23" Type="http://schemas.openxmlformats.org/officeDocument/2006/relationships/oleObject" Target="../embeddings/oleObject171.bin"/><Relationship Id="rId22" Type="http://schemas.openxmlformats.org/officeDocument/2006/relationships/image" Target="../media/image171.emf"/><Relationship Id="rId21" Type="http://schemas.openxmlformats.org/officeDocument/2006/relationships/oleObject" Target="../embeddings/oleObject170.bin"/><Relationship Id="rId20" Type="http://schemas.openxmlformats.org/officeDocument/2006/relationships/image" Target="../media/image170.emf"/><Relationship Id="rId2" Type="http://schemas.openxmlformats.org/officeDocument/2006/relationships/image" Target="../media/image161.emf"/><Relationship Id="rId19" Type="http://schemas.openxmlformats.org/officeDocument/2006/relationships/oleObject" Target="../embeddings/oleObject169.bin"/><Relationship Id="rId18" Type="http://schemas.openxmlformats.org/officeDocument/2006/relationships/image" Target="../media/image169.emf"/><Relationship Id="rId17" Type="http://schemas.openxmlformats.org/officeDocument/2006/relationships/oleObject" Target="../embeddings/oleObject168.bin"/><Relationship Id="rId16" Type="http://schemas.openxmlformats.org/officeDocument/2006/relationships/image" Target="../media/image168.emf"/><Relationship Id="rId15" Type="http://schemas.openxmlformats.org/officeDocument/2006/relationships/oleObject" Target="../embeddings/oleObject167.bin"/><Relationship Id="rId14" Type="http://schemas.openxmlformats.org/officeDocument/2006/relationships/image" Target="../media/image167.emf"/><Relationship Id="rId13" Type="http://schemas.openxmlformats.org/officeDocument/2006/relationships/oleObject" Target="../embeddings/oleObject166.bin"/><Relationship Id="rId12" Type="http://schemas.openxmlformats.org/officeDocument/2006/relationships/image" Target="../media/image166.emf"/><Relationship Id="rId11" Type="http://schemas.openxmlformats.org/officeDocument/2006/relationships/oleObject" Target="../embeddings/oleObject165.bin"/><Relationship Id="rId10" Type="http://schemas.openxmlformats.org/officeDocument/2006/relationships/image" Target="../media/image165.emf"/><Relationship Id="rId1" Type="http://schemas.openxmlformats.org/officeDocument/2006/relationships/oleObject" Target="../embeddings/oleObject160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6.bin"/><Relationship Id="rId8" Type="http://schemas.openxmlformats.org/officeDocument/2006/relationships/image" Target="../media/image176.emf"/><Relationship Id="rId7" Type="http://schemas.openxmlformats.org/officeDocument/2006/relationships/oleObject" Target="../embeddings/oleObject175.bin"/><Relationship Id="rId6" Type="http://schemas.openxmlformats.org/officeDocument/2006/relationships/image" Target="../media/image175.e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74.emf"/><Relationship Id="rId3" Type="http://schemas.openxmlformats.org/officeDocument/2006/relationships/oleObject" Target="../embeddings/oleObject173.bin"/><Relationship Id="rId24" Type="http://schemas.openxmlformats.org/officeDocument/2006/relationships/vmlDrawing" Target="../drawings/vmlDrawing22.vml"/><Relationship Id="rId23" Type="http://schemas.openxmlformats.org/officeDocument/2006/relationships/slideLayout" Target="../slideLayouts/slideLayout54.xml"/><Relationship Id="rId22" Type="http://schemas.openxmlformats.org/officeDocument/2006/relationships/image" Target="../media/image183.emf"/><Relationship Id="rId21" Type="http://schemas.openxmlformats.org/officeDocument/2006/relationships/oleObject" Target="../embeddings/oleObject182.bin"/><Relationship Id="rId20" Type="http://schemas.openxmlformats.org/officeDocument/2006/relationships/image" Target="../media/image182.emf"/><Relationship Id="rId2" Type="http://schemas.openxmlformats.org/officeDocument/2006/relationships/image" Target="../media/image173.emf"/><Relationship Id="rId19" Type="http://schemas.openxmlformats.org/officeDocument/2006/relationships/oleObject" Target="../embeddings/oleObject181.bin"/><Relationship Id="rId18" Type="http://schemas.openxmlformats.org/officeDocument/2006/relationships/image" Target="../media/image181.emf"/><Relationship Id="rId17" Type="http://schemas.openxmlformats.org/officeDocument/2006/relationships/oleObject" Target="../embeddings/oleObject180.bin"/><Relationship Id="rId16" Type="http://schemas.openxmlformats.org/officeDocument/2006/relationships/image" Target="../media/image180.emf"/><Relationship Id="rId15" Type="http://schemas.openxmlformats.org/officeDocument/2006/relationships/oleObject" Target="../embeddings/oleObject179.bin"/><Relationship Id="rId14" Type="http://schemas.openxmlformats.org/officeDocument/2006/relationships/image" Target="../media/image179.emf"/><Relationship Id="rId13" Type="http://schemas.openxmlformats.org/officeDocument/2006/relationships/oleObject" Target="../embeddings/oleObject178.bin"/><Relationship Id="rId12" Type="http://schemas.openxmlformats.org/officeDocument/2006/relationships/image" Target="../media/image178.emf"/><Relationship Id="rId11" Type="http://schemas.openxmlformats.org/officeDocument/2006/relationships/oleObject" Target="../embeddings/oleObject177.bin"/><Relationship Id="rId10" Type="http://schemas.openxmlformats.org/officeDocument/2006/relationships/image" Target="../media/image177.emf"/><Relationship Id="rId1" Type="http://schemas.openxmlformats.org/officeDocument/2006/relationships/oleObject" Target="../embeddings/oleObject172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7.bin"/><Relationship Id="rId8" Type="http://schemas.openxmlformats.org/officeDocument/2006/relationships/image" Target="../media/image187.emf"/><Relationship Id="rId7" Type="http://schemas.openxmlformats.org/officeDocument/2006/relationships/oleObject" Target="../embeddings/oleObject186.bin"/><Relationship Id="rId6" Type="http://schemas.openxmlformats.org/officeDocument/2006/relationships/image" Target="../media/image186.emf"/><Relationship Id="rId52" Type="http://schemas.openxmlformats.org/officeDocument/2006/relationships/vmlDrawing" Target="../drawings/vmlDrawing23.vml"/><Relationship Id="rId51" Type="http://schemas.openxmlformats.org/officeDocument/2006/relationships/slideLayout" Target="../slideLayouts/slideLayout54.xml"/><Relationship Id="rId50" Type="http://schemas.openxmlformats.org/officeDocument/2006/relationships/image" Target="../media/image208.emf"/><Relationship Id="rId5" Type="http://schemas.openxmlformats.org/officeDocument/2006/relationships/oleObject" Target="../embeddings/oleObject185.bin"/><Relationship Id="rId49" Type="http://schemas.openxmlformats.org/officeDocument/2006/relationships/oleObject" Target="../embeddings/oleObject207.bin"/><Relationship Id="rId48" Type="http://schemas.openxmlformats.org/officeDocument/2006/relationships/image" Target="../media/image207.emf"/><Relationship Id="rId47" Type="http://schemas.openxmlformats.org/officeDocument/2006/relationships/oleObject" Target="../embeddings/oleObject206.bin"/><Relationship Id="rId46" Type="http://schemas.openxmlformats.org/officeDocument/2006/relationships/image" Target="../media/image206.emf"/><Relationship Id="rId45" Type="http://schemas.openxmlformats.org/officeDocument/2006/relationships/oleObject" Target="../embeddings/oleObject205.bin"/><Relationship Id="rId44" Type="http://schemas.openxmlformats.org/officeDocument/2006/relationships/image" Target="../media/image205.emf"/><Relationship Id="rId43" Type="http://schemas.openxmlformats.org/officeDocument/2006/relationships/oleObject" Target="../embeddings/oleObject204.bin"/><Relationship Id="rId42" Type="http://schemas.openxmlformats.org/officeDocument/2006/relationships/image" Target="../media/image204.emf"/><Relationship Id="rId41" Type="http://schemas.openxmlformats.org/officeDocument/2006/relationships/oleObject" Target="../embeddings/oleObject203.bin"/><Relationship Id="rId40" Type="http://schemas.openxmlformats.org/officeDocument/2006/relationships/image" Target="../media/image203.emf"/><Relationship Id="rId4" Type="http://schemas.openxmlformats.org/officeDocument/2006/relationships/image" Target="../media/image185.emf"/><Relationship Id="rId39" Type="http://schemas.openxmlformats.org/officeDocument/2006/relationships/oleObject" Target="../embeddings/oleObject202.bin"/><Relationship Id="rId38" Type="http://schemas.openxmlformats.org/officeDocument/2006/relationships/image" Target="../media/image202.emf"/><Relationship Id="rId37" Type="http://schemas.openxmlformats.org/officeDocument/2006/relationships/oleObject" Target="../embeddings/oleObject201.bin"/><Relationship Id="rId36" Type="http://schemas.openxmlformats.org/officeDocument/2006/relationships/image" Target="../media/image201.emf"/><Relationship Id="rId35" Type="http://schemas.openxmlformats.org/officeDocument/2006/relationships/oleObject" Target="../embeddings/oleObject200.bin"/><Relationship Id="rId34" Type="http://schemas.openxmlformats.org/officeDocument/2006/relationships/image" Target="../media/image200.emf"/><Relationship Id="rId33" Type="http://schemas.openxmlformats.org/officeDocument/2006/relationships/oleObject" Target="../embeddings/oleObject199.bin"/><Relationship Id="rId32" Type="http://schemas.openxmlformats.org/officeDocument/2006/relationships/image" Target="../media/image199.emf"/><Relationship Id="rId31" Type="http://schemas.openxmlformats.org/officeDocument/2006/relationships/oleObject" Target="../embeddings/oleObject198.bin"/><Relationship Id="rId30" Type="http://schemas.openxmlformats.org/officeDocument/2006/relationships/image" Target="../media/image198.emf"/><Relationship Id="rId3" Type="http://schemas.openxmlformats.org/officeDocument/2006/relationships/oleObject" Target="../embeddings/oleObject184.bin"/><Relationship Id="rId29" Type="http://schemas.openxmlformats.org/officeDocument/2006/relationships/oleObject" Target="../embeddings/oleObject197.bin"/><Relationship Id="rId28" Type="http://schemas.openxmlformats.org/officeDocument/2006/relationships/image" Target="../media/image197.emf"/><Relationship Id="rId27" Type="http://schemas.openxmlformats.org/officeDocument/2006/relationships/oleObject" Target="../embeddings/oleObject196.bin"/><Relationship Id="rId26" Type="http://schemas.openxmlformats.org/officeDocument/2006/relationships/image" Target="../media/image196.emf"/><Relationship Id="rId25" Type="http://schemas.openxmlformats.org/officeDocument/2006/relationships/oleObject" Target="../embeddings/oleObject195.bin"/><Relationship Id="rId24" Type="http://schemas.openxmlformats.org/officeDocument/2006/relationships/image" Target="../media/image195.emf"/><Relationship Id="rId23" Type="http://schemas.openxmlformats.org/officeDocument/2006/relationships/oleObject" Target="../embeddings/oleObject194.bin"/><Relationship Id="rId22" Type="http://schemas.openxmlformats.org/officeDocument/2006/relationships/image" Target="../media/image194.emf"/><Relationship Id="rId21" Type="http://schemas.openxmlformats.org/officeDocument/2006/relationships/oleObject" Target="../embeddings/oleObject193.bin"/><Relationship Id="rId20" Type="http://schemas.openxmlformats.org/officeDocument/2006/relationships/image" Target="../media/image193.emf"/><Relationship Id="rId2" Type="http://schemas.openxmlformats.org/officeDocument/2006/relationships/image" Target="../media/image184.emf"/><Relationship Id="rId19" Type="http://schemas.openxmlformats.org/officeDocument/2006/relationships/oleObject" Target="../embeddings/oleObject192.bin"/><Relationship Id="rId18" Type="http://schemas.openxmlformats.org/officeDocument/2006/relationships/image" Target="../media/image192.emf"/><Relationship Id="rId17" Type="http://schemas.openxmlformats.org/officeDocument/2006/relationships/oleObject" Target="../embeddings/oleObject191.bin"/><Relationship Id="rId16" Type="http://schemas.openxmlformats.org/officeDocument/2006/relationships/image" Target="../media/image191.emf"/><Relationship Id="rId15" Type="http://schemas.openxmlformats.org/officeDocument/2006/relationships/oleObject" Target="../embeddings/oleObject190.bin"/><Relationship Id="rId14" Type="http://schemas.openxmlformats.org/officeDocument/2006/relationships/image" Target="../media/image190.emf"/><Relationship Id="rId13" Type="http://schemas.openxmlformats.org/officeDocument/2006/relationships/oleObject" Target="../embeddings/oleObject189.bin"/><Relationship Id="rId12" Type="http://schemas.openxmlformats.org/officeDocument/2006/relationships/image" Target="../media/image189.emf"/><Relationship Id="rId11" Type="http://schemas.openxmlformats.org/officeDocument/2006/relationships/oleObject" Target="../embeddings/oleObject188.bin"/><Relationship Id="rId10" Type="http://schemas.openxmlformats.org/officeDocument/2006/relationships/image" Target="../media/image188.emf"/><Relationship Id="rId1" Type="http://schemas.openxmlformats.org/officeDocument/2006/relationships/oleObject" Target="../embeddings/oleObject183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2.bin"/><Relationship Id="rId8" Type="http://schemas.openxmlformats.org/officeDocument/2006/relationships/image" Target="../media/image212.emf"/><Relationship Id="rId7" Type="http://schemas.openxmlformats.org/officeDocument/2006/relationships/oleObject" Target="../embeddings/oleObject211.bin"/><Relationship Id="rId6" Type="http://schemas.openxmlformats.org/officeDocument/2006/relationships/image" Target="../media/image211.emf"/><Relationship Id="rId5" Type="http://schemas.openxmlformats.org/officeDocument/2006/relationships/oleObject" Target="../embeddings/oleObject210.bin"/><Relationship Id="rId4" Type="http://schemas.openxmlformats.org/officeDocument/2006/relationships/image" Target="../media/image210.emf"/><Relationship Id="rId3" Type="http://schemas.openxmlformats.org/officeDocument/2006/relationships/oleObject" Target="../embeddings/oleObject209.bin"/><Relationship Id="rId2" Type="http://schemas.openxmlformats.org/officeDocument/2006/relationships/image" Target="../media/image209.emf"/><Relationship Id="rId18" Type="http://schemas.openxmlformats.org/officeDocument/2006/relationships/vmlDrawing" Target="../drawings/vmlDrawing24.vml"/><Relationship Id="rId17" Type="http://schemas.openxmlformats.org/officeDocument/2006/relationships/slideLayout" Target="../slideLayouts/slideLayout54.xml"/><Relationship Id="rId16" Type="http://schemas.openxmlformats.org/officeDocument/2006/relationships/image" Target="../media/image216.emf"/><Relationship Id="rId15" Type="http://schemas.openxmlformats.org/officeDocument/2006/relationships/oleObject" Target="../embeddings/oleObject215.bin"/><Relationship Id="rId14" Type="http://schemas.openxmlformats.org/officeDocument/2006/relationships/image" Target="../media/image215.emf"/><Relationship Id="rId13" Type="http://schemas.openxmlformats.org/officeDocument/2006/relationships/oleObject" Target="../embeddings/oleObject214.bin"/><Relationship Id="rId12" Type="http://schemas.openxmlformats.org/officeDocument/2006/relationships/image" Target="../media/image214.emf"/><Relationship Id="rId11" Type="http://schemas.openxmlformats.org/officeDocument/2006/relationships/oleObject" Target="../embeddings/oleObject213.bin"/><Relationship Id="rId10" Type="http://schemas.openxmlformats.org/officeDocument/2006/relationships/image" Target="../media/image213.emf"/><Relationship Id="rId1" Type="http://schemas.openxmlformats.org/officeDocument/2006/relationships/oleObject" Target="../embeddings/oleObject208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0.bin"/><Relationship Id="rId8" Type="http://schemas.openxmlformats.org/officeDocument/2006/relationships/image" Target="../media/image220.emf"/><Relationship Id="rId7" Type="http://schemas.openxmlformats.org/officeDocument/2006/relationships/oleObject" Target="../embeddings/oleObject219.bin"/><Relationship Id="rId6" Type="http://schemas.openxmlformats.org/officeDocument/2006/relationships/image" Target="../media/image219.emf"/><Relationship Id="rId5" Type="http://schemas.openxmlformats.org/officeDocument/2006/relationships/oleObject" Target="../embeddings/oleObject218.bin"/><Relationship Id="rId4" Type="http://schemas.openxmlformats.org/officeDocument/2006/relationships/image" Target="../media/image218.wmf"/><Relationship Id="rId3" Type="http://schemas.openxmlformats.org/officeDocument/2006/relationships/oleObject" Target="../embeddings/oleObject217.bin"/><Relationship Id="rId2" Type="http://schemas.openxmlformats.org/officeDocument/2006/relationships/image" Target="../media/image217.emf"/><Relationship Id="rId16" Type="http://schemas.openxmlformats.org/officeDocument/2006/relationships/vmlDrawing" Target="../drawings/vmlDrawing25.vml"/><Relationship Id="rId15" Type="http://schemas.openxmlformats.org/officeDocument/2006/relationships/slideLayout" Target="../slideLayouts/slideLayout54.xml"/><Relationship Id="rId14" Type="http://schemas.openxmlformats.org/officeDocument/2006/relationships/image" Target="../media/image223.emf"/><Relationship Id="rId13" Type="http://schemas.openxmlformats.org/officeDocument/2006/relationships/oleObject" Target="../embeddings/oleObject222.bin"/><Relationship Id="rId12" Type="http://schemas.openxmlformats.org/officeDocument/2006/relationships/image" Target="../media/image222.emf"/><Relationship Id="rId11" Type="http://schemas.openxmlformats.org/officeDocument/2006/relationships/oleObject" Target="../embeddings/oleObject221.bin"/><Relationship Id="rId10" Type="http://schemas.openxmlformats.org/officeDocument/2006/relationships/image" Target="../media/image221.emf"/><Relationship Id="rId1" Type="http://schemas.openxmlformats.org/officeDocument/2006/relationships/oleObject" Target="../embeddings/oleObject216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7.bin"/><Relationship Id="rId8" Type="http://schemas.openxmlformats.org/officeDocument/2006/relationships/image" Target="../media/image227.emf"/><Relationship Id="rId7" Type="http://schemas.openxmlformats.org/officeDocument/2006/relationships/oleObject" Target="../embeddings/oleObject226.bin"/><Relationship Id="rId6" Type="http://schemas.openxmlformats.org/officeDocument/2006/relationships/image" Target="../media/image226.emf"/><Relationship Id="rId5" Type="http://schemas.openxmlformats.org/officeDocument/2006/relationships/oleObject" Target="../embeddings/oleObject225.bin"/><Relationship Id="rId4" Type="http://schemas.openxmlformats.org/officeDocument/2006/relationships/image" Target="../media/image225.emf"/><Relationship Id="rId3" Type="http://schemas.openxmlformats.org/officeDocument/2006/relationships/oleObject" Target="../embeddings/oleObject224.bin"/><Relationship Id="rId28" Type="http://schemas.openxmlformats.org/officeDocument/2006/relationships/vmlDrawing" Target="../drawings/vmlDrawing26.vml"/><Relationship Id="rId27" Type="http://schemas.openxmlformats.org/officeDocument/2006/relationships/slideLayout" Target="../slideLayouts/slideLayout54.xml"/><Relationship Id="rId26" Type="http://schemas.openxmlformats.org/officeDocument/2006/relationships/image" Target="../media/image236.emf"/><Relationship Id="rId25" Type="http://schemas.openxmlformats.org/officeDocument/2006/relationships/oleObject" Target="../embeddings/oleObject235.bin"/><Relationship Id="rId24" Type="http://schemas.openxmlformats.org/officeDocument/2006/relationships/image" Target="../media/image235.emf"/><Relationship Id="rId23" Type="http://schemas.openxmlformats.org/officeDocument/2006/relationships/oleObject" Target="../embeddings/oleObject234.bin"/><Relationship Id="rId22" Type="http://schemas.openxmlformats.org/officeDocument/2006/relationships/image" Target="../media/image234.emf"/><Relationship Id="rId21" Type="http://schemas.openxmlformats.org/officeDocument/2006/relationships/oleObject" Target="../embeddings/oleObject233.bin"/><Relationship Id="rId20" Type="http://schemas.openxmlformats.org/officeDocument/2006/relationships/image" Target="../media/image233.emf"/><Relationship Id="rId2" Type="http://schemas.openxmlformats.org/officeDocument/2006/relationships/image" Target="../media/image224.emf"/><Relationship Id="rId19" Type="http://schemas.openxmlformats.org/officeDocument/2006/relationships/oleObject" Target="../embeddings/oleObject232.bin"/><Relationship Id="rId18" Type="http://schemas.openxmlformats.org/officeDocument/2006/relationships/image" Target="../media/image232.emf"/><Relationship Id="rId17" Type="http://schemas.openxmlformats.org/officeDocument/2006/relationships/oleObject" Target="../embeddings/oleObject231.bin"/><Relationship Id="rId16" Type="http://schemas.openxmlformats.org/officeDocument/2006/relationships/image" Target="../media/image231.emf"/><Relationship Id="rId15" Type="http://schemas.openxmlformats.org/officeDocument/2006/relationships/oleObject" Target="../embeddings/oleObject230.bin"/><Relationship Id="rId14" Type="http://schemas.openxmlformats.org/officeDocument/2006/relationships/image" Target="../media/image230.emf"/><Relationship Id="rId13" Type="http://schemas.openxmlformats.org/officeDocument/2006/relationships/oleObject" Target="../embeddings/oleObject229.bin"/><Relationship Id="rId12" Type="http://schemas.openxmlformats.org/officeDocument/2006/relationships/image" Target="../media/image229.emf"/><Relationship Id="rId11" Type="http://schemas.openxmlformats.org/officeDocument/2006/relationships/oleObject" Target="../embeddings/oleObject228.bin"/><Relationship Id="rId10" Type="http://schemas.openxmlformats.org/officeDocument/2006/relationships/image" Target="../media/image228.emf"/><Relationship Id="rId1" Type="http://schemas.openxmlformats.org/officeDocument/2006/relationships/oleObject" Target="../embeddings/oleObject223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0.bin"/><Relationship Id="rId8" Type="http://schemas.openxmlformats.org/officeDocument/2006/relationships/image" Target="../media/image240.emf"/><Relationship Id="rId7" Type="http://schemas.openxmlformats.org/officeDocument/2006/relationships/oleObject" Target="../embeddings/oleObject239.bin"/><Relationship Id="rId6" Type="http://schemas.openxmlformats.org/officeDocument/2006/relationships/image" Target="../media/image239.emf"/><Relationship Id="rId5" Type="http://schemas.openxmlformats.org/officeDocument/2006/relationships/oleObject" Target="../embeddings/oleObject238.bin"/><Relationship Id="rId4" Type="http://schemas.openxmlformats.org/officeDocument/2006/relationships/image" Target="../media/image238.emf"/><Relationship Id="rId3" Type="http://schemas.openxmlformats.org/officeDocument/2006/relationships/oleObject" Target="../embeddings/oleObject237.bin"/><Relationship Id="rId28" Type="http://schemas.openxmlformats.org/officeDocument/2006/relationships/vmlDrawing" Target="../drawings/vmlDrawing27.vml"/><Relationship Id="rId27" Type="http://schemas.openxmlformats.org/officeDocument/2006/relationships/slideLayout" Target="../slideLayouts/slideLayout54.xml"/><Relationship Id="rId26" Type="http://schemas.openxmlformats.org/officeDocument/2006/relationships/image" Target="../media/image249.emf"/><Relationship Id="rId25" Type="http://schemas.openxmlformats.org/officeDocument/2006/relationships/oleObject" Target="../embeddings/oleObject248.bin"/><Relationship Id="rId24" Type="http://schemas.openxmlformats.org/officeDocument/2006/relationships/image" Target="../media/image248.emf"/><Relationship Id="rId23" Type="http://schemas.openxmlformats.org/officeDocument/2006/relationships/oleObject" Target="../embeddings/oleObject247.bin"/><Relationship Id="rId22" Type="http://schemas.openxmlformats.org/officeDocument/2006/relationships/image" Target="../media/image247.emf"/><Relationship Id="rId21" Type="http://schemas.openxmlformats.org/officeDocument/2006/relationships/oleObject" Target="../embeddings/oleObject246.bin"/><Relationship Id="rId20" Type="http://schemas.openxmlformats.org/officeDocument/2006/relationships/image" Target="../media/image246.emf"/><Relationship Id="rId2" Type="http://schemas.openxmlformats.org/officeDocument/2006/relationships/image" Target="../media/image237.emf"/><Relationship Id="rId19" Type="http://schemas.openxmlformats.org/officeDocument/2006/relationships/oleObject" Target="../embeddings/oleObject245.bin"/><Relationship Id="rId18" Type="http://schemas.openxmlformats.org/officeDocument/2006/relationships/image" Target="../media/image245.emf"/><Relationship Id="rId17" Type="http://schemas.openxmlformats.org/officeDocument/2006/relationships/oleObject" Target="../embeddings/oleObject244.bin"/><Relationship Id="rId16" Type="http://schemas.openxmlformats.org/officeDocument/2006/relationships/image" Target="../media/image244.emf"/><Relationship Id="rId15" Type="http://schemas.openxmlformats.org/officeDocument/2006/relationships/oleObject" Target="../embeddings/oleObject243.bin"/><Relationship Id="rId14" Type="http://schemas.openxmlformats.org/officeDocument/2006/relationships/image" Target="../media/image243.emf"/><Relationship Id="rId13" Type="http://schemas.openxmlformats.org/officeDocument/2006/relationships/oleObject" Target="../embeddings/oleObject242.bin"/><Relationship Id="rId12" Type="http://schemas.openxmlformats.org/officeDocument/2006/relationships/image" Target="../media/image242.emf"/><Relationship Id="rId11" Type="http://schemas.openxmlformats.org/officeDocument/2006/relationships/oleObject" Target="../embeddings/oleObject241.bin"/><Relationship Id="rId10" Type="http://schemas.openxmlformats.org/officeDocument/2006/relationships/image" Target="../media/image241.emf"/><Relationship Id="rId1" Type="http://schemas.openxmlformats.org/officeDocument/2006/relationships/oleObject" Target="../embeddings/oleObject236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3.bin"/><Relationship Id="rId8" Type="http://schemas.openxmlformats.org/officeDocument/2006/relationships/image" Target="../media/image253.emf"/><Relationship Id="rId7" Type="http://schemas.openxmlformats.org/officeDocument/2006/relationships/oleObject" Target="../embeddings/oleObject252.bin"/><Relationship Id="rId6" Type="http://schemas.openxmlformats.org/officeDocument/2006/relationships/image" Target="../media/image252.emf"/><Relationship Id="rId5" Type="http://schemas.openxmlformats.org/officeDocument/2006/relationships/oleObject" Target="../embeddings/oleObject251.bin"/><Relationship Id="rId4" Type="http://schemas.openxmlformats.org/officeDocument/2006/relationships/image" Target="../media/image251.emf"/><Relationship Id="rId3" Type="http://schemas.openxmlformats.org/officeDocument/2006/relationships/oleObject" Target="../embeddings/oleObject250.bin"/><Relationship Id="rId26" Type="http://schemas.openxmlformats.org/officeDocument/2006/relationships/vmlDrawing" Target="../drawings/vmlDrawing28.vml"/><Relationship Id="rId25" Type="http://schemas.openxmlformats.org/officeDocument/2006/relationships/slideLayout" Target="../slideLayouts/slideLayout54.xml"/><Relationship Id="rId24" Type="http://schemas.openxmlformats.org/officeDocument/2006/relationships/image" Target="../media/image261.emf"/><Relationship Id="rId23" Type="http://schemas.openxmlformats.org/officeDocument/2006/relationships/oleObject" Target="../embeddings/oleObject260.bin"/><Relationship Id="rId22" Type="http://schemas.openxmlformats.org/officeDocument/2006/relationships/image" Target="../media/image260.emf"/><Relationship Id="rId21" Type="http://schemas.openxmlformats.org/officeDocument/2006/relationships/oleObject" Target="../embeddings/oleObject259.bin"/><Relationship Id="rId20" Type="http://schemas.openxmlformats.org/officeDocument/2006/relationships/image" Target="../media/image259.emf"/><Relationship Id="rId2" Type="http://schemas.openxmlformats.org/officeDocument/2006/relationships/image" Target="../media/image250.emf"/><Relationship Id="rId19" Type="http://schemas.openxmlformats.org/officeDocument/2006/relationships/oleObject" Target="../embeddings/oleObject258.bin"/><Relationship Id="rId18" Type="http://schemas.openxmlformats.org/officeDocument/2006/relationships/image" Target="../media/image258.emf"/><Relationship Id="rId17" Type="http://schemas.openxmlformats.org/officeDocument/2006/relationships/oleObject" Target="../embeddings/oleObject257.bin"/><Relationship Id="rId16" Type="http://schemas.openxmlformats.org/officeDocument/2006/relationships/image" Target="../media/image257.emf"/><Relationship Id="rId15" Type="http://schemas.openxmlformats.org/officeDocument/2006/relationships/oleObject" Target="../embeddings/oleObject256.bin"/><Relationship Id="rId14" Type="http://schemas.openxmlformats.org/officeDocument/2006/relationships/image" Target="../media/image256.emf"/><Relationship Id="rId13" Type="http://schemas.openxmlformats.org/officeDocument/2006/relationships/oleObject" Target="../embeddings/oleObject255.bin"/><Relationship Id="rId12" Type="http://schemas.openxmlformats.org/officeDocument/2006/relationships/image" Target="../media/image255.emf"/><Relationship Id="rId11" Type="http://schemas.openxmlformats.org/officeDocument/2006/relationships/oleObject" Target="../embeddings/oleObject254.bin"/><Relationship Id="rId10" Type="http://schemas.openxmlformats.org/officeDocument/2006/relationships/image" Target="../media/image254.emf"/><Relationship Id="rId1" Type="http://schemas.openxmlformats.org/officeDocument/2006/relationships/oleObject" Target="../embeddings/oleObject249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5.bin"/><Relationship Id="rId8" Type="http://schemas.openxmlformats.org/officeDocument/2006/relationships/image" Target="../media/image265.emf"/><Relationship Id="rId7" Type="http://schemas.openxmlformats.org/officeDocument/2006/relationships/oleObject" Target="../embeddings/oleObject264.bin"/><Relationship Id="rId6" Type="http://schemas.openxmlformats.org/officeDocument/2006/relationships/image" Target="../media/image264.emf"/><Relationship Id="rId5" Type="http://schemas.openxmlformats.org/officeDocument/2006/relationships/oleObject" Target="../embeddings/oleObject263.bin"/><Relationship Id="rId4" Type="http://schemas.openxmlformats.org/officeDocument/2006/relationships/image" Target="../media/image263.emf"/><Relationship Id="rId3" Type="http://schemas.openxmlformats.org/officeDocument/2006/relationships/oleObject" Target="../embeddings/oleObject262.bin"/><Relationship Id="rId22" Type="http://schemas.openxmlformats.org/officeDocument/2006/relationships/vmlDrawing" Target="../drawings/vmlDrawing29.vml"/><Relationship Id="rId21" Type="http://schemas.openxmlformats.org/officeDocument/2006/relationships/slideLayout" Target="../slideLayouts/slideLayout54.xml"/><Relationship Id="rId20" Type="http://schemas.openxmlformats.org/officeDocument/2006/relationships/image" Target="../media/image271.emf"/><Relationship Id="rId2" Type="http://schemas.openxmlformats.org/officeDocument/2006/relationships/image" Target="../media/image262.emf"/><Relationship Id="rId19" Type="http://schemas.openxmlformats.org/officeDocument/2006/relationships/oleObject" Target="../embeddings/oleObject270.bin"/><Relationship Id="rId18" Type="http://schemas.openxmlformats.org/officeDocument/2006/relationships/image" Target="../media/image270.emf"/><Relationship Id="rId17" Type="http://schemas.openxmlformats.org/officeDocument/2006/relationships/oleObject" Target="../embeddings/oleObject269.bin"/><Relationship Id="rId16" Type="http://schemas.openxmlformats.org/officeDocument/2006/relationships/image" Target="../media/image269.emf"/><Relationship Id="rId15" Type="http://schemas.openxmlformats.org/officeDocument/2006/relationships/oleObject" Target="../embeddings/oleObject268.bin"/><Relationship Id="rId14" Type="http://schemas.openxmlformats.org/officeDocument/2006/relationships/image" Target="../media/image268.emf"/><Relationship Id="rId13" Type="http://schemas.openxmlformats.org/officeDocument/2006/relationships/oleObject" Target="../embeddings/oleObject267.bin"/><Relationship Id="rId12" Type="http://schemas.openxmlformats.org/officeDocument/2006/relationships/image" Target="../media/image267.emf"/><Relationship Id="rId11" Type="http://schemas.openxmlformats.org/officeDocument/2006/relationships/oleObject" Target="../embeddings/oleObject266.bin"/><Relationship Id="rId10" Type="http://schemas.openxmlformats.org/officeDocument/2006/relationships/image" Target="../media/image266.emf"/><Relationship Id="rId1" Type="http://schemas.openxmlformats.org/officeDocument/2006/relationships/oleObject" Target="../embeddings/oleObject261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5.bin"/><Relationship Id="rId8" Type="http://schemas.openxmlformats.org/officeDocument/2006/relationships/image" Target="../media/image275.emf"/><Relationship Id="rId7" Type="http://schemas.openxmlformats.org/officeDocument/2006/relationships/oleObject" Target="../embeddings/oleObject274.bin"/><Relationship Id="rId6" Type="http://schemas.openxmlformats.org/officeDocument/2006/relationships/image" Target="../media/image274.emf"/><Relationship Id="rId5" Type="http://schemas.openxmlformats.org/officeDocument/2006/relationships/oleObject" Target="../embeddings/oleObject273.bin"/><Relationship Id="rId4" Type="http://schemas.openxmlformats.org/officeDocument/2006/relationships/image" Target="../media/image273.emf"/><Relationship Id="rId3" Type="http://schemas.openxmlformats.org/officeDocument/2006/relationships/oleObject" Target="../embeddings/oleObject272.bin"/><Relationship Id="rId22" Type="http://schemas.openxmlformats.org/officeDocument/2006/relationships/vmlDrawing" Target="../drawings/vmlDrawing30.vml"/><Relationship Id="rId21" Type="http://schemas.openxmlformats.org/officeDocument/2006/relationships/slideLayout" Target="../slideLayouts/slideLayout54.xml"/><Relationship Id="rId20" Type="http://schemas.openxmlformats.org/officeDocument/2006/relationships/image" Target="../media/image281.emf"/><Relationship Id="rId2" Type="http://schemas.openxmlformats.org/officeDocument/2006/relationships/image" Target="../media/image272.emf"/><Relationship Id="rId19" Type="http://schemas.openxmlformats.org/officeDocument/2006/relationships/oleObject" Target="../embeddings/oleObject280.bin"/><Relationship Id="rId18" Type="http://schemas.openxmlformats.org/officeDocument/2006/relationships/image" Target="../media/image280.emf"/><Relationship Id="rId17" Type="http://schemas.openxmlformats.org/officeDocument/2006/relationships/oleObject" Target="../embeddings/oleObject279.bin"/><Relationship Id="rId16" Type="http://schemas.openxmlformats.org/officeDocument/2006/relationships/image" Target="../media/image279.emf"/><Relationship Id="rId15" Type="http://schemas.openxmlformats.org/officeDocument/2006/relationships/oleObject" Target="../embeddings/oleObject278.bin"/><Relationship Id="rId14" Type="http://schemas.openxmlformats.org/officeDocument/2006/relationships/image" Target="../media/image278.emf"/><Relationship Id="rId13" Type="http://schemas.openxmlformats.org/officeDocument/2006/relationships/oleObject" Target="../embeddings/oleObject277.bin"/><Relationship Id="rId12" Type="http://schemas.openxmlformats.org/officeDocument/2006/relationships/image" Target="../media/image277.emf"/><Relationship Id="rId11" Type="http://schemas.openxmlformats.org/officeDocument/2006/relationships/oleObject" Target="../embeddings/oleObject276.bin"/><Relationship Id="rId10" Type="http://schemas.openxmlformats.org/officeDocument/2006/relationships/image" Target="../media/image276.emf"/><Relationship Id="rId1" Type="http://schemas.openxmlformats.org/officeDocument/2006/relationships/oleObject" Target="../embeddings/oleObject271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5.bin"/><Relationship Id="rId8" Type="http://schemas.openxmlformats.org/officeDocument/2006/relationships/image" Target="../media/image285.emf"/><Relationship Id="rId7" Type="http://schemas.openxmlformats.org/officeDocument/2006/relationships/oleObject" Target="../embeddings/oleObject284.bin"/><Relationship Id="rId6" Type="http://schemas.openxmlformats.org/officeDocument/2006/relationships/image" Target="../media/image284.emf"/><Relationship Id="rId5" Type="http://schemas.openxmlformats.org/officeDocument/2006/relationships/oleObject" Target="../embeddings/oleObject283.bin"/><Relationship Id="rId4" Type="http://schemas.openxmlformats.org/officeDocument/2006/relationships/image" Target="../media/image283.emf"/><Relationship Id="rId36" Type="http://schemas.openxmlformats.org/officeDocument/2006/relationships/vmlDrawing" Target="../drawings/vmlDrawing31.vml"/><Relationship Id="rId35" Type="http://schemas.openxmlformats.org/officeDocument/2006/relationships/slideLayout" Target="../slideLayouts/slideLayout54.xml"/><Relationship Id="rId34" Type="http://schemas.openxmlformats.org/officeDocument/2006/relationships/image" Target="../media/image298.emf"/><Relationship Id="rId33" Type="http://schemas.openxmlformats.org/officeDocument/2006/relationships/oleObject" Target="../embeddings/oleObject297.bin"/><Relationship Id="rId32" Type="http://schemas.openxmlformats.org/officeDocument/2006/relationships/image" Target="../media/image297.emf"/><Relationship Id="rId31" Type="http://schemas.openxmlformats.org/officeDocument/2006/relationships/oleObject" Target="../embeddings/oleObject296.bin"/><Relationship Id="rId30" Type="http://schemas.openxmlformats.org/officeDocument/2006/relationships/image" Target="../media/image296.emf"/><Relationship Id="rId3" Type="http://schemas.openxmlformats.org/officeDocument/2006/relationships/oleObject" Target="../embeddings/oleObject282.bin"/><Relationship Id="rId29" Type="http://schemas.openxmlformats.org/officeDocument/2006/relationships/oleObject" Target="../embeddings/oleObject295.bin"/><Relationship Id="rId28" Type="http://schemas.openxmlformats.org/officeDocument/2006/relationships/image" Target="../media/image295.emf"/><Relationship Id="rId27" Type="http://schemas.openxmlformats.org/officeDocument/2006/relationships/oleObject" Target="../embeddings/oleObject294.bin"/><Relationship Id="rId26" Type="http://schemas.openxmlformats.org/officeDocument/2006/relationships/image" Target="../media/image294.emf"/><Relationship Id="rId25" Type="http://schemas.openxmlformats.org/officeDocument/2006/relationships/oleObject" Target="../embeddings/oleObject293.bin"/><Relationship Id="rId24" Type="http://schemas.openxmlformats.org/officeDocument/2006/relationships/image" Target="../media/image293.emf"/><Relationship Id="rId23" Type="http://schemas.openxmlformats.org/officeDocument/2006/relationships/oleObject" Target="../embeddings/oleObject292.bin"/><Relationship Id="rId22" Type="http://schemas.openxmlformats.org/officeDocument/2006/relationships/image" Target="../media/image292.emf"/><Relationship Id="rId21" Type="http://schemas.openxmlformats.org/officeDocument/2006/relationships/oleObject" Target="../embeddings/oleObject291.bin"/><Relationship Id="rId20" Type="http://schemas.openxmlformats.org/officeDocument/2006/relationships/image" Target="../media/image291.emf"/><Relationship Id="rId2" Type="http://schemas.openxmlformats.org/officeDocument/2006/relationships/image" Target="../media/image282.emf"/><Relationship Id="rId19" Type="http://schemas.openxmlformats.org/officeDocument/2006/relationships/oleObject" Target="../embeddings/oleObject290.bin"/><Relationship Id="rId18" Type="http://schemas.openxmlformats.org/officeDocument/2006/relationships/image" Target="../media/image290.emf"/><Relationship Id="rId17" Type="http://schemas.openxmlformats.org/officeDocument/2006/relationships/oleObject" Target="../embeddings/oleObject289.bin"/><Relationship Id="rId16" Type="http://schemas.openxmlformats.org/officeDocument/2006/relationships/image" Target="../media/image289.emf"/><Relationship Id="rId15" Type="http://schemas.openxmlformats.org/officeDocument/2006/relationships/oleObject" Target="../embeddings/oleObject288.bin"/><Relationship Id="rId14" Type="http://schemas.openxmlformats.org/officeDocument/2006/relationships/image" Target="../media/image288.emf"/><Relationship Id="rId13" Type="http://schemas.openxmlformats.org/officeDocument/2006/relationships/oleObject" Target="../embeddings/oleObject287.bin"/><Relationship Id="rId12" Type="http://schemas.openxmlformats.org/officeDocument/2006/relationships/image" Target="../media/image287.emf"/><Relationship Id="rId11" Type="http://schemas.openxmlformats.org/officeDocument/2006/relationships/oleObject" Target="../embeddings/oleObject286.bin"/><Relationship Id="rId10" Type="http://schemas.openxmlformats.org/officeDocument/2006/relationships/image" Target="../media/image286.emf"/><Relationship Id="rId1" Type="http://schemas.openxmlformats.org/officeDocument/2006/relationships/oleObject" Target="../embeddings/oleObject281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2.bin"/><Relationship Id="rId8" Type="http://schemas.openxmlformats.org/officeDocument/2006/relationships/image" Target="../media/image302.emf"/><Relationship Id="rId7" Type="http://schemas.openxmlformats.org/officeDocument/2006/relationships/oleObject" Target="../embeddings/oleObject301.bin"/><Relationship Id="rId6" Type="http://schemas.openxmlformats.org/officeDocument/2006/relationships/image" Target="../media/image301.emf"/><Relationship Id="rId5" Type="http://schemas.openxmlformats.org/officeDocument/2006/relationships/oleObject" Target="../embeddings/oleObject300.bin"/><Relationship Id="rId4" Type="http://schemas.openxmlformats.org/officeDocument/2006/relationships/image" Target="../media/image300.emf"/><Relationship Id="rId34" Type="http://schemas.openxmlformats.org/officeDocument/2006/relationships/vmlDrawing" Target="../drawings/vmlDrawing32.vml"/><Relationship Id="rId33" Type="http://schemas.openxmlformats.org/officeDocument/2006/relationships/slideLayout" Target="../slideLayouts/slideLayout54.xml"/><Relationship Id="rId32" Type="http://schemas.openxmlformats.org/officeDocument/2006/relationships/image" Target="../media/image314.emf"/><Relationship Id="rId31" Type="http://schemas.openxmlformats.org/officeDocument/2006/relationships/oleObject" Target="../embeddings/oleObject313.bin"/><Relationship Id="rId30" Type="http://schemas.openxmlformats.org/officeDocument/2006/relationships/image" Target="../media/image313.emf"/><Relationship Id="rId3" Type="http://schemas.openxmlformats.org/officeDocument/2006/relationships/oleObject" Target="../embeddings/oleObject299.bin"/><Relationship Id="rId29" Type="http://schemas.openxmlformats.org/officeDocument/2006/relationships/oleObject" Target="../embeddings/oleObject312.bin"/><Relationship Id="rId28" Type="http://schemas.openxmlformats.org/officeDocument/2006/relationships/image" Target="../media/image312.emf"/><Relationship Id="rId27" Type="http://schemas.openxmlformats.org/officeDocument/2006/relationships/oleObject" Target="../embeddings/oleObject311.bin"/><Relationship Id="rId26" Type="http://schemas.openxmlformats.org/officeDocument/2006/relationships/image" Target="../media/image311.wmf"/><Relationship Id="rId25" Type="http://schemas.openxmlformats.org/officeDocument/2006/relationships/oleObject" Target="../embeddings/oleObject310.bin"/><Relationship Id="rId24" Type="http://schemas.openxmlformats.org/officeDocument/2006/relationships/image" Target="../media/image310.emf"/><Relationship Id="rId23" Type="http://schemas.openxmlformats.org/officeDocument/2006/relationships/oleObject" Target="../embeddings/oleObject309.bin"/><Relationship Id="rId22" Type="http://schemas.openxmlformats.org/officeDocument/2006/relationships/image" Target="../media/image309.emf"/><Relationship Id="rId21" Type="http://schemas.openxmlformats.org/officeDocument/2006/relationships/oleObject" Target="../embeddings/oleObject308.bin"/><Relationship Id="rId20" Type="http://schemas.openxmlformats.org/officeDocument/2006/relationships/image" Target="../media/image308.emf"/><Relationship Id="rId2" Type="http://schemas.openxmlformats.org/officeDocument/2006/relationships/image" Target="../media/image299.emf"/><Relationship Id="rId19" Type="http://schemas.openxmlformats.org/officeDocument/2006/relationships/oleObject" Target="../embeddings/oleObject307.bin"/><Relationship Id="rId18" Type="http://schemas.openxmlformats.org/officeDocument/2006/relationships/image" Target="../media/image307.emf"/><Relationship Id="rId17" Type="http://schemas.openxmlformats.org/officeDocument/2006/relationships/oleObject" Target="../embeddings/oleObject306.bin"/><Relationship Id="rId16" Type="http://schemas.openxmlformats.org/officeDocument/2006/relationships/image" Target="../media/image306.emf"/><Relationship Id="rId15" Type="http://schemas.openxmlformats.org/officeDocument/2006/relationships/oleObject" Target="../embeddings/oleObject305.bin"/><Relationship Id="rId14" Type="http://schemas.openxmlformats.org/officeDocument/2006/relationships/image" Target="../media/image305.emf"/><Relationship Id="rId13" Type="http://schemas.openxmlformats.org/officeDocument/2006/relationships/oleObject" Target="../embeddings/oleObject304.bin"/><Relationship Id="rId12" Type="http://schemas.openxmlformats.org/officeDocument/2006/relationships/image" Target="../media/image304.emf"/><Relationship Id="rId11" Type="http://schemas.openxmlformats.org/officeDocument/2006/relationships/oleObject" Target="../embeddings/oleObject303.bin"/><Relationship Id="rId10" Type="http://schemas.openxmlformats.org/officeDocument/2006/relationships/image" Target="../media/image303.emf"/><Relationship Id="rId1" Type="http://schemas.openxmlformats.org/officeDocument/2006/relationships/oleObject" Target="../embeddings/oleObject298.bin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3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316.wmf"/><Relationship Id="rId3" Type="http://schemas.openxmlformats.org/officeDocument/2006/relationships/oleObject" Target="../embeddings/oleObject315.bin"/><Relationship Id="rId2" Type="http://schemas.openxmlformats.org/officeDocument/2006/relationships/image" Target="../media/image315.wmf"/><Relationship Id="rId1" Type="http://schemas.openxmlformats.org/officeDocument/2006/relationships/oleObject" Target="../embeddings/oleObject314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319.wmf"/><Relationship Id="rId7" Type="http://schemas.openxmlformats.org/officeDocument/2006/relationships/oleObject" Target="../embeddings/oleObject319.bin"/><Relationship Id="rId6" Type="http://schemas.openxmlformats.org/officeDocument/2006/relationships/image" Target="../media/image318.wmf"/><Relationship Id="rId5" Type="http://schemas.openxmlformats.org/officeDocument/2006/relationships/oleObject" Target="../embeddings/oleObject318.bin"/><Relationship Id="rId4" Type="http://schemas.openxmlformats.org/officeDocument/2006/relationships/image" Target="../media/image317.wmf"/><Relationship Id="rId3" Type="http://schemas.openxmlformats.org/officeDocument/2006/relationships/oleObject" Target="../embeddings/oleObject317.bin"/><Relationship Id="rId2" Type="http://schemas.openxmlformats.org/officeDocument/2006/relationships/image" Target="../media/image315.wmf"/><Relationship Id="rId10" Type="http://schemas.openxmlformats.org/officeDocument/2006/relationships/vmlDrawing" Target="../drawings/vmlDrawing34.vml"/><Relationship Id="rId1" Type="http://schemas.openxmlformats.org/officeDocument/2006/relationships/oleObject" Target="../embeddings/oleObject31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20.wmf"/><Relationship Id="rId1" Type="http://schemas.openxmlformats.org/officeDocument/2006/relationships/oleObject" Target="../embeddings/oleObject320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5.bin"/><Relationship Id="rId8" Type="http://schemas.openxmlformats.org/officeDocument/2006/relationships/image" Target="../media/image323.wmf"/><Relationship Id="rId7" Type="http://schemas.openxmlformats.org/officeDocument/2006/relationships/oleObject" Target="../embeddings/oleObject324.bin"/><Relationship Id="rId6" Type="http://schemas.openxmlformats.org/officeDocument/2006/relationships/image" Target="../media/image322.wmf"/><Relationship Id="rId5" Type="http://schemas.openxmlformats.org/officeDocument/2006/relationships/oleObject" Target="../embeddings/oleObject323.bin"/><Relationship Id="rId4" Type="http://schemas.openxmlformats.org/officeDocument/2006/relationships/image" Target="../media/image321.wmf"/><Relationship Id="rId3" Type="http://schemas.openxmlformats.org/officeDocument/2006/relationships/oleObject" Target="../embeddings/oleObject322.bin"/><Relationship Id="rId2" Type="http://schemas.openxmlformats.org/officeDocument/2006/relationships/image" Target="../media/image320.wmf"/><Relationship Id="rId12" Type="http://schemas.openxmlformats.org/officeDocument/2006/relationships/vmlDrawing" Target="../drawings/vmlDrawing36.v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324.wmf"/><Relationship Id="rId1" Type="http://schemas.openxmlformats.org/officeDocument/2006/relationships/oleObject" Target="../embeddings/oleObject321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0.bin"/><Relationship Id="rId8" Type="http://schemas.openxmlformats.org/officeDocument/2006/relationships/image" Target="../media/image328.wmf"/><Relationship Id="rId7" Type="http://schemas.openxmlformats.org/officeDocument/2006/relationships/oleObject" Target="../embeddings/oleObject329.bin"/><Relationship Id="rId6" Type="http://schemas.openxmlformats.org/officeDocument/2006/relationships/image" Target="../media/image327.wmf"/><Relationship Id="rId5" Type="http://schemas.openxmlformats.org/officeDocument/2006/relationships/oleObject" Target="../embeddings/oleObject328.bin"/><Relationship Id="rId4" Type="http://schemas.openxmlformats.org/officeDocument/2006/relationships/image" Target="../media/image326.wmf"/><Relationship Id="rId3" Type="http://schemas.openxmlformats.org/officeDocument/2006/relationships/oleObject" Target="../embeddings/oleObject327.bin"/><Relationship Id="rId2" Type="http://schemas.openxmlformats.org/officeDocument/2006/relationships/image" Target="../media/image325.wmf"/><Relationship Id="rId16" Type="http://schemas.openxmlformats.org/officeDocument/2006/relationships/vmlDrawing" Target="../drawings/vmlDrawing37.vml"/><Relationship Id="rId15" Type="http://schemas.openxmlformats.org/officeDocument/2006/relationships/slideLayout" Target="../slideLayouts/slideLayout18.xml"/><Relationship Id="rId14" Type="http://schemas.openxmlformats.org/officeDocument/2006/relationships/image" Target="../media/image331.wmf"/><Relationship Id="rId13" Type="http://schemas.openxmlformats.org/officeDocument/2006/relationships/oleObject" Target="../embeddings/oleObject332.bin"/><Relationship Id="rId12" Type="http://schemas.openxmlformats.org/officeDocument/2006/relationships/image" Target="../media/image330.wmf"/><Relationship Id="rId11" Type="http://schemas.openxmlformats.org/officeDocument/2006/relationships/oleObject" Target="../embeddings/oleObject331.bin"/><Relationship Id="rId10" Type="http://schemas.openxmlformats.org/officeDocument/2006/relationships/image" Target="../media/image329.wmf"/><Relationship Id="rId1" Type="http://schemas.openxmlformats.org/officeDocument/2006/relationships/oleObject" Target="../embeddings/oleObject326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10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5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19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第三</a:t>
            </a:r>
            <a:r>
              <a:rPr lang="zh-CN" altLang="en-US" smtClean="0"/>
              <a:t>节 无穷小量与微分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7423-C39A-499D-AECF-F048B3921FEE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731763" y="443492"/>
            <a:ext cx="5355167" cy="771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4018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35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5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7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9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901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四、同阶无穷小量</a:t>
            </a:r>
            <a:endParaRPr lang="zh-CN" altLang="zh-CN" sz="4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694468" y="1722564"/>
          <a:ext cx="7427484" cy="5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" r:id="rId1" imgW="2967990" imgH="215900" progId="Equation.3">
                  <p:embed/>
                </p:oleObj>
              </mc:Choice>
              <mc:Fallback>
                <p:oleObj name="" r:id="rId1" imgW="2967990" imgH="215900" progId="Equation.3">
                  <p:embed/>
                  <p:pic>
                    <p:nvPicPr>
                      <p:cNvPr id="0" name="图片 7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468" y="1722564"/>
                        <a:ext cx="7427484" cy="5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2671032" y="2608540"/>
          <a:ext cx="2757714" cy="1045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" r:id="rId3" imgW="1106170" imgH="419735" progId="Equation.3">
                  <p:embed/>
                </p:oleObj>
              </mc:Choice>
              <mc:Fallback>
                <p:oleObj name="" r:id="rId3" imgW="1106170" imgH="419735" progId="Equation.3">
                  <p:embed/>
                  <p:pic>
                    <p:nvPicPr>
                      <p:cNvPr id="0" name="图片 7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032" y="2608540"/>
                        <a:ext cx="2757714" cy="1045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673302" y="4030738"/>
          <a:ext cx="5903484" cy="5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" r:id="rId5" imgW="2360295" imgH="215900" progId="Equation.3">
                  <p:embed/>
                </p:oleObj>
              </mc:Choice>
              <mc:Fallback>
                <p:oleObj name="" r:id="rId5" imgW="2360295" imgH="215900" progId="Equation.3">
                  <p:embed/>
                  <p:pic>
                    <p:nvPicPr>
                      <p:cNvPr id="0" name="图片 7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302" y="4030738"/>
                        <a:ext cx="5903484" cy="5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695476" y="4578552"/>
          <a:ext cx="6191250" cy="142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" r:id="rId7" imgW="2475230" imgH="571500" progId="Equation.3">
                  <p:embed/>
                </p:oleObj>
              </mc:Choice>
              <mc:Fallback>
                <p:oleObj name="" r:id="rId7" imgW="2475230" imgH="571500" progId="Equation.3">
                  <p:embed/>
                  <p:pic>
                    <p:nvPicPr>
                      <p:cNvPr id="0" name="图片 7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76" y="4578552"/>
                        <a:ext cx="6191250" cy="1423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autoUpdateAnimBg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F681-C873-4283-B6F8-A88D4F7785F5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611560" y="1340589"/>
            <a:ext cx="8198556" cy="771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4018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35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5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7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9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901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五、无穷小量的</a:t>
            </a:r>
            <a:r>
              <a:rPr lang="zh-CN" altLang="zh-CN" sz="4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运算</a:t>
            </a:r>
            <a:r>
              <a:rPr lang="zh-CN" altLang="en-US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性质</a:t>
            </a:r>
            <a:endParaRPr lang="zh-CN" altLang="zh-CN" sz="4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advAuto="0" autoUpdateAnimBg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20700" y="533400"/>
            <a:ext cx="208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 smtClean="0">
                <a:solidFill>
                  <a:srgbClr val="0033CC"/>
                </a:solidFill>
                <a:ea typeface="楷体_GB2312" pitchFamily="49" charset="-122"/>
              </a:rPr>
              <a:t>性质</a:t>
            </a:r>
            <a:r>
              <a:rPr lang="en-US" altLang="zh-CN" sz="2800" b="1" dirty="0" smtClean="0">
                <a:solidFill>
                  <a:srgbClr val="0033CC"/>
                </a:solidFill>
                <a:ea typeface="楷体_GB2312" pitchFamily="49" charset="-122"/>
              </a:rPr>
              <a:t>1.</a:t>
            </a:r>
            <a:endParaRPr lang="en-US" altLang="zh-CN" sz="2800" b="1" dirty="0" smtClean="0">
              <a:solidFill>
                <a:srgbClr val="0033CC"/>
              </a:solidFill>
              <a:ea typeface="楷体_GB2312" pitchFamily="49" charset="-122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953250" y="374173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有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162050" y="3835400"/>
          <a:ext cx="270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5" name="Equation" r:id="rId1" imgW="2723515" imgH="408305" progId="Equation.3">
                  <p:embed/>
                </p:oleObj>
              </mc:Choice>
              <mc:Fallback>
                <p:oleObj name="Equation" r:id="rId1" imgW="2723515" imgH="408305" progId="Equation.3">
                  <p:embed/>
                  <p:pic>
                    <p:nvPicPr>
                      <p:cNvPr id="0" name="图片 46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3835400"/>
                        <a:ext cx="2705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572419" y="533399"/>
            <a:ext cx="6342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有限个无穷小的和还是无穷小 </a:t>
            </a:r>
            <a:r>
              <a:rPr kumimoji="1" lang="en-US" altLang="zh-CN" sz="28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2800" b="1" dirty="0" smtClean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971550" y="1216025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证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考虑两个无穷小的和 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124450" y="1196975"/>
            <a:ext cx="855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5600700" y="1292225"/>
          <a:ext cx="1689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6" name="Equation" r:id="rId3" imgW="1692910" imgH="641985" progId="Equation.3">
                  <p:embed/>
                </p:oleObj>
              </mc:Choice>
              <mc:Fallback>
                <p:oleObj name="Equation" r:id="rId3" imgW="1692910" imgH="641985" progId="Equation.3">
                  <p:embed/>
                  <p:pic>
                    <p:nvPicPr>
                      <p:cNvPr id="0" name="图片 46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1292225"/>
                        <a:ext cx="1689100" cy="6731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7321550" y="1317625"/>
          <a:ext cx="1714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7" name="Equation" r:id="rId5" imgW="1711960" imgH="641985" progId="Equation.3">
                  <p:embed/>
                </p:oleObj>
              </mc:Choice>
              <mc:Fallback>
                <p:oleObj name="Equation" r:id="rId5" imgW="1711960" imgH="641985" progId="Equation.3">
                  <p:embed/>
                  <p:pic>
                    <p:nvPicPr>
                      <p:cNvPr id="0" name="图片 46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1317625"/>
                        <a:ext cx="1714500" cy="6731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1290638" y="1773238"/>
          <a:ext cx="119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8" name="Equation" r:id="rId7" imgW="1186815" imgH="369570" progId="Equation.3">
                  <p:embed/>
                </p:oleObj>
              </mc:Choice>
              <mc:Fallback>
                <p:oleObj name="Equation" r:id="rId7" imgW="1186815" imgH="369570" progId="Equation.3">
                  <p:embed/>
                  <p:pic>
                    <p:nvPicPr>
                      <p:cNvPr id="0" name="图片 46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1773238"/>
                        <a:ext cx="1193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2190750" y="2341563"/>
          <a:ext cx="125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9" name="Equation" r:id="rId9" imgW="1235710" imgH="408305" progId="Equation.3">
                  <p:embed/>
                </p:oleObj>
              </mc:Choice>
              <mc:Fallback>
                <p:oleObj name="Equation" r:id="rId9" imgW="1235710" imgH="408305" progId="Equation.3">
                  <p:embed/>
                  <p:pic>
                    <p:nvPicPr>
                      <p:cNvPr id="0" name="图片 46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2341563"/>
                        <a:ext cx="1257300" cy="4445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370263" y="2266950"/>
            <a:ext cx="703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3829050" y="2347913"/>
          <a:ext cx="2247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0" name="Equation" r:id="rId11" imgW="2256790" imgH="447675" progId="Equation.3">
                  <p:embed/>
                </p:oleObj>
              </mc:Choice>
              <mc:Fallback>
                <p:oleObj name="Equation" r:id="rId11" imgW="2256790" imgH="447675" progId="Equation.3">
                  <p:embed/>
                  <p:pic>
                    <p:nvPicPr>
                      <p:cNvPr id="0" name="图片 46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2347913"/>
                        <a:ext cx="2247900" cy="4699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6038850" y="2309813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时 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有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7245350" y="2311400"/>
          <a:ext cx="1003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1" name="Equation" r:id="rId13" imgW="992505" imgH="486410" progId="Equation.3">
                  <p:embed/>
                </p:oleObj>
              </mc:Choice>
              <mc:Fallback>
                <p:oleObj name="Equation" r:id="rId13" imgW="992505" imgH="486410" progId="Equation.3">
                  <p:embed/>
                  <p:pic>
                    <p:nvPicPr>
                      <p:cNvPr id="0" name="图片 46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350" y="2311400"/>
                        <a:ext cx="1003300" cy="5207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2159000" y="3119438"/>
          <a:ext cx="127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2" name="Equation" r:id="rId15" imgW="1264285" imgH="408305" progId="Equation.3">
                  <p:embed/>
                </p:oleObj>
              </mc:Choice>
              <mc:Fallback>
                <p:oleObj name="Equation" r:id="rId15" imgW="1264285" imgH="408305" progId="Equation.3">
                  <p:embed/>
                  <p:pic>
                    <p:nvPicPr>
                      <p:cNvPr id="0" name="图片 46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3119438"/>
                        <a:ext cx="1270000" cy="4445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3344863" y="29972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258" name="Object 18"/>
          <p:cNvGraphicFramePr>
            <a:graphicFrameLocks noChangeAspect="1"/>
          </p:cNvGraphicFramePr>
          <p:nvPr/>
        </p:nvGraphicFramePr>
        <p:xfrm>
          <a:off x="3829050" y="3103563"/>
          <a:ext cx="2298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3" name="Equation" r:id="rId17" imgW="2315210" imgH="447675" progId="Equation.3">
                  <p:embed/>
                </p:oleObj>
              </mc:Choice>
              <mc:Fallback>
                <p:oleObj name="Equation" r:id="rId17" imgW="2315210" imgH="447675" progId="Equation.3">
                  <p:embed/>
                  <p:pic>
                    <p:nvPicPr>
                      <p:cNvPr id="0" name="图片 46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3103563"/>
                        <a:ext cx="2298700" cy="4699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6115050" y="3021013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时 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有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260" name="Object 20"/>
          <p:cNvGraphicFramePr>
            <a:graphicFrameLocks noChangeAspect="1"/>
          </p:cNvGraphicFramePr>
          <p:nvPr/>
        </p:nvGraphicFramePr>
        <p:xfrm>
          <a:off x="7283450" y="3028950"/>
          <a:ext cx="1041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4" name="Equation" r:id="rId19" imgW="1031240" imgH="486410" progId="Equation.3">
                  <p:embed/>
                </p:oleObj>
              </mc:Choice>
              <mc:Fallback>
                <p:oleObj name="Equation" r:id="rId19" imgW="1031240" imgH="486410" progId="Equation.3">
                  <p:embed/>
                  <p:pic>
                    <p:nvPicPr>
                      <p:cNvPr id="0" name="图片 46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3028950"/>
                        <a:ext cx="1041400" cy="5207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87388" y="37480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取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3829050" y="374173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则当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263" name="Object 23"/>
          <p:cNvGraphicFramePr>
            <a:graphicFrameLocks noChangeAspect="1"/>
          </p:cNvGraphicFramePr>
          <p:nvPr/>
        </p:nvGraphicFramePr>
        <p:xfrm>
          <a:off x="4743450" y="3822700"/>
          <a:ext cx="218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5" name="Equation" r:id="rId21" imgW="2198370" imgH="447675" progId="Equation.3">
                  <p:embed/>
                </p:oleObj>
              </mc:Choice>
              <mc:Fallback>
                <p:oleObj name="Equation" r:id="rId21" imgW="2198370" imgH="447675" progId="Equation.3">
                  <p:embed/>
                  <p:pic>
                    <p:nvPicPr>
                      <p:cNvPr id="0" name="图片 46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3822700"/>
                        <a:ext cx="2184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4" name="Object 24"/>
          <p:cNvGraphicFramePr>
            <a:graphicFrameLocks noChangeAspect="1"/>
          </p:cNvGraphicFramePr>
          <p:nvPr/>
        </p:nvGraphicFramePr>
        <p:xfrm>
          <a:off x="2114550" y="4425950"/>
          <a:ext cx="2705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6" name="Equation" r:id="rId23" imgW="2723515" imgH="447675" progId="Equation.3">
                  <p:embed/>
                </p:oleObj>
              </mc:Choice>
              <mc:Fallback>
                <p:oleObj name="Equation" r:id="rId23" imgW="2723515" imgH="447675" progId="Equation.3">
                  <p:embed/>
                  <p:pic>
                    <p:nvPicPr>
                      <p:cNvPr id="0" name="图片 46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4425950"/>
                        <a:ext cx="2705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5" name="Object 25"/>
          <p:cNvGraphicFramePr>
            <a:graphicFrameLocks noChangeAspect="1"/>
          </p:cNvGraphicFramePr>
          <p:nvPr/>
        </p:nvGraphicFramePr>
        <p:xfrm>
          <a:off x="4908550" y="4392613"/>
          <a:ext cx="10287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7" name="Equation" r:id="rId25" imgW="953135" imgH="486410" progId="Equation.3">
                  <p:embed/>
                </p:oleObj>
              </mc:Choice>
              <mc:Fallback>
                <p:oleObj name="Equation" r:id="rId25" imgW="953135" imgH="486410" progId="Equation.3">
                  <p:embed/>
                  <p:pic>
                    <p:nvPicPr>
                      <p:cNvPr id="0" name="图片 46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4392613"/>
                        <a:ext cx="10287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6" name="Object 26"/>
          <p:cNvGraphicFramePr>
            <a:graphicFrameLocks noChangeAspect="1"/>
          </p:cNvGraphicFramePr>
          <p:nvPr/>
        </p:nvGraphicFramePr>
        <p:xfrm>
          <a:off x="6140450" y="4575175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8" name="Equation" r:id="rId27" imgW="486410" imgH="213995" progId="Equation.3">
                  <p:embed/>
                </p:oleObj>
              </mc:Choice>
              <mc:Fallback>
                <p:oleObj name="Equation" r:id="rId27" imgW="486410" imgH="213995" progId="Equation.3">
                  <p:embed/>
                  <p:pic>
                    <p:nvPicPr>
                      <p:cNvPr id="0" name="图片 46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4575175"/>
                        <a:ext cx="508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628650" y="5051425"/>
            <a:ext cx="1409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因此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268" name="Object 28"/>
          <p:cNvGraphicFramePr>
            <a:graphicFrameLocks noChangeAspect="1"/>
          </p:cNvGraphicFramePr>
          <p:nvPr/>
        </p:nvGraphicFramePr>
        <p:xfrm>
          <a:off x="3067050" y="5060950"/>
          <a:ext cx="2438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9" name="Equation" r:id="rId29" imgW="2451100" imgH="641985" progId="Equation.3">
                  <p:embed/>
                </p:oleObj>
              </mc:Choice>
              <mc:Fallback>
                <p:oleObj name="Equation" r:id="rId29" imgW="2451100" imgH="641985" progId="Equation.3">
                  <p:embed/>
                  <p:pic>
                    <p:nvPicPr>
                      <p:cNvPr id="0" name="图片 46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5060950"/>
                        <a:ext cx="2438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628650" y="5707063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这说明当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270" name="Object 30"/>
          <p:cNvGraphicFramePr>
            <a:graphicFrameLocks noChangeAspect="1"/>
          </p:cNvGraphicFramePr>
          <p:nvPr/>
        </p:nvGraphicFramePr>
        <p:xfrm>
          <a:off x="2152650" y="5792788"/>
          <a:ext cx="105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0" name="Equation" r:id="rId31" imgW="1031240" imgH="408305" progId="Equation.3">
                  <p:embed/>
                </p:oleObj>
              </mc:Choice>
              <mc:Fallback>
                <p:oleObj name="Equation" r:id="rId31" imgW="1031240" imgH="408305" progId="Equation.3">
                  <p:embed/>
                  <p:pic>
                    <p:nvPicPr>
                      <p:cNvPr id="0" name="图片 46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5792788"/>
                        <a:ext cx="1054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3219450" y="5707063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kumimoji="1" lang="en-US" altLang="zh-CN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272" name="Object 32"/>
          <p:cNvGraphicFramePr>
            <a:graphicFrameLocks noChangeAspect="1"/>
          </p:cNvGraphicFramePr>
          <p:nvPr/>
        </p:nvGraphicFramePr>
        <p:xfrm>
          <a:off x="3905250" y="5816600"/>
          <a:ext cx="87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1" name="Equation" r:id="rId33" imgW="855980" imgH="369570" progId="Equation.3">
                  <p:embed/>
                </p:oleObj>
              </mc:Choice>
              <mc:Fallback>
                <p:oleObj name="Equation" r:id="rId33" imgW="855980" imgH="369570" progId="Equation.3">
                  <p:embed/>
                  <p:pic>
                    <p:nvPicPr>
                      <p:cNvPr id="0" name="图片 46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5816600"/>
                        <a:ext cx="876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4743450" y="570865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为无穷小量 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274" name="Object 34"/>
          <p:cNvGraphicFramePr>
            <a:graphicFrameLocks noChangeAspect="1"/>
          </p:cNvGraphicFramePr>
          <p:nvPr/>
        </p:nvGraphicFramePr>
        <p:xfrm>
          <a:off x="1322388" y="2133600"/>
          <a:ext cx="7397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2" name="公式" r:id="rId35" imgW="330835" imgH="369570" progId="Equation.3">
                  <p:embed/>
                </p:oleObj>
              </mc:Choice>
              <mc:Fallback>
                <p:oleObj name="公式" r:id="rId35" imgW="330835" imgH="369570" progId="Equation.3">
                  <p:embed/>
                  <p:pic>
                    <p:nvPicPr>
                      <p:cNvPr id="0" name="图片 46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2133600"/>
                        <a:ext cx="73977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5" name="Object 35"/>
          <p:cNvGraphicFramePr>
            <a:graphicFrameLocks noChangeAspect="1"/>
          </p:cNvGraphicFramePr>
          <p:nvPr/>
        </p:nvGraphicFramePr>
        <p:xfrm>
          <a:off x="1187450" y="2924175"/>
          <a:ext cx="7715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3" name="公式" r:id="rId37" imgW="330835" imgH="369570" progId="Equation.3">
                  <p:embed/>
                </p:oleObj>
              </mc:Choice>
              <mc:Fallback>
                <p:oleObj name="公式" r:id="rId37" imgW="330835" imgH="369570" progId="Equation.3">
                  <p:embed/>
                  <p:pic>
                    <p:nvPicPr>
                      <p:cNvPr id="0" name="图片 46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24175"/>
                        <a:ext cx="7715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5" grpId="0" autoUpdateAnimBg="0"/>
      <p:bldP spid="10246" grpId="0" autoUpdateAnimBg="0"/>
      <p:bldP spid="10247" grpId="0" autoUpdateAnimBg="0"/>
      <p:bldP spid="10252" grpId="0" autoUpdateAnimBg="0"/>
      <p:bldP spid="10254" grpId="0" autoUpdateAnimBg="0"/>
      <p:bldP spid="10257" grpId="0" autoUpdateAnimBg="0"/>
      <p:bldP spid="10259" grpId="0" autoUpdateAnimBg="0"/>
      <p:bldP spid="10261" grpId="0" autoUpdateAnimBg="0"/>
      <p:bldP spid="10262" grpId="0" autoUpdateAnimBg="0"/>
      <p:bldP spid="10267" grpId="0" autoUpdateAnimBg="0"/>
      <p:bldP spid="10269" grpId="0" autoUpdateAnimBg="0"/>
      <p:bldP spid="10271" grpId="0" autoUpdateAnimBg="0"/>
      <p:bldP spid="1027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AA84-3291-490E-869F-0D2C508DB8FE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101379" name="Group 3"/>
          <p:cNvGrpSpPr/>
          <p:nvPr/>
        </p:nvGrpSpPr>
        <p:grpSpPr bwMode="auto">
          <a:xfrm>
            <a:off x="2339752" y="3283763"/>
            <a:ext cx="3868964" cy="1662198"/>
            <a:chOff x="0" y="0"/>
            <a:chExt cx="2096" cy="1047"/>
          </a:xfrm>
        </p:grpSpPr>
        <p:graphicFrame>
          <p:nvGraphicFramePr>
            <p:cNvPr id="101380" name="Object 4"/>
            <p:cNvGraphicFramePr>
              <a:graphicFrameLocks noChangeAspect="1"/>
            </p:cNvGraphicFramePr>
            <p:nvPr/>
          </p:nvGraphicFramePr>
          <p:xfrm>
            <a:off x="0" y="0"/>
            <a:ext cx="209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3" name="" r:id="rId1" imgW="3327400" imgH="838200" progId="Equation.3">
                    <p:embed/>
                  </p:oleObj>
                </mc:Choice>
                <mc:Fallback>
                  <p:oleObj name="" r:id="rId1" imgW="3327400" imgH="838200" progId="Equation.3">
                    <p:embed/>
                    <p:pic>
                      <p:nvPicPr>
                        <p:cNvPr id="0" name="图片 102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096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381" name="AutoShape 5"/>
            <p:cNvSpPr/>
            <p:nvPr/>
          </p:nvSpPr>
          <p:spPr bwMode="auto">
            <a:xfrm rot="16200000">
              <a:off x="1059" y="70"/>
              <a:ext cx="104" cy="1055"/>
            </a:xfrm>
            <a:prstGeom prst="leftBrace">
              <a:avLst>
                <a:gd name="adj1" fmla="val 84535"/>
                <a:gd name="adj2" fmla="val 50000"/>
              </a:avLst>
            </a:prstGeom>
            <a:noFill/>
            <a:ln w="1905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101382" name="Text Box 6"/>
            <p:cNvSpPr txBox="1">
              <a:spLocks noChangeArrowheads="1"/>
            </p:cNvSpPr>
            <p:nvPr/>
          </p:nvSpPr>
          <p:spPr bwMode="auto">
            <a:xfrm>
              <a:off x="937" y="592"/>
              <a:ext cx="607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88036" tIns="144018" rIns="288036" bIns="144018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40180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35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5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7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9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901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800" i="1">
                  <a:solidFill>
                    <a:srgbClr val="000000"/>
                  </a:solidFill>
                </a:rPr>
                <a:t>n</a:t>
              </a:r>
              <a:r>
                <a:rPr lang="zh-CN" altLang="en-US" sz="2800">
                  <a:solidFill>
                    <a:srgbClr val="000000"/>
                  </a:solidFill>
                </a:rPr>
                <a:t>个</a:t>
              </a:r>
              <a:endParaRPr lang="zh-CN" altLang="en-US" sz="2800">
                <a:solidFill>
                  <a:srgbClr val="000000"/>
                </a:solidFill>
              </a:endParaRPr>
            </a:p>
          </p:txBody>
        </p:sp>
      </p:grp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1547664" y="2420888"/>
            <a:ext cx="1250849" cy="60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5" tIns="45702" rIns="91405" bIns="45702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4018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35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5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7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9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901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800" dirty="0">
                <a:solidFill>
                  <a:srgbClr val="000000"/>
                </a:solidFill>
              </a:rPr>
              <a:t>比如：</a:t>
            </a:r>
            <a:endParaRPr lang="zh-CN" altLang="zh-CN" sz="2800" dirty="0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1640" y="980728"/>
            <a:ext cx="6912768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FF0000"/>
                </a:solidFill>
              </a:rPr>
              <a:t>注：</a:t>
            </a:r>
            <a:r>
              <a:rPr lang="zh-CN" altLang="zh-CN" sz="2800" dirty="0">
                <a:solidFill>
                  <a:srgbClr val="000000"/>
                </a:solidFill>
              </a:rPr>
              <a:t>定理3中“  有限个” 不能丢，无限个无穷小量的和不一定是无穷</a:t>
            </a:r>
            <a:r>
              <a:rPr lang="zh-CN" altLang="zh-CN" sz="2800" dirty="0" smtClean="0">
                <a:solidFill>
                  <a:srgbClr val="000000"/>
                </a:solidFill>
              </a:rPr>
              <a:t>小量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r>
              <a:rPr lang="zh-CN" altLang="zh-CN" sz="2800" dirty="0" smtClean="0">
                <a:solidFill>
                  <a:srgbClr val="000000"/>
                </a:solidFill>
              </a:rPr>
              <a:t> </a:t>
            </a:r>
            <a:endParaRPr lang="zh-CN" altLang="zh-C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3" grpId="0" autoUpdateAnimBg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79412" y="327318"/>
            <a:ext cx="80025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 smtClean="0">
                <a:solidFill>
                  <a:srgbClr val="0033CC"/>
                </a:solidFill>
                <a:ea typeface="楷体_GB2312" pitchFamily="49" charset="-122"/>
              </a:rPr>
              <a:t>性质</a:t>
            </a:r>
            <a:r>
              <a:rPr lang="en-US" altLang="zh-CN" sz="2800" b="1" dirty="0" smtClean="0">
                <a:solidFill>
                  <a:srgbClr val="0033CC"/>
                </a:solidFill>
                <a:ea typeface="楷体_GB2312" pitchFamily="49" charset="-122"/>
              </a:rPr>
              <a:t>2.    </a:t>
            </a:r>
            <a:r>
              <a:rPr lang="zh-CN" altLang="en-US" sz="2800" b="1" dirty="0" smtClean="0">
                <a:solidFill>
                  <a:srgbClr val="0033CC"/>
                </a:solidFill>
                <a:ea typeface="楷体_GB2312" pitchFamily="49" charset="-122"/>
              </a:rPr>
              <a:t>有界变量与无穷小量的乘积是无穷小量。</a:t>
            </a:r>
            <a:endParaRPr lang="zh-CN" altLang="en-US" sz="2800" b="1" dirty="0" smtClean="0">
              <a:solidFill>
                <a:srgbClr val="0033CC"/>
              </a:solidFill>
              <a:ea typeface="楷体_GB2312" pitchFamily="49" charset="-122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963613" y="9779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证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2120900" y="806450"/>
          <a:ext cx="2451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1" name="Equation" r:id="rId1" imgW="2470785" imgH="680720" progId="Equation.3">
                  <p:embed/>
                </p:oleObj>
              </mc:Choice>
              <mc:Fallback>
                <p:oleObj name="Equation" r:id="rId1" imgW="2470785" imgH="680720" progId="Equation.3">
                  <p:embed/>
                  <p:pic>
                    <p:nvPicPr>
                      <p:cNvPr id="0" name="图片 47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806450"/>
                        <a:ext cx="2451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5059363" y="1054100"/>
          <a:ext cx="1168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2" name="Equation" r:id="rId3" imgW="1148080" imgH="447675" progId="Equation.3">
                  <p:embed/>
                </p:oleObj>
              </mc:Choice>
              <mc:Fallback>
                <p:oleObj name="Equation" r:id="rId3" imgW="1148080" imgH="447675" progId="Equation.3">
                  <p:embed/>
                  <p:pic>
                    <p:nvPicPr>
                      <p:cNvPr id="0" name="图片 47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3" y="1054100"/>
                        <a:ext cx="1168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09600" y="16129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又设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1447800" y="1689100"/>
          <a:ext cx="1651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3" name="Equation" r:id="rId5" imgW="1653540" imgH="641985" progId="Equation.3">
                  <p:embed/>
                </p:oleObj>
              </mc:Choice>
              <mc:Fallback>
                <p:oleObj name="Equation" r:id="rId5" imgW="1653540" imgH="641985" progId="Equation.3">
                  <p:embed/>
                  <p:pic>
                    <p:nvPicPr>
                      <p:cNvPr id="0" name="图片 47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89100"/>
                        <a:ext cx="1651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3124200" y="162718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3657600" y="1752600"/>
          <a:ext cx="119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4" name="Equation" r:id="rId7" imgW="1186815" imgH="369570" progId="Equation.3">
                  <p:embed/>
                </p:oleObj>
              </mc:Choice>
              <mc:Fallback>
                <p:oleObj name="Equation" r:id="rId7" imgW="1186815" imgH="369570" progId="Equation.3">
                  <p:embed/>
                  <p:pic>
                    <p:nvPicPr>
                      <p:cNvPr id="0" name="图片 47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752600"/>
                        <a:ext cx="1193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4953000" y="1701800"/>
          <a:ext cx="130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5" name="Equation" r:id="rId9" imgW="1303655" imgH="408305" progId="Equation.3">
                  <p:embed/>
                </p:oleObj>
              </mc:Choice>
              <mc:Fallback>
                <p:oleObj name="Equation" r:id="rId9" imgW="1303655" imgH="408305" progId="Equation.3">
                  <p:embed/>
                  <p:pic>
                    <p:nvPicPr>
                      <p:cNvPr id="0" name="图片 47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01800"/>
                        <a:ext cx="1308100" cy="4445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6172200" y="162718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6629400" y="1447800"/>
          <a:ext cx="2146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6" name="Equation" r:id="rId11" imgW="2159635" imgH="680720" progId="Equation.3">
                  <p:embed/>
                </p:oleObj>
              </mc:Choice>
              <mc:Fallback>
                <p:oleObj name="Equation" r:id="rId11" imgW="2159635" imgH="680720" progId="Equation.3">
                  <p:embed/>
                  <p:pic>
                    <p:nvPicPr>
                      <p:cNvPr id="0" name="图片 47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447800"/>
                        <a:ext cx="2146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28600" y="2430463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有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1231900" y="2451100"/>
          <a:ext cx="1130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7" name="Equation" r:id="rId13" imgW="1108710" imgH="486410" progId="Equation.3">
                  <p:embed/>
                </p:oleObj>
              </mc:Choice>
              <mc:Fallback>
                <p:oleObj name="Equation" r:id="rId13" imgW="1108710" imgH="486410" progId="Equation.3">
                  <p:embed/>
                  <p:pic>
                    <p:nvPicPr>
                      <p:cNvPr id="0" name="图片 47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2451100"/>
                        <a:ext cx="1130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609600" y="2987675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取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1143000" y="3049588"/>
          <a:ext cx="2667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8" name="Equation" r:id="rId15" imgW="2675255" imgH="408305" progId="Equation.3">
                  <p:embed/>
                </p:oleObj>
              </mc:Choice>
              <mc:Fallback>
                <p:oleObj name="Equation" r:id="rId15" imgW="2675255" imgH="408305" progId="Equation.3">
                  <p:embed/>
                  <p:pic>
                    <p:nvPicPr>
                      <p:cNvPr id="0" name="图片 47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49588"/>
                        <a:ext cx="2667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3810000" y="2994025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则当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4648200" y="2820988"/>
          <a:ext cx="1968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9" name="Equation" r:id="rId17" imgW="1964690" imgH="680720" progId="Equation.3">
                  <p:embed/>
                </p:oleObj>
              </mc:Choice>
              <mc:Fallback>
                <p:oleObj name="Equation" r:id="rId17" imgW="1964690" imgH="680720" progId="Equation.3">
                  <p:embed/>
                  <p:pic>
                    <p:nvPicPr>
                      <p:cNvPr id="0" name="图片 47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820988"/>
                        <a:ext cx="1968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6629400" y="3000375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时 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就有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2476500" y="3689350"/>
          <a:ext cx="100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0" name="Equation" r:id="rId19" imgW="992505" imgH="447675" progId="Equation.3">
                  <p:embed/>
                </p:oleObj>
              </mc:Choice>
              <mc:Fallback>
                <p:oleObj name="Equation" r:id="rId19" imgW="992505" imgH="447675" progId="Equation.3">
                  <p:embed/>
                  <p:pic>
                    <p:nvPicPr>
                      <p:cNvPr id="0" name="图片 47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689350"/>
                        <a:ext cx="1003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1"/>
          <p:cNvGraphicFramePr>
            <a:graphicFrameLocks noChangeAspect="1"/>
          </p:cNvGraphicFramePr>
          <p:nvPr/>
        </p:nvGraphicFramePr>
        <p:xfrm>
          <a:off x="3517900" y="3689350"/>
          <a:ext cx="90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1" name="Equation" r:id="rId21" imgW="875665" imgH="447675" progId="Equation.3">
                  <p:embed/>
                </p:oleObj>
              </mc:Choice>
              <mc:Fallback>
                <p:oleObj name="Equation" r:id="rId21" imgW="875665" imgH="447675" progId="Equation.3">
                  <p:embed/>
                  <p:pic>
                    <p:nvPicPr>
                      <p:cNvPr id="0" name="图片 47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3689350"/>
                        <a:ext cx="901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0" name="Object 22"/>
          <p:cNvGraphicFramePr>
            <a:graphicFrameLocks noChangeAspect="1"/>
          </p:cNvGraphicFramePr>
          <p:nvPr/>
        </p:nvGraphicFramePr>
        <p:xfrm>
          <a:off x="4521200" y="3670300"/>
          <a:ext cx="1727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2" name="Equation" r:id="rId23" imgW="1731645" imgH="486410" progId="Equation.3">
                  <p:embed/>
                </p:oleObj>
              </mc:Choice>
              <mc:Fallback>
                <p:oleObj name="Equation" r:id="rId23" imgW="1731645" imgH="486410" progId="Equation.3">
                  <p:embed/>
                  <p:pic>
                    <p:nvPicPr>
                      <p:cNvPr id="0" name="图片 47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670300"/>
                        <a:ext cx="1727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228600" y="431006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故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312" name="Object 24"/>
          <p:cNvGraphicFramePr>
            <a:graphicFrameLocks noChangeAspect="1"/>
          </p:cNvGraphicFramePr>
          <p:nvPr/>
        </p:nvGraphicFramePr>
        <p:xfrm>
          <a:off x="685800" y="4384675"/>
          <a:ext cx="1879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3" name="Equation" r:id="rId25" imgW="1887220" imgH="641985" progId="Equation.3">
                  <p:embed/>
                </p:oleObj>
              </mc:Choice>
              <mc:Fallback>
                <p:oleObj name="Equation" r:id="rId25" imgW="1887220" imgH="641985" progId="Equation.3">
                  <p:embed/>
                  <p:pic>
                    <p:nvPicPr>
                      <p:cNvPr id="0" name="图片 47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384675"/>
                        <a:ext cx="18796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2590800" y="431006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314" name="Object 26"/>
          <p:cNvGraphicFramePr>
            <a:graphicFrameLocks noChangeAspect="1"/>
          </p:cNvGraphicFramePr>
          <p:nvPr/>
        </p:nvGraphicFramePr>
        <p:xfrm>
          <a:off x="3124200" y="4497388"/>
          <a:ext cx="508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4" name="Equation" r:id="rId27" imgW="486410" imgH="292100" progId="Equation.3">
                  <p:embed/>
                </p:oleObj>
              </mc:Choice>
              <mc:Fallback>
                <p:oleObj name="Equation" r:id="rId27" imgW="486410" imgH="292100" progId="Equation.3">
                  <p:embed/>
                  <p:pic>
                    <p:nvPicPr>
                      <p:cNvPr id="0" name="图片 47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97388"/>
                        <a:ext cx="508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3657600" y="4295775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是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316" name="Object 28"/>
          <p:cNvGraphicFramePr>
            <a:graphicFrameLocks noChangeAspect="1"/>
          </p:cNvGraphicFramePr>
          <p:nvPr/>
        </p:nvGraphicFramePr>
        <p:xfrm>
          <a:off x="4191000" y="4370388"/>
          <a:ext cx="105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5" name="Equation" r:id="rId29" imgW="1031240" imgH="408305" progId="Equation.3">
                  <p:embed/>
                </p:oleObj>
              </mc:Choice>
              <mc:Fallback>
                <p:oleObj name="Equation" r:id="rId29" imgW="1031240" imgH="408305" progId="Equation.3">
                  <p:embed/>
                  <p:pic>
                    <p:nvPicPr>
                      <p:cNvPr id="0" name="图片 47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370388"/>
                        <a:ext cx="1054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5257800" y="433705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时的无穷小 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533400" y="5057775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推论 </a:t>
            </a:r>
            <a:r>
              <a:rPr kumimoji="1" lang="en-US" altLang="zh-CN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1 . </a:t>
            </a:r>
            <a:r>
              <a:rPr kumimoji="1"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常数与无穷小的乘积是无穷小 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539750" y="5734050"/>
            <a:ext cx="647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推论 </a:t>
            </a:r>
            <a:r>
              <a:rPr kumimoji="1" lang="en-US" altLang="zh-CN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2 . </a:t>
            </a:r>
            <a:r>
              <a:rPr kumimoji="1"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有限个无穷小的乘积是无穷小 </a:t>
            </a:r>
            <a:r>
              <a:rPr kumimoji="1" lang="en-US" altLang="zh-CN" sz="280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2800" smtClean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294" grpId="0" autoUpdateAnimBg="0"/>
      <p:bldP spid="12296" grpId="0" autoUpdateAnimBg="0"/>
      <p:bldP spid="12299" grpId="0" autoUpdateAnimBg="0"/>
      <p:bldP spid="12301" grpId="0" autoUpdateAnimBg="0"/>
      <p:bldP spid="12303" grpId="0" autoUpdateAnimBg="0"/>
      <p:bldP spid="12305" grpId="0" autoUpdateAnimBg="0"/>
      <p:bldP spid="12307" grpId="0" autoUpdateAnimBg="0"/>
      <p:bldP spid="12311" grpId="0" autoUpdateAnimBg="0"/>
      <p:bldP spid="12313" grpId="0" autoUpdateAnimBg="0"/>
      <p:bldP spid="12315" grpId="0" autoUpdateAnimBg="0"/>
      <p:bldP spid="12317" grpId="0" autoUpdateAnimBg="0"/>
      <p:bldP spid="12318" grpId="0" autoUpdateAnimBg="0"/>
      <p:bldP spid="1231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31"/>
          <p:cNvSpPr txBox="1">
            <a:spLocks noChangeArrowheads="1"/>
          </p:cNvSpPr>
          <p:nvPr/>
        </p:nvSpPr>
        <p:spPr bwMode="auto">
          <a:xfrm>
            <a:off x="755650" y="908050"/>
            <a:ext cx="7704138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推论 </a:t>
            </a:r>
            <a:r>
              <a:rPr kumimoji="1" lang="en-US" altLang="zh-CN" sz="28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3 . 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无穷小量与极限存在但不为零的变量之                          商仍为无穷小量。</a:t>
            </a:r>
            <a:endParaRPr kumimoji="1" lang="en-US" altLang="zh-CN" sz="2800" b="1" dirty="0" smtClean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23913" y="2157413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证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067175" y="2184400"/>
          <a:ext cx="24193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6" name="Equation" r:id="rId1" imgW="1021715" imgH="301625" progId="Equation.DSMT4">
                  <p:embed/>
                </p:oleObj>
              </mc:Choice>
              <mc:Fallback>
                <p:oleObj name="Equation" r:id="rId1" imgW="1021715" imgH="301625" progId="Equation.DSMT4">
                  <p:embed/>
                  <p:pic>
                    <p:nvPicPr>
                      <p:cNvPr id="0" name="图片 48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184400"/>
                        <a:ext cx="241935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195513" y="2205038"/>
          <a:ext cx="1651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7" name="Equation" r:id="rId3" imgW="1653540" imgH="641985" progId="Equation.3">
                  <p:embed/>
                </p:oleObj>
              </mc:Choice>
              <mc:Fallback>
                <p:oleObj name="Equation" r:id="rId3" imgW="1653540" imgH="641985" progId="Equation.3">
                  <p:embed/>
                  <p:pic>
                    <p:nvPicPr>
                      <p:cNvPr id="0" name="图片 48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205038"/>
                        <a:ext cx="1651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258888" y="2924175"/>
          <a:ext cx="172878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8" name="Equation" r:id="rId5" imgW="923925" imgH="398780" progId="Equation.DSMT4">
                  <p:embed/>
                </p:oleObj>
              </mc:Choice>
              <mc:Fallback>
                <p:oleObj name="Equation" r:id="rId5" imgW="923925" imgH="398780" progId="Equation.DSMT4">
                  <p:embed/>
                  <p:pic>
                    <p:nvPicPr>
                      <p:cNvPr id="0" name="图片 48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924175"/>
                        <a:ext cx="1728787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3132138" y="3068638"/>
          <a:ext cx="130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9" name="Equation" r:id="rId7" imgW="1303655" imgH="408305" progId="Equation.3">
                  <p:embed/>
                </p:oleObj>
              </mc:Choice>
              <mc:Fallback>
                <p:oleObj name="Equation" r:id="rId7" imgW="1303655" imgH="408305" progId="Equation.3">
                  <p:embed/>
                  <p:pic>
                    <p:nvPicPr>
                      <p:cNvPr id="0" name="图片 48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068638"/>
                        <a:ext cx="1308100" cy="4445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4608513" y="2852738"/>
          <a:ext cx="23018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0" name="Equation" r:id="rId9" imgW="1050290" imgH="321310" progId="Equation.DSMT4">
                  <p:embed/>
                </p:oleObj>
              </mc:Choice>
              <mc:Fallback>
                <p:oleObj name="Equation" r:id="rId9" imgW="1050290" imgH="321310" progId="Equation.DSMT4">
                  <p:embed/>
                  <p:pic>
                    <p:nvPicPr>
                      <p:cNvPr id="0" name="图片 48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2852738"/>
                        <a:ext cx="230187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6865938" y="299878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有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1828800" y="3789363"/>
          <a:ext cx="537051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1" name="Equation" r:id="rId11" imgW="2830830" imgH="398780" progId="Equation.DSMT4">
                  <p:embed/>
                </p:oleObj>
              </mc:Choice>
              <mc:Fallback>
                <p:oleObj name="Equation" r:id="rId11" imgW="2830830" imgH="398780" progId="Equation.DSMT4">
                  <p:embed/>
                  <p:pic>
                    <p:nvPicPr>
                      <p:cNvPr id="0" name="图片 48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789363"/>
                        <a:ext cx="5370513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0"/>
          <p:cNvGraphicFramePr>
            <a:graphicFrameLocks noChangeAspect="1"/>
          </p:cNvGraphicFramePr>
          <p:nvPr/>
        </p:nvGraphicFramePr>
        <p:xfrm>
          <a:off x="2700338" y="4600575"/>
          <a:ext cx="17018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2" name="Equation" r:id="rId13" imgW="865505" imgH="466725" progId="Equation.DSMT4">
                  <p:embed/>
                </p:oleObj>
              </mc:Choice>
              <mc:Fallback>
                <p:oleObj name="Equation" r:id="rId13" imgW="865505" imgH="466725" progId="Equation.DSMT4">
                  <p:embed/>
                  <p:pic>
                    <p:nvPicPr>
                      <p:cNvPr id="0" name="图片 48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600575"/>
                        <a:ext cx="17018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547813" y="5805488"/>
            <a:ext cx="324008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根据性质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，得</a:t>
            </a:r>
            <a:endParaRPr kumimoji="1" lang="zh-CN" altLang="en-US" sz="2800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211638" y="5632450"/>
          <a:ext cx="23114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3" name="Equation" r:id="rId15" imgW="1177290" imgH="427990" progId="Equation.DSMT4">
                  <p:embed/>
                </p:oleObj>
              </mc:Choice>
              <mc:Fallback>
                <p:oleObj name="Equation" r:id="rId15" imgW="1177290" imgH="427990" progId="Equation.DSMT4">
                  <p:embed/>
                  <p:pic>
                    <p:nvPicPr>
                      <p:cNvPr id="0" name="图片 48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632450"/>
                        <a:ext cx="231140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61A4-FC68-482D-99A5-FE9B1437246A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04450" name="Object 2"/>
          <p:cNvGraphicFramePr>
            <a:graphicFrameLocks noChangeAspect="1"/>
          </p:cNvGraphicFramePr>
          <p:nvPr/>
        </p:nvGraphicFramePr>
        <p:xfrm>
          <a:off x="1099659" y="1019025"/>
          <a:ext cx="2850444" cy="8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" r:id="rId1" imgW="2933700" imgH="838200" progId="Equation.3">
                  <p:embed/>
                </p:oleObj>
              </mc:Choice>
              <mc:Fallback>
                <p:oleObj name="" r:id="rId1" imgW="2933700" imgH="838200" progId="Equation.3">
                  <p:embed/>
                  <p:pic>
                    <p:nvPicPr>
                      <p:cNvPr id="0" name="图片 13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659" y="1019025"/>
                        <a:ext cx="2850444" cy="8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1103188" y="2114651"/>
          <a:ext cx="4084663" cy="854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" r:id="rId3" imgW="3453130" imgH="723900" progId="Equation.3">
                  <p:embed/>
                </p:oleObj>
              </mc:Choice>
              <mc:Fallback>
                <p:oleObj name="" r:id="rId3" imgW="3453130" imgH="723900" progId="Equation.3">
                  <p:embed/>
                  <p:pic>
                    <p:nvPicPr>
                      <p:cNvPr id="0" name="图片 13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188" y="2114651"/>
                        <a:ext cx="4084663" cy="854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5311825" y="2114651"/>
          <a:ext cx="2547056" cy="854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" r:id="rId5" imgW="2159000" imgH="723900" progId="Equation.3">
                  <p:embed/>
                </p:oleObj>
              </mc:Choice>
              <mc:Fallback>
                <p:oleObj name="" r:id="rId5" imgW="2159000" imgH="723900" progId="Equation.3">
                  <p:embed/>
                  <p:pic>
                    <p:nvPicPr>
                      <p:cNvPr id="0" name="图片 133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825" y="2114651"/>
                        <a:ext cx="2547056" cy="854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900C-1633-4212-8BEE-9E75856FE08B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868339" y="1357187"/>
            <a:ext cx="7537349" cy="771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4018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35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5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7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9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901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六、无穷小与无穷大量的关系.</a:t>
            </a:r>
            <a:endParaRPr lang="zh-CN" altLang="zh-CN" sz="4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830036" y="2514803"/>
            <a:ext cx="7416901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4018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35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5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7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9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901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定理2：</a:t>
            </a:r>
            <a:r>
              <a:rPr lang="zh-CN" altLang="en-US" sz="2800">
                <a:solidFill>
                  <a:srgbClr val="000000"/>
                </a:solidFill>
              </a:rPr>
              <a:t>在某极限过程中, 若</a:t>
            </a:r>
            <a:r>
              <a:rPr lang="zh-CN" altLang="en-US" sz="2800" i="1">
                <a:solidFill>
                  <a:srgbClr val="000000"/>
                </a:solidFill>
              </a:rPr>
              <a:t>f </a:t>
            </a:r>
            <a:r>
              <a:rPr lang="zh-CN" altLang="en-US" sz="2800">
                <a:solidFill>
                  <a:srgbClr val="000000"/>
                </a:solidFill>
              </a:rPr>
              <a:t>(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)为无穷大量, 则</a:t>
            </a:r>
            <a:endParaRPr lang="zh-CN" altLang="en-US" sz="2800">
              <a:solidFill>
                <a:srgbClr val="000000"/>
              </a:solidFill>
            </a:endParaRPr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2224516" y="3241525"/>
          <a:ext cx="2479020" cy="873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" r:id="rId1" imgW="2235200" imgH="787400" progId="Equation.3">
                  <p:embed/>
                </p:oleObj>
              </mc:Choice>
              <mc:Fallback>
                <p:oleObj name="" r:id="rId1" imgW="2235200" imgH="787400" progId="Equation.3">
                  <p:embed/>
                  <p:pic>
                    <p:nvPicPr>
                      <p:cNvPr id="0" name="图片 14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516" y="3241525"/>
                        <a:ext cx="2479020" cy="873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4732262" y="3378101"/>
            <a:ext cx="3841750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4018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35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5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7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9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901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000000"/>
                </a:solidFill>
              </a:rPr>
              <a:t>反之, 若</a:t>
            </a:r>
            <a:r>
              <a:rPr lang="zh-CN" altLang="en-US" sz="2800" i="1">
                <a:solidFill>
                  <a:srgbClr val="000000"/>
                </a:solidFill>
              </a:rPr>
              <a:t>f </a:t>
            </a:r>
            <a:r>
              <a:rPr lang="zh-CN" altLang="en-US" sz="2800">
                <a:solidFill>
                  <a:srgbClr val="000000"/>
                </a:solidFill>
              </a:rPr>
              <a:t>(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)为无穷小量</a:t>
            </a:r>
            <a:endParaRPr lang="zh-CN" altLang="en-US" sz="2800">
              <a:solidFill>
                <a:srgbClr val="000000"/>
              </a:solidFill>
            </a:endParaRPr>
          </a:p>
        </p:txBody>
      </p:sp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2149930" y="4264076"/>
          <a:ext cx="4581071" cy="9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" r:id="rId3" imgW="3924300" imgH="787400" progId="Equation.3">
                  <p:embed/>
                </p:oleObj>
              </mc:Choice>
              <mc:Fallback>
                <p:oleObj name="" r:id="rId3" imgW="3924300" imgH="787400" progId="Equation.3">
                  <p:embed/>
                  <p:pic>
                    <p:nvPicPr>
                      <p:cNvPr id="0" name="图片 14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930" y="4264076"/>
                        <a:ext cx="4581071" cy="9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dvAuto="0" autoUpdateAnimBg="0" build="p"/>
      <p:bldP spid="105475" grpId="0" autoUpdateAnimBg="0" build="p"/>
      <p:bldP spid="105477" grpId="0" autoUpdateAnimBg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675D-75B5-4F0A-816A-83D786EE4ABD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539750" y="1442862"/>
          <a:ext cx="5700889" cy="648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" r:id="rId1" imgW="4914900" imgH="558800" progId="Equation.3">
                  <p:embed/>
                </p:oleObj>
              </mc:Choice>
              <mc:Fallback>
                <p:oleObj name="" r:id="rId1" imgW="4914900" imgH="558800" progId="Equation.3">
                  <p:embed/>
                  <p:pic>
                    <p:nvPicPr>
                      <p:cNvPr id="0" name="图片 15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42862"/>
                        <a:ext cx="5700889" cy="648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1206500" y="2378226"/>
          <a:ext cx="2763762" cy="44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" r:id="rId3" imgW="2336800" imgH="393700" progId="Equation.3">
                  <p:embed/>
                </p:oleObj>
              </mc:Choice>
              <mc:Fallback>
                <p:oleObj name="" r:id="rId3" imgW="2336800" imgH="393700" progId="Equation.3">
                  <p:embed/>
                  <p:pic>
                    <p:nvPicPr>
                      <p:cNvPr id="0" name="图片 15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2378226"/>
                        <a:ext cx="2763762" cy="44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1194405" y="3118052"/>
          <a:ext cx="1328460" cy="796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" r:id="rId5" imgW="1207135" imgH="723900" progId="Equation.3">
                  <p:embed/>
                </p:oleObj>
              </mc:Choice>
              <mc:Fallback>
                <p:oleObj name="" r:id="rId5" imgW="1207135" imgH="723900" progId="Equation.3">
                  <p:embed/>
                  <p:pic>
                    <p:nvPicPr>
                      <p:cNvPr id="0" name="图片 15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405" y="3118052"/>
                        <a:ext cx="1328460" cy="796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1182815" y="4168826"/>
          <a:ext cx="7289901" cy="885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" r:id="rId7" imgW="7629525" imgH="901065" progId="Equation.3">
                  <p:embed/>
                </p:oleObj>
              </mc:Choice>
              <mc:Fallback>
                <p:oleObj name="" r:id="rId7" imgW="7629525" imgH="901065" progId="Equation.3">
                  <p:embed/>
                  <p:pic>
                    <p:nvPicPr>
                      <p:cNvPr id="0" name="图片 15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815" y="4168826"/>
                        <a:ext cx="7289901" cy="885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6"/>
          <p:cNvGraphicFramePr>
            <a:graphicFrameLocks noChangeAspect="1"/>
          </p:cNvGraphicFramePr>
          <p:nvPr/>
        </p:nvGraphicFramePr>
        <p:xfrm>
          <a:off x="4059968" y="2337406"/>
          <a:ext cx="4099782" cy="463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" r:id="rId9" imgW="3503930" imgH="381000" progId="Equation.3">
                  <p:embed/>
                </p:oleObj>
              </mc:Choice>
              <mc:Fallback>
                <p:oleObj name="" r:id="rId9" imgW="3503930" imgH="381000" progId="Equation.3">
                  <p:embed/>
                  <p:pic>
                    <p:nvPicPr>
                      <p:cNvPr id="0" name="图片 15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968" y="2337406"/>
                        <a:ext cx="4099782" cy="463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3" name="Object 7"/>
          <p:cNvGraphicFramePr>
            <a:graphicFrameLocks noChangeAspect="1"/>
          </p:cNvGraphicFramePr>
          <p:nvPr/>
        </p:nvGraphicFramePr>
        <p:xfrm>
          <a:off x="2538992" y="3095877"/>
          <a:ext cx="5944810" cy="820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name="" r:id="rId11" imgW="5648960" imgH="723900" progId="Equation.3">
                  <p:embed/>
                </p:oleObj>
              </mc:Choice>
              <mc:Fallback>
                <p:oleObj name="" r:id="rId11" imgW="5648960" imgH="723900" progId="Equation.3">
                  <p:embed/>
                  <p:pic>
                    <p:nvPicPr>
                      <p:cNvPr id="0" name="图片 15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992" y="3095877"/>
                        <a:ext cx="5944810" cy="820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23B2-3F3D-48CD-B322-B56C22C455C1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1306286" y="1241274"/>
            <a:ext cx="2787908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5" tIns="45702" rIns="91405" bIns="45702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4018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35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5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7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9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901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800">
                <a:solidFill>
                  <a:srgbClr val="000000"/>
                </a:solidFill>
              </a:rPr>
              <a:t>同理证另一结论.</a:t>
            </a:r>
            <a:endParaRPr lang="zh-CN" altLang="zh-CN" sz="2800">
              <a:solidFill>
                <a:srgbClr val="000000"/>
              </a:solidFill>
            </a:endParaRPr>
          </a:p>
        </p:txBody>
      </p:sp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1369786" y="2109611"/>
          <a:ext cx="3528786" cy="820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" r:id="rId1" imgW="3110230" imgH="723900" progId="Equation.3">
                  <p:embed/>
                </p:oleObj>
              </mc:Choice>
              <mc:Fallback>
                <p:oleObj name="" r:id="rId1" imgW="3110230" imgH="723900" progId="Equation.3">
                  <p:embed/>
                  <p:pic>
                    <p:nvPicPr>
                      <p:cNvPr id="0" name="图片 164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9786" y="2109611"/>
                        <a:ext cx="3528786" cy="820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1295199" y="3429000"/>
          <a:ext cx="3459742" cy="654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" r:id="rId3" imgW="3021330" imgH="571500" progId="Equation.3">
                  <p:embed/>
                </p:oleObj>
              </mc:Choice>
              <mc:Fallback>
                <p:oleObj name="" r:id="rId3" imgW="3021330" imgH="571500" progId="Equation.3">
                  <p:embed/>
                  <p:pic>
                    <p:nvPicPr>
                      <p:cNvPr id="0" name="图片 164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199" y="3429000"/>
                        <a:ext cx="3459742" cy="654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2463398" y="4599215"/>
          <a:ext cx="2139345" cy="590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" r:id="rId5" imgW="1842135" imgH="508000" progId="Equation.3">
                  <p:embed/>
                </p:oleObj>
              </mc:Choice>
              <mc:Fallback>
                <p:oleObj name="" r:id="rId5" imgW="1842135" imgH="508000" progId="Equation.3">
                  <p:embed/>
                  <p:pic>
                    <p:nvPicPr>
                      <p:cNvPr id="0" name="图片 164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398" y="4599215"/>
                        <a:ext cx="2139345" cy="590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6"/>
          <p:cNvGraphicFramePr>
            <a:graphicFrameLocks noChangeAspect="1"/>
          </p:cNvGraphicFramePr>
          <p:nvPr/>
        </p:nvGraphicFramePr>
        <p:xfrm>
          <a:off x="4847168" y="2252739"/>
          <a:ext cx="2174119" cy="5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" r:id="rId7" imgW="1943100" imgH="520700" progId="Equation.3">
                  <p:embed/>
                </p:oleObj>
              </mc:Choice>
              <mc:Fallback>
                <p:oleObj name="" r:id="rId7" imgW="1943100" imgH="520700" progId="Equation.3">
                  <p:embed/>
                  <p:pic>
                    <p:nvPicPr>
                      <p:cNvPr id="0" name="图片 164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7168" y="2252739"/>
                        <a:ext cx="2174119" cy="5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7" name="Object 7"/>
          <p:cNvGraphicFramePr>
            <a:graphicFrameLocks noChangeAspect="1"/>
          </p:cNvGraphicFramePr>
          <p:nvPr/>
        </p:nvGraphicFramePr>
        <p:xfrm>
          <a:off x="4849688" y="3228925"/>
          <a:ext cx="2267353" cy="895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" r:id="rId9" imgW="1994535" imgH="788035" progId="Equation.3">
                  <p:embed/>
                </p:oleObj>
              </mc:Choice>
              <mc:Fallback>
                <p:oleObj name="" r:id="rId9" imgW="1994535" imgH="788035" progId="Equation.3">
                  <p:embed/>
                  <p:pic>
                    <p:nvPicPr>
                      <p:cNvPr id="0" name="图片 16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688" y="3228925"/>
                        <a:ext cx="2267353" cy="895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8" name="Object 8"/>
          <p:cNvGraphicFramePr>
            <a:graphicFrameLocks noChangeAspect="1"/>
          </p:cNvGraphicFramePr>
          <p:nvPr/>
        </p:nvGraphicFramePr>
        <p:xfrm>
          <a:off x="4754941" y="4467175"/>
          <a:ext cx="1993194" cy="854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name="" r:id="rId11" imgW="1689100" imgH="723900" progId="Equation.3">
                  <p:embed/>
                </p:oleObj>
              </mc:Choice>
              <mc:Fallback>
                <p:oleObj name="" r:id="rId11" imgW="1689100" imgH="723900" progId="Equation.3">
                  <p:embed/>
                  <p:pic>
                    <p:nvPicPr>
                      <p:cNvPr id="0" name="图片 164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941" y="4467175"/>
                        <a:ext cx="1993194" cy="854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dvAuto="0" autoUpdateAnimBg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F8F-739C-462C-ACEB-758F20BBD744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1051356" y="620688"/>
            <a:ext cx="3614460" cy="70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4018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35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5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7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9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901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一、无穷小量</a:t>
            </a:r>
            <a:endParaRPr lang="zh-CN" altLang="zh-CN" sz="4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952500" y="1700808"/>
            <a:ext cx="7579940" cy="1384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05" tIns="45702" rIns="91405" bIns="45702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4018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35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5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7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9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901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定义1.</a:t>
            </a:r>
            <a:r>
              <a:rPr lang="zh-CN" altLang="zh-CN" sz="2800" b="1" dirty="0">
                <a:solidFill>
                  <a:srgbClr val="000000"/>
                </a:solidFill>
              </a:rPr>
              <a:t> 若lim </a:t>
            </a:r>
            <a:r>
              <a:rPr lang="zh-CN" altLang="zh-CN" sz="2800" b="1" i="1" dirty="0">
                <a:solidFill>
                  <a:srgbClr val="000000"/>
                </a:solidFill>
              </a:rPr>
              <a:t>f </a:t>
            </a:r>
            <a:r>
              <a:rPr lang="zh-CN" altLang="zh-CN" sz="2800" b="1" dirty="0">
                <a:solidFill>
                  <a:srgbClr val="000000"/>
                </a:solidFill>
              </a:rPr>
              <a:t>(</a:t>
            </a:r>
            <a:r>
              <a:rPr lang="zh-CN" altLang="zh-CN" sz="2800" b="1" i="1" dirty="0">
                <a:solidFill>
                  <a:srgbClr val="000000"/>
                </a:solidFill>
              </a:rPr>
              <a:t>x</a:t>
            </a:r>
            <a:r>
              <a:rPr lang="zh-CN" altLang="zh-CN" sz="2800" b="1" dirty="0">
                <a:solidFill>
                  <a:srgbClr val="000000"/>
                </a:solidFill>
              </a:rPr>
              <a:t>)=0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称</a:t>
            </a:r>
            <a:r>
              <a:rPr lang="zh-CN" altLang="en-US" sz="2800" b="1" i="1" dirty="0">
                <a:solidFill>
                  <a:srgbClr val="000000"/>
                </a:solidFill>
              </a:rPr>
              <a:t>f </a:t>
            </a:r>
            <a:r>
              <a:rPr lang="zh-CN" altLang="en-US" sz="2800" b="1" dirty="0">
                <a:solidFill>
                  <a:srgbClr val="000000"/>
                </a:solidFill>
              </a:rPr>
              <a:t>(</a:t>
            </a:r>
            <a:r>
              <a:rPr lang="zh-CN" altLang="en-US" sz="2800" b="1" i="1" dirty="0">
                <a:solidFill>
                  <a:srgbClr val="000000"/>
                </a:solidFill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</a:rPr>
              <a:t>)是该极限过程中的一个无穷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小量。</a:t>
            </a:r>
            <a:endParaRPr lang="zh-CN" altLang="zh-CN" sz="2800" b="1" dirty="0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2500" y="3073158"/>
            <a:ext cx="7435924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8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</a:rPr>
              <a:t>省去</a:t>
            </a:r>
            <a:r>
              <a:rPr lang="zh-CN" altLang="en-US" sz="2800" b="1" i="1" dirty="0">
                <a:solidFill>
                  <a:srgbClr val="000000"/>
                </a:solidFill>
              </a:rPr>
              <a:t>x</a:t>
            </a:r>
            <a:r>
              <a:rPr lang="zh-CN" altLang="en-US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x</a:t>
            </a:r>
            <a:r>
              <a:rPr lang="zh-CN" altLang="en-US" sz="2800" b="1" i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o </a:t>
            </a:r>
            <a:r>
              <a:rPr lang="zh-CN" altLang="en-US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, x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的极限符号“   lim” 表示任一极限过程</a:t>
            </a:r>
            <a:r>
              <a:rPr lang="zh-CN" altLang="en-US" sz="2800" b="1" dirty="0">
                <a:solidFill>
                  <a:srgbClr val="000000"/>
                </a:solidFill>
              </a:rPr>
              <a:t>).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autoUpdateAnimBg="0" build="p"/>
      <p:bldP spid="90117" grpId="0" autoUpdateAnimBg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042988" y="549275"/>
            <a:ext cx="7200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补充：</a:t>
            </a:r>
            <a:r>
              <a:rPr lang="en-US" altLang="zh-CN" sz="2800" b="1" dirty="0" smtClean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利用等价无穷小量因子代换求极限</a:t>
            </a:r>
            <a:endParaRPr lang="zh-CN" altLang="en-US" sz="2800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116013" y="1341438"/>
            <a:ext cx="4895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求下列极限：</a:t>
            </a:r>
            <a:endParaRPr lang="zh-CN" altLang="en-US" sz="2800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258888" y="1965325"/>
          <a:ext cx="210502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" name="公式" r:id="rId1" imgW="855980" imgH="360045" progId="Equation.3">
                  <p:embed/>
                </p:oleObj>
              </mc:Choice>
              <mc:Fallback>
                <p:oleObj name="公式" r:id="rId1" imgW="855980" imgH="360045" progId="Equation.3">
                  <p:embed/>
                  <p:pic>
                    <p:nvPicPr>
                      <p:cNvPr id="0" name="图片 655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65325"/>
                        <a:ext cx="2105025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3963988" y="1989138"/>
          <a:ext cx="4332287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9" name="公式" r:id="rId3" imgW="1779905" imgH="418465" progId="Equation.3">
                  <p:embed/>
                </p:oleObj>
              </mc:Choice>
              <mc:Fallback>
                <p:oleObj name="公式" r:id="rId3" imgW="1779905" imgH="418465" progId="Equation.3">
                  <p:embed/>
                  <p:pic>
                    <p:nvPicPr>
                      <p:cNvPr id="0" name="图片 655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988" y="1989138"/>
                        <a:ext cx="4332287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1206500" y="3271838"/>
          <a:ext cx="343693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0" name="公式" r:id="rId5" imgW="1400810" imgH="389255" progId="Equation.3">
                  <p:embed/>
                </p:oleObj>
              </mc:Choice>
              <mc:Fallback>
                <p:oleObj name="公式" r:id="rId5" imgW="1400810" imgH="389255" progId="Equation.3">
                  <p:embed/>
                  <p:pic>
                    <p:nvPicPr>
                      <p:cNvPr id="0" name="图片 655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3271838"/>
                        <a:ext cx="3436938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4859338" y="3286125"/>
          <a:ext cx="2230437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1" name="公式" r:id="rId7" imgW="894715" imgH="427990" progId="Equation.3">
                  <p:embed/>
                </p:oleObj>
              </mc:Choice>
              <mc:Fallback>
                <p:oleObj name="公式" r:id="rId7" imgW="894715" imgH="427990" progId="Equation.3">
                  <p:embed/>
                  <p:pic>
                    <p:nvPicPr>
                      <p:cNvPr id="0" name="图片 655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286125"/>
                        <a:ext cx="2230437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1352550" y="4629150"/>
          <a:ext cx="30035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2" name="公式" r:id="rId9" imgW="1216025" imgH="360045" progId="Equation.3">
                  <p:embed/>
                </p:oleObj>
              </mc:Choice>
              <mc:Fallback>
                <p:oleObj name="公式" r:id="rId9" imgW="1216025" imgH="360045" progId="Equation.3">
                  <p:embed/>
                  <p:pic>
                    <p:nvPicPr>
                      <p:cNvPr id="0" name="图片 655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4629150"/>
                        <a:ext cx="300355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334D-78BB-4300-9FA4-537667AFF744}" type="slidenum">
              <a:rPr lang="zh-CN" altLang="zh-CN">
                <a:solidFill>
                  <a:srgbClr val="000000"/>
                </a:solidFill>
              </a:rPr>
            </a:fld>
            <a:endParaRPr lang="zh-CN" altLang="zh-CN" dirty="0">
              <a:solidFill>
                <a:srgbClr val="000000"/>
              </a:solidFill>
            </a:endParaRPr>
          </a:p>
        </p:txBody>
      </p:sp>
      <p:sp>
        <p:nvSpPr>
          <p:cNvPr id="108546" name="Rectangle 2" descr="backgr~1"/>
          <p:cNvSpPr>
            <a:spLocks noChangeArrowheads="1"/>
          </p:cNvSpPr>
          <p:nvPr/>
        </p:nvSpPr>
        <p:spPr bwMode="auto">
          <a:xfrm>
            <a:off x="0" y="838100"/>
            <a:ext cx="9144000" cy="776615"/>
          </a:xfrm>
          <a:prstGeom prst="rect">
            <a:avLst/>
          </a:prstGeom>
          <a:blipFill dpi="0" rotWithShape="0">
            <a:blip r:embed="rId1"/>
            <a:srcRect/>
            <a:stretch>
              <a:fillRect/>
            </a:stretch>
          </a:blipFill>
          <a:ln w="9525" cmpd="sng">
            <a:solidFill>
              <a:schemeClr val="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9017" tIns="14509" rIns="29017" bIns="145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1331641" y="827012"/>
            <a:ext cx="6984776" cy="2123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05" tIns="45702" rIns="91405" bIns="45702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4018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35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5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7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9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901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zh-CN" sz="4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 altLang="zh-CN" sz="4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zh-CN" sz="4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微分</a:t>
            </a:r>
            <a:r>
              <a:rPr lang="zh-CN" altLang="zh-CN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zh-CN" altLang="zh-CN" sz="4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概念</a:t>
            </a:r>
            <a:r>
              <a:rPr lang="zh-CN" altLang="en-US" sz="4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、一阶微分形式不变性、以及微分在近似计算中的应用</a:t>
            </a:r>
            <a:endParaRPr lang="zh-CN" altLang="zh-C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95325" y="692696"/>
            <a:ext cx="7461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引例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一块正方形金属薄片受温度变化的影响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kumimoji="1"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132740" y="1473201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问此薄片面积改变了多少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?  </a:t>
            </a:r>
            <a:endParaRPr kumimoji="1" lang="en-US" altLang="zh-CN" sz="28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25438" y="2139931"/>
            <a:ext cx="56867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解：设薄片边长为 </a:t>
            </a:r>
            <a:r>
              <a:rPr kumimoji="1"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面积为 </a:t>
            </a:r>
            <a:r>
              <a:rPr kumimoji="1"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kumimoji="1" lang="zh-CN" altLang="en-US" sz="2800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5802313" y="2120553"/>
          <a:ext cx="11525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0" name="公式" r:id="rId1" imgW="466725" imgH="223520" progId="Equation.3">
                  <p:embed/>
                </p:oleObj>
              </mc:Choice>
              <mc:Fallback>
                <p:oleObj name="公式" r:id="rId1" imgW="466725" imgH="223520" progId="Equation.3">
                  <p:embed/>
                  <p:pic>
                    <p:nvPicPr>
                      <p:cNvPr id="0" name="图片 49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313" y="2120553"/>
                        <a:ext cx="11525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6196013" y="3540125"/>
            <a:ext cx="2260600" cy="2260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5811838" y="4833938"/>
          <a:ext cx="30956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1" name="Equation" r:id="rId3" imgW="340360" imgH="447675" progId="Equation.3">
                  <p:embed/>
                </p:oleObj>
              </mc:Choice>
              <mc:Fallback>
                <p:oleObj name="Equation" r:id="rId3" imgW="340360" imgH="447675" progId="Equation.3">
                  <p:embed/>
                  <p:pic>
                    <p:nvPicPr>
                      <p:cNvPr id="0" name="图片 49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838" y="4833938"/>
                        <a:ext cx="309562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5735638" y="3725863"/>
          <a:ext cx="3873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2" name="Equation" r:id="rId5" imgW="427990" imgH="311150" progId="Equation.3">
                  <p:embed/>
                </p:oleObj>
              </mc:Choice>
              <mc:Fallback>
                <p:oleObj name="Equation" r:id="rId5" imgW="427990" imgH="311150" progId="Equation.3">
                  <p:embed/>
                  <p:pic>
                    <p:nvPicPr>
                      <p:cNvPr id="0" name="图片 49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3725863"/>
                        <a:ext cx="38735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5429728" y="2679012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面积的增量为</a:t>
            </a:r>
            <a:endParaRPr kumimoji="1" lang="zh-CN" altLang="en-US" sz="2800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1215231" y="3421063"/>
          <a:ext cx="309721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3" name="公式" r:id="rId7" imgW="1274445" imgH="233680" progId="Equation.3">
                  <p:embed/>
                </p:oleObj>
              </mc:Choice>
              <mc:Fallback>
                <p:oleObj name="公式" r:id="rId7" imgW="1274445" imgH="233680" progId="Equation.3">
                  <p:embed/>
                  <p:pic>
                    <p:nvPicPr>
                      <p:cNvPr id="0" name="图片 49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5231" y="3421063"/>
                        <a:ext cx="3097213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13"/>
          <p:cNvGraphicFramePr>
            <a:graphicFrameLocks noChangeAspect="1"/>
          </p:cNvGraphicFramePr>
          <p:nvPr/>
        </p:nvGraphicFramePr>
        <p:xfrm>
          <a:off x="1887538" y="4040871"/>
          <a:ext cx="23733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4" name="Equation" r:id="rId9" imgW="2412365" imgH="525145" progId="Equation.3">
                  <p:embed/>
                </p:oleObj>
              </mc:Choice>
              <mc:Fallback>
                <p:oleObj name="Equation" r:id="rId9" imgW="2412365" imgH="525145" progId="Equation.3">
                  <p:embed/>
                  <p:pic>
                    <p:nvPicPr>
                      <p:cNvPr id="0" name="图片 49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4040871"/>
                        <a:ext cx="23733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6" name="Group 14"/>
          <p:cNvGrpSpPr/>
          <p:nvPr/>
        </p:nvGrpSpPr>
        <p:grpSpPr bwMode="auto">
          <a:xfrm>
            <a:off x="6192838" y="3532188"/>
            <a:ext cx="1784350" cy="515937"/>
            <a:chOff x="3792" y="2087"/>
            <a:chExt cx="1248" cy="361"/>
          </a:xfrm>
        </p:grpSpPr>
        <p:sp>
          <p:nvSpPr>
            <p:cNvPr id="2098" name="Rectangle 15"/>
            <p:cNvSpPr>
              <a:spLocks noChangeArrowheads="1"/>
            </p:cNvSpPr>
            <p:nvPr/>
          </p:nvSpPr>
          <p:spPr bwMode="auto">
            <a:xfrm>
              <a:off x="3792" y="2090"/>
              <a:ext cx="1248" cy="33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099" name="Object 16"/>
            <p:cNvGraphicFramePr>
              <a:graphicFrameLocks noChangeAspect="1"/>
            </p:cNvGraphicFramePr>
            <p:nvPr/>
          </p:nvGraphicFramePr>
          <p:xfrm>
            <a:off x="4125" y="2087"/>
            <a:ext cx="540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5" name="公式" r:id="rId11" imgW="340360" imgH="223520" progId="Equation.3">
                    <p:embed/>
                  </p:oleObj>
                </mc:Choice>
                <mc:Fallback>
                  <p:oleObj name="公式" r:id="rId11" imgW="340360" imgH="223520" progId="Equation.3">
                    <p:embed/>
                    <p:pic>
                      <p:nvPicPr>
                        <p:cNvPr id="0" name="图片 492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5" y="2087"/>
                          <a:ext cx="540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6192838" y="4016375"/>
            <a:ext cx="1784350" cy="17795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3090" name="Object 18"/>
          <p:cNvGraphicFramePr>
            <a:graphicFrameLocks noChangeAspect="1"/>
          </p:cNvGraphicFramePr>
          <p:nvPr/>
        </p:nvGraphicFramePr>
        <p:xfrm>
          <a:off x="6659563" y="4395788"/>
          <a:ext cx="1008062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6" name="公式" r:id="rId13" imgW="418465" imgH="233680" progId="Equation.3">
                  <p:embed/>
                </p:oleObj>
              </mc:Choice>
              <mc:Fallback>
                <p:oleObj name="公式" r:id="rId13" imgW="418465" imgH="233680" progId="Equation.3">
                  <p:embed/>
                  <p:pic>
                    <p:nvPicPr>
                      <p:cNvPr id="0" name="图片 49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395788"/>
                        <a:ext cx="1008062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91" name="Group 19"/>
          <p:cNvGrpSpPr/>
          <p:nvPr/>
        </p:nvGrpSpPr>
        <p:grpSpPr bwMode="auto">
          <a:xfrm>
            <a:off x="7977188" y="4016375"/>
            <a:ext cx="842962" cy="1782763"/>
            <a:chOff x="5040" y="2426"/>
            <a:chExt cx="590" cy="1248"/>
          </a:xfrm>
        </p:grpSpPr>
        <p:sp>
          <p:nvSpPr>
            <p:cNvPr id="2096" name="Rectangle 20"/>
            <p:cNvSpPr>
              <a:spLocks noChangeArrowheads="1"/>
            </p:cNvSpPr>
            <p:nvPr/>
          </p:nvSpPr>
          <p:spPr bwMode="auto">
            <a:xfrm>
              <a:off x="5040" y="2426"/>
              <a:ext cx="334" cy="124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097" name="Object 21"/>
            <p:cNvGraphicFramePr>
              <a:graphicFrameLocks noChangeAspect="1"/>
            </p:cNvGraphicFramePr>
            <p:nvPr/>
          </p:nvGraphicFramePr>
          <p:xfrm>
            <a:off x="5088" y="2810"/>
            <a:ext cx="542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7" name="Equation" r:id="rId15" imgW="340360" imgH="223520" progId="Equation.3">
                    <p:embed/>
                  </p:oleObj>
                </mc:Choice>
                <mc:Fallback>
                  <p:oleObj name="Equation" r:id="rId15" imgW="340360" imgH="223520" progId="Equation.3">
                    <p:embed/>
                    <p:pic>
                      <p:nvPicPr>
                        <p:cNvPr id="0" name="图片 492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2810"/>
                          <a:ext cx="542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94" name="Rectangle 22" descr="棕色大理石"/>
          <p:cNvSpPr>
            <a:spLocks noChangeArrowheads="1"/>
          </p:cNvSpPr>
          <p:nvPr/>
        </p:nvSpPr>
        <p:spPr bwMode="auto">
          <a:xfrm>
            <a:off x="7977188" y="3536950"/>
            <a:ext cx="476250" cy="479425"/>
          </a:xfrm>
          <a:prstGeom prst="rect">
            <a:avLst/>
          </a:prstGeom>
          <a:blipFill dpi="0" rotWithShape="0">
            <a:blip r:embed="rId17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3095" name="Object 23"/>
          <p:cNvGraphicFramePr>
            <a:graphicFrameLocks noChangeAspect="1"/>
          </p:cNvGraphicFramePr>
          <p:nvPr/>
        </p:nvGraphicFramePr>
        <p:xfrm>
          <a:off x="7945438" y="3536950"/>
          <a:ext cx="7556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8" name="Equation" r:id="rId18" imgW="846455" imgH="506095" progId="Equation.3">
                  <p:embed/>
                </p:oleObj>
              </mc:Choice>
              <mc:Fallback>
                <p:oleObj name="Equation" r:id="rId18" imgW="846455" imgH="506095" progId="Equation.3">
                  <p:embed/>
                  <p:pic>
                    <p:nvPicPr>
                      <p:cNvPr id="0" name="图片 49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5438" y="3536950"/>
                        <a:ext cx="7556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697038" y="4832350"/>
            <a:ext cx="18288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关于△</a:t>
            </a:r>
            <a:r>
              <a:rPr kumimoji="1" lang="en-US" altLang="zh-CN" sz="2800" i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线性主部</a:t>
            </a:r>
            <a:endParaRPr kumimoji="1" lang="zh-CN" altLang="en-US" sz="24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097" name="Group 25"/>
          <p:cNvGrpSpPr/>
          <p:nvPr/>
        </p:nvGrpSpPr>
        <p:grpSpPr bwMode="auto">
          <a:xfrm>
            <a:off x="3373438" y="4832350"/>
            <a:ext cx="2209800" cy="823913"/>
            <a:chOff x="2064" y="2976"/>
            <a:chExt cx="1392" cy="519"/>
          </a:xfrm>
        </p:grpSpPr>
        <p:sp>
          <p:nvSpPr>
            <p:cNvPr id="2093" name="Text Box 26"/>
            <p:cNvSpPr txBox="1">
              <a:spLocks noChangeArrowheads="1"/>
            </p:cNvSpPr>
            <p:nvPr/>
          </p:nvSpPr>
          <p:spPr bwMode="auto">
            <a:xfrm>
              <a:off x="2064" y="3207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高阶无穷小</a:t>
              </a:r>
              <a:endPara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094" name="Object 27"/>
            <p:cNvGraphicFramePr>
              <a:graphicFrameLocks noChangeAspect="1"/>
            </p:cNvGraphicFramePr>
            <p:nvPr/>
          </p:nvGraphicFramePr>
          <p:xfrm>
            <a:off x="2112" y="2999"/>
            <a:ext cx="72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9" name="公式" r:id="rId20" imgW="495935" imgH="175260" progId="Equation.3">
                    <p:embed/>
                  </p:oleObj>
                </mc:Choice>
                <mc:Fallback>
                  <p:oleObj name="公式" r:id="rId20" imgW="495935" imgH="175260" progId="Equation.3">
                    <p:embed/>
                    <p:pic>
                      <p:nvPicPr>
                        <p:cNvPr id="0" name="图片 492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999"/>
                          <a:ext cx="72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5" name="Text Box 28"/>
            <p:cNvSpPr txBox="1">
              <a:spLocks noChangeArrowheads="1"/>
            </p:cNvSpPr>
            <p:nvPr/>
          </p:nvSpPr>
          <p:spPr bwMode="auto">
            <a:xfrm>
              <a:off x="2784" y="2976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时为</a:t>
              </a:r>
              <a:endPara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77838" y="57610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故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102" name="Object 30"/>
          <p:cNvGraphicFramePr>
            <a:graphicFrameLocks noChangeAspect="1"/>
          </p:cNvGraphicFramePr>
          <p:nvPr/>
        </p:nvGraphicFramePr>
        <p:xfrm>
          <a:off x="1331913" y="5780088"/>
          <a:ext cx="175736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0" name="公式" r:id="rId22" imgW="768350" imgH="223520" progId="Equation.3">
                  <p:embed/>
                </p:oleObj>
              </mc:Choice>
              <mc:Fallback>
                <p:oleObj name="公式" r:id="rId22" imgW="768350" imgH="223520" progId="Equation.3">
                  <p:embed/>
                  <p:pic>
                    <p:nvPicPr>
                      <p:cNvPr id="0" name="图片 49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780088"/>
                        <a:ext cx="1757362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03" name="Group 31"/>
          <p:cNvGrpSpPr/>
          <p:nvPr/>
        </p:nvGrpSpPr>
        <p:grpSpPr bwMode="auto">
          <a:xfrm>
            <a:off x="2230438" y="6251575"/>
            <a:ext cx="4724400" cy="561975"/>
            <a:chOff x="1296" y="3582"/>
            <a:chExt cx="2976" cy="354"/>
          </a:xfrm>
        </p:grpSpPr>
        <p:grpSp>
          <p:nvGrpSpPr>
            <p:cNvPr id="2087" name="Group 32"/>
            <p:cNvGrpSpPr/>
            <p:nvPr/>
          </p:nvGrpSpPr>
          <p:grpSpPr bwMode="auto">
            <a:xfrm>
              <a:off x="1296" y="3582"/>
              <a:ext cx="672" cy="192"/>
              <a:chOff x="1200" y="3984"/>
              <a:chExt cx="672" cy="192"/>
            </a:xfrm>
          </p:grpSpPr>
          <p:sp>
            <p:nvSpPr>
              <p:cNvPr id="2090" name="Line 33"/>
              <p:cNvSpPr>
                <a:spLocks noChangeShapeType="1"/>
              </p:cNvSpPr>
              <p:nvPr/>
            </p:nvSpPr>
            <p:spPr bwMode="auto">
              <a:xfrm>
                <a:off x="1200" y="398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1" name="Line 34"/>
              <p:cNvSpPr>
                <a:spLocks noChangeShapeType="1"/>
              </p:cNvSpPr>
              <p:nvPr/>
            </p:nvSpPr>
            <p:spPr bwMode="auto">
              <a:xfrm flipV="1">
                <a:off x="1488" y="39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2" name="Line 35"/>
              <p:cNvSpPr>
                <a:spLocks noChangeShapeType="1"/>
              </p:cNvSpPr>
              <p:nvPr/>
            </p:nvSpPr>
            <p:spPr bwMode="auto">
              <a:xfrm>
                <a:off x="1488" y="4176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88" name="Text Box 36"/>
            <p:cNvSpPr txBox="1">
              <a:spLocks noChangeArrowheads="1"/>
            </p:cNvSpPr>
            <p:nvPr/>
          </p:nvSpPr>
          <p:spPr bwMode="auto">
            <a:xfrm>
              <a:off x="2016" y="3603"/>
              <a:ext cx="2256" cy="333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称为函数在     的微分</a:t>
              </a:r>
              <a:endPara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089" name="Object 37"/>
            <p:cNvGraphicFramePr>
              <a:graphicFrameLocks noChangeAspect="1"/>
            </p:cNvGraphicFramePr>
            <p:nvPr/>
          </p:nvGraphicFramePr>
          <p:xfrm>
            <a:off x="3264" y="3621"/>
            <a:ext cx="21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1" name="Equation" r:id="rId24" imgW="340360" imgH="447675" progId="Equation.3">
                    <p:embed/>
                  </p:oleObj>
                </mc:Choice>
                <mc:Fallback>
                  <p:oleObj name="Equation" r:id="rId24" imgW="340360" imgH="447675" progId="Equation.3">
                    <p:embed/>
                    <p:pic>
                      <p:nvPicPr>
                        <p:cNvPr id="0" name="图片 492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621"/>
                          <a:ext cx="215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10" name="Text Box 38"/>
          <p:cNvSpPr txBox="1">
            <a:spLocks noChangeArrowheads="1"/>
          </p:cNvSpPr>
          <p:nvPr/>
        </p:nvSpPr>
        <p:spPr bwMode="auto">
          <a:xfrm>
            <a:off x="1163638" y="2653386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当 </a:t>
            </a:r>
            <a:r>
              <a:rPr kumimoji="1"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endParaRPr kumimoji="1" lang="zh-CN" altLang="en-US" sz="2800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111" name="Object 39"/>
          <p:cNvGraphicFramePr>
            <a:graphicFrameLocks noChangeAspect="1"/>
          </p:cNvGraphicFramePr>
          <p:nvPr/>
        </p:nvGraphicFramePr>
        <p:xfrm>
          <a:off x="2382838" y="2700183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2" name="Equation" r:id="rId26" imgW="340360" imgH="447675" progId="Equation.3">
                  <p:embed/>
                </p:oleObj>
              </mc:Choice>
              <mc:Fallback>
                <p:oleObj name="Equation" r:id="rId26" imgW="340360" imgH="447675" progId="Equation.3">
                  <p:embed/>
                  <p:pic>
                    <p:nvPicPr>
                      <p:cNvPr id="0" name="图片 49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2700183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2" name="Text Box 40"/>
          <p:cNvSpPr txBox="1">
            <a:spLocks noChangeArrowheads="1"/>
          </p:cNvSpPr>
          <p:nvPr/>
        </p:nvSpPr>
        <p:spPr bwMode="auto">
          <a:xfrm>
            <a:off x="2763838" y="2678832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取</a:t>
            </a:r>
            <a:endParaRPr kumimoji="1" lang="zh-CN" altLang="en-US" sz="2800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113" name="Group 41"/>
          <p:cNvGrpSpPr/>
          <p:nvPr/>
        </p:nvGrpSpPr>
        <p:grpSpPr bwMode="auto">
          <a:xfrm>
            <a:off x="3161554" y="2680913"/>
            <a:ext cx="2438400" cy="554038"/>
            <a:chOff x="96" y="1632"/>
            <a:chExt cx="1536" cy="349"/>
          </a:xfrm>
        </p:grpSpPr>
        <p:sp>
          <p:nvSpPr>
            <p:cNvPr id="2084" name="Text Box 42"/>
            <p:cNvSpPr txBox="1">
              <a:spLocks noChangeArrowheads="1"/>
            </p:cNvSpPr>
            <p:nvPr/>
          </p:nvSpPr>
          <p:spPr bwMode="auto">
            <a:xfrm>
              <a:off x="96" y="1632"/>
              <a:ext cx="9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得增量</a:t>
              </a:r>
              <a:endParaRPr kumimoji="1"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085" name="Object 43"/>
            <p:cNvGraphicFramePr>
              <a:graphicFrameLocks noChangeAspect="1"/>
            </p:cNvGraphicFramePr>
            <p:nvPr/>
          </p:nvGraphicFramePr>
          <p:xfrm>
            <a:off x="827" y="1722"/>
            <a:ext cx="29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3" name="Equation" r:id="rId28" imgW="466725" imgH="389255" progId="Equation.3">
                    <p:embed/>
                  </p:oleObj>
                </mc:Choice>
                <mc:Fallback>
                  <p:oleObj name="Equation" r:id="rId28" imgW="466725" imgH="389255" progId="Equation.3">
                    <p:embed/>
                    <p:pic>
                      <p:nvPicPr>
                        <p:cNvPr id="0" name="图片 492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" y="1722"/>
                          <a:ext cx="29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6" name="Text Box 44"/>
            <p:cNvSpPr txBox="1">
              <a:spLocks noChangeArrowheads="1"/>
            </p:cNvSpPr>
            <p:nvPr/>
          </p:nvSpPr>
          <p:spPr bwMode="auto">
            <a:xfrm>
              <a:off x="1104" y="1654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时</a:t>
              </a:r>
              <a:r>
                <a:rPr kumimoji="1" lang="en-US" altLang="zh-CN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3117" name="Object 45"/>
          <p:cNvGraphicFramePr>
            <a:graphicFrameLocks noChangeAspect="1"/>
          </p:cNvGraphicFramePr>
          <p:nvPr/>
        </p:nvGraphicFramePr>
        <p:xfrm>
          <a:off x="1525588" y="1457320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4" name="Equation" r:id="rId30" imgW="340360" imgH="447675" progId="Equation.3">
                  <p:embed/>
                </p:oleObj>
              </mc:Choice>
              <mc:Fallback>
                <p:oleObj name="Equation" r:id="rId30" imgW="340360" imgH="447675" progId="Equation.3">
                  <p:embed/>
                  <p:pic>
                    <p:nvPicPr>
                      <p:cNvPr id="0" name="图片 49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457320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8" name="Text Box 46"/>
          <p:cNvSpPr txBox="1">
            <a:spLocks noChangeArrowheads="1"/>
          </p:cNvSpPr>
          <p:nvPr/>
        </p:nvSpPr>
        <p:spPr bwMode="auto">
          <a:xfrm>
            <a:off x="1849438" y="143781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变到</a:t>
            </a:r>
            <a:endParaRPr kumimoji="1" lang="zh-CN" altLang="en-US" sz="2800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119" name="Object 47"/>
          <p:cNvGraphicFramePr>
            <a:graphicFrameLocks noChangeAspect="1"/>
          </p:cNvGraphicFramePr>
          <p:nvPr/>
        </p:nvGraphicFramePr>
        <p:xfrm>
          <a:off x="2725738" y="1491350"/>
          <a:ext cx="130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5" name="Equation" r:id="rId32" imgW="1322705" imgH="447675" progId="Equation.3">
                  <p:embed/>
                </p:oleObj>
              </mc:Choice>
              <mc:Fallback>
                <p:oleObj name="Equation" r:id="rId32" imgW="1322705" imgH="447675" progId="Equation.3">
                  <p:embed/>
                  <p:pic>
                    <p:nvPicPr>
                      <p:cNvPr id="0" name="图片 49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1491350"/>
                        <a:ext cx="1308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0" name="Text Box 48"/>
          <p:cNvSpPr txBox="1">
            <a:spLocks noChangeArrowheads="1"/>
          </p:cNvSpPr>
          <p:nvPr/>
        </p:nvSpPr>
        <p:spPr bwMode="auto">
          <a:xfrm>
            <a:off x="320295" y="1420014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边长由</a:t>
            </a:r>
            <a:endParaRPr kumimoji="1" lang="zh-CN" altLang="en-US" sz="2800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21" name="AutoShape 49"/>
          <p:cNvSpPr/>
          <p:nvPr/>
        </p:nvSpPr>
        <p:spPr bwMode="auto">
          <a:xfrm rot="5400000">
            <a:off x="2611438" y="43307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122" name="AutoShape 50"/>
          <p:cNvSpPr/>
          <p:nvPr/>
        </p:nvSpPr>
        <p:spPr bwMode="auto">
          <a:xfrm rot="5400000">
            <a:off x="3809207" y="4426744"/>
            <a:ext cx="152400" cy="719137"/>
          </a:xfrm>
          <a:prstGeom prst="rightBrace">
            <a:avLst>
              <a:gd name="adj1" fmla="val 39323"/>
              <a:gd name="adj2" fmla="val 50000"/>
            </a:avLst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123" name="Text Box 51"/>
          <p:cNvSpPr txBox="1">
            <a:spLocks noChangeArrowheads="1"/>
          </p:cNvSpPr>
          <p:nvPr/>
        </p:nvSpPr>
        <p:spPr bwMode="auto">
          <a:xfrm>
            <a:off x="8005777" y="692696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其</a:t>
            </a:r>
            <a:endParaRPr kumimoji="1" lang="zh-CN" altLang="en-US" sz="2800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utoUpdateAnimBg="0"/>
      <p:bldP spid="3077" grpId="0" autoUpdateAnimBg="0"/>
      <p:bldP spid="3078" grpId="0" autoUpdateAnimBg="0"/>
      <p:bldP spid="3080" grpId="0" animBg="1"/>
      <p:bldP spid="3083" grpId="0" autoUpdateAnimBg="0"/>
      <p:bldP spid="3089" grpId="0" animBg="1"/>
      <p:bldP spid="3094" grpId="0" animBg="1"/>
      <p:bldP spid="3096" grpId="0" autoUpdateAnimBg="0"/>
      <p:bldP spid="3101" grpId="0" autoUpdateAnimBg="0"/>
      <p:bldP spid="3110" grpId="0" autoUpdateAnimBg="0"/>
      <p:bldP spid="3112" grpId="0" autoUpdateAnimBg="0"/>
      <p:bldP spid="3118" grpId="0" advAuto="0" autoUpdateAnimBg="0" build="p"/>
      <p:bldP spid="3120" grpId="0" autoUpdateAnimBg="0"/>
      <p:bldP spid="3121" grpId="0" animBg="1"/>
      <p:bldP spid="3122" grpId="0" animBg="1"/>
      <p:bldP spid="3123" grpId="0" autoUpdateAnimBg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990600" y="29718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微分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kumimoji="1" lang="en-US" altLang="zh-CN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09600" y="444500"/>
            <a:ext cx="2667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FF"/>
                </a:solidFill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ea typeface="楷体_GB2312" pitchFamily="49" charset="-122"/>
              </a:rPr>
              <a:t>     </a:t>
            </a:r>
            <a:r>
              <a:rPr lang="zh-CN" altLang="en-US" sz="2800" dirty="0" smtClean="0">
                <a:solidFill>
                  <a:srgbClr val="000000"/>
                </a:solidFill>
                <a:ea typeface="楷体_GB2312" pitchFamily="49" charset="-122"/>
              </a:rPr>
              <a:t>若函数</a:t>
            </a:r>
            <a:endParaRPr lang="zh-CN" altLang="en-US" sz="2800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148013" y="519113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0" name="Equation" r:id="rId1" imgW="1342390" imgH="408305" progId="Equation.3">
                  <p:embed/>
                </p:oleObj>
              </mc:Choice>
              <mc:Fallback>
                <p:oleObj name="Equation" r:id="rId1" imgW="1342390" imgH="408305" progId="Equation.3">
                  <p:embed/>
                  <p:pic>
                    <p:nvPicPr>
                      <p:cNvPr id="0" name="图片 50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519113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7" name="Group 5"/>
          <p:cNvGrpSpPr/>
          <p:nvPr/>
        </p:nvGrpSpPr>
        <p:grpSpPr bwMode="auto">
          <a:xfrm>
            <a:off x="4427538" y="476250"/>
            <a:ext cx="4038600" cy="519113"/>
            <a:chOff x="2592" y="275"/>
            <a:chExt cx="2544" cy="327"/>
          </a:xfrm>
        </p:grpSpPr>
        <p:sp>
          <p:nvSpPr>
            <p:cNvPr id="3105" name="Text Box 6"/>
            <p:cNvSpPr txBox="1">
              <a:spLocks noChangeArrowheads="1"/>
            </p:cNvSpPr>
            <p:nvPr/>
          </p:nvSpPr>
          <p:spPr bwMode="auto">
            <a:xfrm>
              <a:off x="2592" y="275"/>
              <a:ext cx="25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在点      的增量可表示为</a:t>
              </a:r>
              <a:endPara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106" name="Object 7"/>
            <p:cNvGraphicFramePr>
              <a:graphicFrameLocks noChangeAspect="1"/>
            </p:cNvGraphicFramePr>
            <p:nvPr/>
          </p:nvGraphicFramePr>
          <p:xfrm>
            <a:off x="3144" y="296"/>
            <a:ext cx="2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1" name="Equation" r:id="rId3" imgW="340360" imgH="447675" progId="Equation.3">
                    <p:embed/>
                  </p:oleObj>
                </mc:Choice>
                <mc:Fallback>
                  <p:oleObj name="Equation" r:id="rId3" imgW="340360" imgH="447675" progId="Equation.3">
                    <p:embed/>
                    <p:pic>
                      <p:nvPicPr>
                        <p:cNvPr id="0" name="图片 502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296"/>
                          <a:ext cx="2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1625600" y="1146175"/>
          <a:ext cx="370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2" name="Equation" r:id="rId5" imgW="3774440" imgH="447675" progId="Equation.3">
                  <p:embed/>
                </p:oleObj>
              </mc:Choice>
              <mc:Fallback>
                <p:oleObj name="Equation" r:id="rId5" imgW="3774440" imgH="447675" progId="Equation.3">
                  <p:embed/>
                  <p:pic>
                    <p:nvPicPr>
                      <p:cNvPr id="0" name="图片 50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1146175"/>
                        <a:ext cx="3708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2362200" y="16144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2800" i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为不依赖于△</a:t>
            </a:r>
            <a:r>
              <a:rPr kumimoji="1" lang="en-US" altLang="zh-CN" sz="2800" i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的常数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228600" y="23622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则称函数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1879600" y="24892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3" name="Equation" r:id="rId7" imgW="1342390" imgH="408305" progId="Equation.3">
                  <p:embed/>
                </p:oleObj>
              </mc:Choice>
              <mc:Fallback>
                <p:oleObj name="Equation" r:id="rId7" imgW="1342390" imgH="408305" progId="Equation.3">
                  <p:embed/>
                  <p:pic>
                    <p:nvPicPr>
                      <p:cNvPr id="0" name="图片 50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48920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8" name="Group 12"/>
          <p:cNvGrpSpPr/>
          <p:nvPr/>
        </p:nvGrpSpPr>
        <p:grpSpPr bwMode="auto">
          <a:xfrm>
            <a:off x="5257800" y="2422525"/>
            <a:ext cx="2470150" cy="549275"/>
            <a:chOff x="3648" y="1474"/>
            <a:chExt cx="1556" cy="346"/>
          </a:xfrm>
        </p:grpSpPr>
        <p:sp>
          <p:nvSpPr>
            <p:cNvPr id="3103" name="Text Box 13"/>
            <p:cNvSpPr txBox="1">
              <a:spLocks noChangeArrowheads="1"/>
            </p:cNvSpPr>
            <p:nvPr/>
          </p:nvSpPr>
          <p:spPr bwMode="auto">
            <a:xfrm>
              <a:off x="3648" y="1474"/>
              <a:ext cx="15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而          称为</a:t>
              </a:r>
              <a:endPara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104" name="Object 14"/>
            <p:cNvGraphicFramePr>
              <a:graphicFrameLocks noChangeAspect="1"/>
            </p:cNvGraphicFramePr>
            <p:nvPr/>
          </p:nvGraphicFramePr>
          <p:xfrm>
            <a:off x="3944" y="1500"/>
            <a:ext cx="52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4" name="公式" r:id="rId9" imgW="330835" imgH="194310" progId="Equation.3">
                    <p:embed/>
                  </p:oleObj>
                </mc:Choice>
                <mc:Fallback>
                  <p:oleObj name="公式" r:id="rId9" imgW="330835" imgH="194310" progId="Equation.3">
                    <p:embed/>
                    <p:pic>
                      <p:nvPicPr>
                        <p:cNvPr id="0" name="图片 50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4" y="1500"/>
                          <a:ext cx="52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7315200" y="2438400"/>
          <a:ext cx="1141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5" name="Equation" r:id="rId11" imgW="1157605" imgH="457200" progId="Equation.3">
                  <p:embed/>
                </p:oleObj>
              </mc:Choice>
              <mc:Fallback>
                <p:oleObj name="Equation" r:id="rId11" imgW="1157605" imgH="457200" progId="Equation.3">
                  <p:embed/>
                  <p:pic>
                    <p:nvPicPr>
                      <p:cNvPr id="0" name="图片 50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438400"/>
                        <a:ext cx="1141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2" name="Object 16"/>
          <p:cNvGraphicFramePr>
            <a:graphicFrameLocks noChangeAspect="1"/>
          </p:cNvGraphicFramePr>
          <p:nvPr/>
        </p:nvGraphicFramePr>
        <p:xfrm>
          <a:off x="304800" y="3048000"/>
          <a:ext cx="71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6" name="Equation" r:id="rId13" imgW="720090" imgH="457200" progId="Equation.3">
                  <p:embed/>
                </p:oleObj>
              </mc:Choice>
              <mc:Fallback>
                <p:oleObj name="Equation" r:id="rId13" imgW="720090" imgH="457200" progId="Equation.3">
                  <p:embed/>
                  <p:pic>
                    <p:nvPicPr>
                      <p:cNvPr id="0" name="图片 50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0"/>
                        <a:ext cx="711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2209800" y="29718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记作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114" name="Object 18"/>
          <p:cNvGraphicFramePr>
            <a:graphicFrameLocks noChangeAspect="1"/>
          </p:cNvGraphicFramePr>
          <p:nvPr/>
        </p:nvGraphicFramePr>
        <p:xfrm>
          <a:off x="3035300" y="3098800"/>
          <a:ext cx="41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7" name="Equation" r:id="rId15" imgW="418465" imgH="408305" progId="Equation.3">
                  <p:embed/>
                </p:oleObj>
              </mc:Choice>
              <mc:Fallback>
                <p:oleObj name="Equation" r:id="rId15" imgW="418465" imgH="408305" progId="Equation.3">
                  <p:embed/>
                  <p:pic>
                    <p:nvPicPr>
                      <p:cNvPr id="0" name="图片 50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3098800"/>
                        <a:ext cx="419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5" name="Object 19"/>
          <p:cNvGraphicFramePr>
            <a:graphicFrameLocks noChangeAspect="1"/>
          </p:cNvGraphicFramePr>
          <p:nvPr/>
        </p:nvGraphicFramePr>
        <p:xfrm>
          <a:off x="3524250" y="3068638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8" name="Equation" r:id="rId17" imgW="923925" imgH="447675" progId="Equation.3">
                  <p:embed/>
                </p:oleObj>
              </mc:Choice>
              <mc:Fallback>
                <p:oleObj name="Equation" r:id="rId17" imgW="923925" imgH="447675" progId="Equation.3">
                  <p:embed/>
                  <p:pic>
                    <p:nvPicPr>
                      <p:cNvPr id="0" name="图片 50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3068638"/>
                        <a:ext cx="91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4495800" y="30178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117" name="Object 21"/>
          <p:cNvGraphicFramePr>
            <a:graphicFrameLocks noChangeAspect="1"/>
          </p:cNvGraphicFramePr>
          <p:nvPr/>
        </p:nvGraphicFramePr>
        <p:xfrm>
          <a:off x="3276600" y="3645024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9" name="Equation" r:id="rId19" imgW="1468755" imgH="408305" progId="Equation.3">
                  <p:embed/>
                </p:oleObj>
              </mc:Choice>
              <mc:Fallback>
                <p:oleObj name="Equation" r:id="rId19" imgW="1468755" imgH="408305" progId="Equation.3">
                  <p:embed/>
                  <p:pic>
                    <p:nvPicPr>
                      <p:cNvPr id="0" name="图片 50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45024"/>
                        <a:ext cx="144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615950" y="4200525"/>
            <a:ext cx="2279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定理</a:t>
            </a:r>
            <a:r>
              <a:rPr kumimoji="1"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 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函数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119" name="Object 23"/>
          <p:cNvGraphicFramePr>
            <a:graphicFrameLocks noChangeAspect="1"/>
          </p:cNvGraphicFramePr>
          <p:nvPr/>
        </p:nvGraphicFramePr>
        <p:xfrm>
          <a:off x="2489200" y="42799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0" name="Equation" r:id="rId21" imgW="1342390" imgH="408305" progId="Equation.3">
                  <p:embed/>
                </p:oleObj>
              </mc:Choice>
              <mc:Fallback>
                <p:oleObj name="Equation" r:id="rId21" imgW="1342390" imgH="408305" progId="Equation.3">
                  <p:embed/>
                  <p:pic>
                    <p:nvPicPr>
                      <p:cNvPr id="0" name="图片 50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427990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20" name="Group 24"/>
          <p:cNvGrpSpPr/>
          <p:nvPr/>
        </p:nvGrpSpPr>
        <p:grpSpPr bwMode="auto">
          <a:xfrm>
            <a:off x="3810000" y="4217988"/>
            <a:ext cx="4343400" cy="519112"/>
            <a:chOff x="2400" y="2657"/>
            <a:chExt cx="2736" cy="327"/>
          </a:xfrm>
        </p:grpSpPr>
        <p:sp>
          <p:nvSpPr>
            <p:cNvPr id="3101" name="Text Box 25"/>
            <p:cNvSpPr txBox="1">
              <a:spLocks noChangeArrowheads="1"/>
            </p:cNvSpPr>
            <p:nvPr/>
          </p:nvSpPr>
          <p:spPr bwMode="auto">
            <a:xfrm>
              <a:off x="2400" y="2657"/>
              <a:ext cx="27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在点     可微的</a:t>
              </a:r>
              <a:r>
                <a:rPr kumimoji="1" lang="zh-CN" altLang="en-US" sz="2800" b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充要条件</a:t>
              </a:r>
              <a:r>
                <a:rPr kumimoji="1" lang="zh-CN" altLang="en-US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是</a:t>
              </a:r>
              <a:endPara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102" name="Object 26"/>
            <p:cNvGraphicFramePr>
              <a:graphicFrameLocks noChangeAspect="1"/>
            </p:cNvGraphicFramePr>
            <p:nvPr/>
          </p:nvGraphicFramePr>
          <p:xfrm>
            <a:off x="2928" y="2688"/>
            <a:ext cx="2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1" name="Equation" r:id="rId23" imgW="340360" imgH="447675" progId="Equation.3">
                    <p:embed/>
                  </p:oleObj>
                </mc:Choice>
                <mc:Fallback>
                  <p:oleObj name="Equation" r:id="rId23" imgW="340360" imgH="447675" progId="Equation.3">
                    <p:embed/>
                    <p:pic>
                      <p:nvPicPr>
                        <p:cNvPr id="0" name="图片 502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688"/>
                          <a:ext cx="2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23" name="Object 27"/>
          <p:cNvGraphicFramePr>
            <a:graphicFrameLocks noChangeAspect="1"/>
          </p:cNvGraphicFramePr>
          <p:nvPr/>
        </p:nvGraphicFramePr>
        <p:xfrm>
          <a:off x="393700" y="4953000"/>
          <a:ext cx="3860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2" name="Equation" r:id="rId25" imgW="3930015" imgH="466725" progId="Equation.3">
                  <p:embed/>
                </p:oleObj>
              </mc:Choice>
              <mc:Fallback>
                <p:oleObj name="Equation" r:id="rId25" imgW="3930015" imgH="466725" progId="Equation.3">
                  <p:embed/>
                  <p:pic>
                    <p:nvPicPr>
                      <p:cNvPr id="0" name="图片 50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4953000"/>
                        <a:ext cx="3860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4" name="Object 28"/>
          <p:cNvGraphicFramePr>
            <a:graphicFrameLocks noChangeAspect="1"/>
          </p:cNvGraphicFramePr>
          <p:nvPr/>
        </p:nvGraphicFramePr>
        <p:xfrm>
          <a:off x="4267200" y="4929188"/>
          <a:ext cx="218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3" name="Equation" r:id="rId27" imgW="2218055" imgH="447675" progId="Equation.3">
                  <p:embed/>
                </p:oleObj>
              </mc:Choice>
              <mc:Fallback>
                <p:oleObj name="Equation" r:id="rId27" imgW="2218055" imgH="447675" progId="Equation.3">
                  <p:embed/>
                  <p:pic>
                    <p:nvPicPr>
                      <p:cNvPr id="0" name="图片 50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929188"/>
                        <a:ext cx="218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5" name="Object 29"/>
          <p:cNvGraphicFramePr>
            <a:graphicFrameLocks noChangeAspect="1"/>
          </p:cNvGraphicFramePr>
          <p:nvPr/>
        </p:nvGraphicFramePr>
        <p:xfrm>
          <a:off x="5410200" y="1193800"/>
          <a:ext cx="217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4" name="Equation" r:id="rId29" imgW="2207895" imgH="408305" progId="Equation.3">
                  <p:embed/>
                </p:oleObj>
              </mc:Choice>
              <mc:Fallback>
                <p:oleObj name="Equation" r:id="rId29" imgW="2207895" imgH="408305" progId="Equation.3">
                  <p:embed/>
                  <p:pic>
                    <p:nvPicPr>
                      <p:cNvPr id="0" name="图片 50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193800"/>
                        <a:ext cx="2171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" name="Text Box 30"/>
          <p:cNvSpPr txBox="1">
            <a:spLocks noChangeArrowheads="1"/>
          </p:cNvSpPr>
          <p:nvPr/>
        </p:nvSpPr>
        <p:spPr bwMode="auto">
          <a:xfrm>
            <a:off x="6400800" y="48768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127" name="Object 31"/>
          <p:cNvGraphicFramePr>
            <a:graphicFrameLocks noChangeAspect="1"/>
          </p:cNvGraphicFramePr>
          <p:nvPr/>
        </p:nvGraphicFramePr>
        <p:xfrm>
          <a:off x="2609850" y="5575300"/>
          <a:ext cx="224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5" name="Equation" r:id="rId31" imgW="2286000" imgH="447675" progId="Equation.3">
                  <p:embed/>
                </p:oleObj>
              </mc:Choice>
              <mc:Fallback>
                <p:oleObj name="Equation" r:id="rId31" imgW="2286000" imgH="447675" progId="Equation.3">
                  <p:embed/>
                  <p:pic>
                    <p:nvPicPr>
                      <p:cNvPr id="0" name="图片 50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5575300"/>
                        <a:ext cx="224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8" name="Text Box 32"/>
          <p:cNvSpPr txBox="1">
            <a:spLocks noChangeArrowheads="1"/>
          </p:cNvSpPr>
          <p:nvPr/>
        </p:nvSpPr>
        <p:spPr bwMode="auto">
          <a:xfrm>
            <a:off x="3200400" y="23764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在点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129" name="Object 33"/>
          <p:cNvGraphicFramePr>
            <a:graphicFrameLocks noChangeAspect="1"/>
          </p:cNvGraphicFramePr>
          <p:nvPr/>
        </p:nvGraphicFramePr>
        <p:xfrm>
          <a:off x="4038600" y="2444750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6" name="Equation" r:id="rId33" imgW="340360" imgH="447675" progId="Equation.3">
                  <p:embed/>
                </p:oleObj>
              </mc:Choice>
              <mc:Fallback>
                <p:oleObj name="Equation" r:id="rId33" imgW="340360" imgH="447675" progId="Equation.3">
                  <p:embed/>
                  <p:pic>
                    <p:nvPicPr>
                      <p:cNvPr id="0" name="图片 50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444750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0" name="Text Box 34"/>
          <p:cNvSpPr txBox="1">
            <a:spLocks noChangeArrowheads="1"/>
          </p:cNvSpPr>
          <p:nvPr/>
        </p:nvSpPr>
        <p:spPr bwMode="auto">
          <a:xfrm>
            <a:off x="4343400" y="23891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可微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kumimoji="1" lang="en-US" altLang="zh-CN" sz="2800" b="1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105" grpId="0" autoUpdateAnimBg="0" build="p"/>
      <p:bldP spid="4106" grpId="0" autoUpdateAnimBg="0"/>
      <p:bldP spid="4113" grpId="0" autoUpdateAnimBg="0"/>
      <p:bldP spid="4116" grpId="0" autoUpdateAnimBg="0"/>
      <p:bldP spid="4118" grpId="0" autoUpdateAnimBg="0"/>
      <p:bldP spid="4126" grpId="0" autoUpdateAnimBg="0"/>
      <p:bldP spid="4128" grpId="0" autoUpdateAnimBg="0"/>
      <p:bldP spid="413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806450" y="320675"/>
            <a:ext cx="2362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定理 </a:t>
            </a:r>
            <a:r>
              <a:rPr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: </a:t>
            </a:r>
            <a:r>
              <a:rPr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函数</a:t>
            </a:r>
            <a:endParaRPr lang="zh-CN" altLang="en-US" sz="28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54050" y="2316163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证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kumimoji="1" lang="en-US" altLang="zh-CN" sz="2800" b="1" smtClean="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1" lang="zh-CN" altLang="en-US" sz="2800" b="1" smtClean="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必要性”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zh-CN" altLang="en-US" sz="2800" b="1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54050" y="28971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已知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543050" y="2987675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2" name="Equation" r:id="rId1" imgW="1342390" imgH="408305" progId="Equation.3">
                  <p:embed/>
                </p:oleObj>
              </mc:Choice>
              <mc:Fallback>
                <p:oleObj name="Equation" r:id="rId1" imgW="1342390" imgH="408305" progId="Equation.3">
                  <p:embed/>
                  <p:pic>
                    <p:nvPicPr>
                      <p:cNvPr id="0" name="图片 51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2987675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6" name="Group 6"/>
          <p:cNvGrpSpPr/>
          <p:nvPr/>
        </p:nvGrpSpPr>
        <p:grpSpPr bwMode="auto">
          <a:xfrm>
            <a:off x="2863850" y="2859088"/>
            <a:ext cx="2362200" cy="571500"/>
            <a:chOff x="3504" y="1272"/>
            <a:chExt cx="1488" cy="360"/>
          </a:xfrm>
        </p:grpSpPr>
        <p:sp>
          <p:nvSpPr>
            <p:cNvPr id="4127" name="Text Box 7"/>
            <p:cNvSpPr txBox="1">
              <a:spLocks noChangeArrowheads="1"/>
            </p:cNvSpPr>
            <p:nvPr/>
          </p:nvSpPr>
          <p:spPr bwMode="auto">
            <a:xfrm>
              <a:off x="3504" y="1296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在点     可微 </a:t>
              </a:r>
              <a:r>
                <a:rPr kumimoji="1" lang="en-US" altLang="zh-CN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128" name="Object 8"/>
            <p:cNvGraphicFramePr>
              <a:graphicFrameLocks noChangeAspect="1"/>
            </p:cNvGraphicFramePr>
            <p:nvPr/>
          </p:nvGraphicFramePr>
          <p:xfrm>
            <a:off x="4032" y="1272"/>
            <a:ext cx="27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3" name="Equation" r:id="rId3" imgW="175260" imgH="223520" progId="Equation.3">
                    <p:embed/>
                  </p:oleObj>
                </mc:Choice>
                <mc:Fallback>
                  <p:oleObj name="Equation" r:id="rId3" imgW="175260" imgH="223520" progId="Equation.3">
                    <p:embed/>
                    <p:pic>
                      <p:nvPicPr>
                        <p:cNvPr id="0" name="图片 512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272"/>
                          <a:ext cx="279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997450" y="28463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1597025" y="3597275"/>
          <a:ext cx="37052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4" name="Equation" r:id="rId5" imgW="3774440" imgH="447675" progId="Equation.3">
                  <p:embed/>
                </p:oleObj>
              </mc:Choice>
              <mc:Fallback>
                <p:oleObj name="Equation" r:id="rId5" imgW="3774440" imgH="447675" progId="Equation.3">
                  <p:embed/>
                  <p:pic>
                    <p:nvPicPr>
                      <p:cNvPr id="0" name="图片 51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3597275"/>
                        <a:ext cx="37052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869950" y="4194175"/>
          <a:ext cx="4584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5" name="Equation" r:id="rId7" imgW="4669155" imgH="934085" progId="Equation.3">
                  <p:embed/>
                </p:oleObj>
              </mc:Choice>
              <mc:Fallback>
                <p:oleObj name="Equation" r:id="rId7" imgW="4669155" imgH="934085" progId="Equation.3">
                  <p:embed/>
                  <p:pic>
                    <p:nvPicPr>
                      <p:cNvPr id="0" name="图片 51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4194175"/>
                        <a:ext cx="4584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5530850" y="4479925"/>
          <a:ext cx="571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6" name="Equation" r:id="rId9" imgW="574040" imgH="301625" progId="Equation.3">
                  <p:embed/>
                </p:oleObj>
              </mc:Choice>
              <mc:Fallback>
                <p:oleObj name="Equation" r:id="rId9" imgW="574040" imgH="301625" progId="Equation.3">
                  <p:embed/>
                  <p:pic>
                    <p:nvPicPr>
                      <p:cNvPr id="0" name="图片 51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850" y="4479925"/>
                        <a:ext cx="571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654050" y="52736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故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5441950" y="5326063"/>
          <a:ext cx="161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7" name="Equation" r:id="rId11" imgW="1634490" imgH="447675" progId="Equation.3">
                  <p:embed/>
                </p:oleObj>
              </mc:Choice>
              <mc:Fallback>
                <p:oleObj name="Equation" r:id="rId11" imgW="1634490" imgH="447675" progId="Equation.3">
                  <p:embed/>
                  <p:pic>
                    <p:nvPicPr>
                      <p:cNvPr id="0" name="图片 51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5326063"/>
                        <a:ext cx="161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15"/>
          <p:cNvGraphicFramePr>
            <a:graphicFrameLocks noChangeAspect="1"/>
          </p:cNvGraphicFramePr>
          <p:nvPr/>
        </p:nvGraphicFramePr>
        <p:xfrm>
          <a:off x="5422900" y="3629025"/>
          <a:ext cx="217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8" name="Equation" r:id="rId13" imgW="2207895" imgH="408305" progId="Equation.3">
                  <p:embed/>
                </p:oleObj>
              </mc:Choice>
              <mc:Fallback>
                <p:oleObj name="Equation" r:id="rId13" imgW="2207895" imgH="408305" progId="Equation.3">
                  <p:embed/>
                  <p:pic>
                    <p:nvPicPr>
                      <p:cNvPr id="0" name="图片 51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3629025"/>
                        <a:ext cx="2171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6" name="Object 16"/>
          <p:cNvGraphicFramePr>
            <a:graphicFrameLocks noChangeAspect="1"/>
          </p:cNvGraphicFramePr>
          <p:nvPr/>
        </p:nvGraphicFramePr>
        <p:xfrm>
          <a:off x="1162050" y="5345113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9" name="Equation" r:id="rId15" imgW="1342390" imgH="408305" progId="Equation.3">
                  <p:embed/>
                </p:oleObj>
              </mc:Choice>
              <mc:Fallback>
                <p:oleObj name="Equation" r:id="rId15" imgW="1342390" imgH="408305" progId="Equation.3">
                  <p:embed/>
                  <p:pic>
                    <p:nvPicPr>
                      <p:cNvPr id="0" name="图片 51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5345113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7" name="Group 17"/>
          <p:cNvGrpSpPr/>
          <p:nvPr/>
        </p:nvGrpSpPr>
        <p:grpSpPr bwMode="auto">
          <a:xfrm>
            <a:off x="2482850" y="5286375"/>
            <a:ext cx="2743200" cy="519113"/>
            <a:chOff x="1536" y="3431"/>
            <a:chExt cx="1728" cy="327"/>
          </a:xfrm>
        </p:grpSpPr>
        <p:sp>
          <p:nvSpPr>
            <p:cNvPr id="4125" name="Text Box 18"/>
            <p:cNvSpPr txBox="1">
              <a:spLocks noChangeArrowheads="1"/>
            </p:cNvSpPr>
            <p:nvPr/>
          </p:nvSpPr>
          <p:spPr bwMode="auto">
            <a:xfrm>
              <a:off x="1536" y="3431"/>
              <a:ext cx="17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在点     的可导</a:t>
              </a:r>
              <a:r>
                <a:rPr kumimoji="1" lang="en-US" altLang="zh-CN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126" name="Object 19"/>
            <p:cNvGraphicFramePr>
              <a:graphicFrameLocks noChangeAspect="1"/>
            </p:cNvGraphicFramePr>
            <p:nvPr/>
          </p:nvGraphicFramePr>
          <p:xfrm>
            <a:off x="2089" y="3464"/>
            <a:ext cx="21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0" name="Equation" r:id="rId17" imgW="340360" imgH="447675" progId="Equation.3">
                    <p:embed/>
                  </p:oleObj>
                </mc:Choice>
                <mc:Fallback>
                  <p:oleObj name="Equation" r:id="rId17" imgW="340360" imgH="447675" progId="Equation.3">
                    <p:embed/>
                    <p:pic>
                      <p:nvPicPr>
                        <p:cNvPr id="0" name="图片 512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9" y="3464"/>
                          <a:ext cx="21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4921250" y="52736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且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113" name="Object 21"/>
          <p:cNvGraphicFramePr>
            <a:graphicFrameLocks noChangeAspect="1"/>
          </p:cNvGraphicFramePr>
          <p:nvPr/>
        </p:nvGraphicFramePr>
        <p:xfrm>
          <a:off x="2684463" y="447675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1" name="Equation" r:id="rId19" imgW="1342390" imgH="408305" progId="Equation.3">
                  <p:embed/>
                </p:oleObj>
              </mc:Choice>
              <mc:Fallback>
                <p:oleObj name="Equation" r:id="rId19" imgW="1342390" imgH="408305" progId="Equation.3">
                  <p:embed/>
                  <p:pic>
                    <p:nvPicPr>
                      <p:cNvPr id="0" name="图片 51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463" y="447675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14" name="Group 22"/>
          <p:cNvGrpSpPr/>
          <p:nvPr/>
        </p:nvGrpSpPr>
        <p:grpSpPr bwMode="auto">
          <a:xfrm>
            <a:off x="4083050" y="347663"/>
            <a:ext cx="4343400" cy="519112"/>
            <a:chOff x="2544" y="161"/>
            <a:chExt cx="2736" cy="327"/>
          </a:xfrm>
        </p:grpSpPr>
        <p:sp>
          <p:nvSpPr>
            <p:cNvPr id="4123" name="Text Box 23"/>
            <p:cNvSpPr txBox="1">
              <a:spLocks noChangeArrowheads="1"/>
            </p:cNvSpPr>
            <p:nvPr/>
          </p:nvSpPr>
          <p:spPr bwMode="auto">
            <a:xfrm>
              <a:off x="2544" y="161"/>
              <a:ext cx="27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在点     可微的</a:t>
              </a:r>
              <a:r>
                <a:rPr kumimoji="1" lang="zh-CN" altLang="en-US" sz="2800" b="1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充要条件</a:t>
              </a:r>
              <a:r>
                <a:rPr kumimoji="1" lang="zh-CN" altLang="en-US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是</a:t>
              </a:r>
              <a:endPara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124" name="Object 24"/>
            <p:cNvGraphicFramePr>
              <a:graphicFrameLocks noChangeAspect="1"/>
            </p:cNvGraphicFramePr>
            <p:nvPr/>
          </p:nvGraphicFramePr>
          <p:xfrm>
            <a:off x="3094" y="196"/>
            <a:ext cx="21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2" name="Equation" r:id="rId21" imgW="340360" imgH="447675" progId="Equation.3">
                    <p:embed/>
                  </p:oleObj>
                </mc:Choice>
                <mc:Fallback>
                  <p:oleObj name="Equation" r:id="rId21" imgW="340360" imgH="447675" progId="Equation.3">
                    <p:embed/>
                    <p:pic>
                      <p:nvPicPr>
                        <p:cNvPr id="0" name="图片 513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4" y="196"/>
                          <a:ext cx="21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15" name="Object 25"/>
          <p:cNvGraphicFramePr>
            <a:graphicFrameLocks noChangeAspect="1"/>
          </p:cNvGraphicFramePr>
          <p:nvPr/>
        </p:nvGraphicFramePr>
        <p:xfrm>
          <a:off x="387350" y="1057275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3" name="Equation" r:id="rId23" imgW="1342390" imgH="408305" progId="Equation.3">
                  <p:embed/>
                </p:oleObj>
              </mc:Choice>
              <mc:Fallback>
                <p:oleObj name="Equation" r:id="rId23" imgW="1342390" imgH="408305" progId="Equation.3">
                  <p:embed/>
                  <p:pic>
                    <p:nvPicPr>
                      <p:cNvPr id="0" name="图片 51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1057275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" name="Text Box 26"/>
          <p:cNvSpPr txBox="1">
            <a:spLocks noChangeArrowheads="1"/>
          </p:cNvSpPr>
          <p:nvPr/>
        </p:nvSpPr>
        <p:spPr bwMode="auto">
          <a:xfrm>
            <a:off x="1779588" y="9667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在点     处可导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kumimoji="1" lang="en-US" altLang="zh-CN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117" name="Object 27"/>
          <p:cNvGraphicFramePr>
            <a:graphicFrameLocks noChangeAspect="1"/>
          </p:cNvGraphicFramePr>
          <p:nvPr/>
        </p:nvGraphicFramePr>
        <p:xfrm>
          <a:off x="2635250" y="1012825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4" name="Equation" r:id="rId25" imgW="340360" imgH="447675" progId="Equation.3">
                  <p:embed/>
                </p:oleObj>
              </mc:Choice>
              <mc:Fallback>
                <p:oleObj name="Equation" r:id="rId25" imgW="340360" imgH="447675" progId="Equation.3">
                  <p:embed/>
                  <p:pic>
                    <p:nvPicPr>
                      <p:cNvPr id="0" name="图片 51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1012825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8" name="Text Box 28"/>
          <p:cNvSpPr txBox="1">
            <a:spLocks noChangeArrowheads="1"/>
          </p:cNvSpPr>
          <p:nvPr/>
        </p:nvSpPr>
        <p:spPr bwMode="auto">
          <a:xfrm>
            <a:off x="4235450" y="9302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且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119" name="Object 29"/>
          <p:cNvGraphicFramePr>
            <a:graphicFrameLocks noChangeAspect="1"/>
          </p:cNvGraphicFramePr>
          <p:nvPr/>
        </p:nvGraphicFramePr>
        <p:xfrm>
          <a:off x="4756150" y="1019175"/>
          <a:ext cx="176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5" name="Equation" r:id="rId27" imgW="1790065" imgH="447675" progId="Equation.3">
                  <p:embed/>
                </p:oleObj>
              </mc:Choice>
              <mc:Fallback>
                <p:oleObj name="Equation" r:id="rId27" imgW="1790065" imgH="447675" progId="Equation.3">
                  <p:embed/>
                  <p:pic>
                    <p:nvPicPr>
                      <p:cNvPr id="0" name="图片 51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1019175"/>
                        <a:ext cx="1765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0" name="Text Box 30"/>
          <p:cNvSpPr txBox="1">
            <a:spLocks noChangeArrowheads="1"/>
          </p:cNvSpPr>
          <p:nvPr/>
        </p:nvSpPr>
        <p:spPr bwMode="auto">
          <a:xfrm>
            <a:off x="6597650" y="9445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121" name="Object 31"/>
          <p:cNvGraphicFramePr>
            <a:graphicFrameLocks noChangeAspect="1"/>
          </p:cNvGraphicFramePr>
          <p:nvPr/>
        </p:nvGraphicFramePr>
        <p:xfrm>
          <a:off x="2265363" y="1584325"/>
          <a:ext cx="224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6" name="Equation" r:id="rId29" imgW="2286000" imgH="447675" progId="Equation.3">
                  <p:embed/>
                </p:oleObj>
              </mc:Choice>
              <mc:Fallback>
                <p:oleObj name="Equation" r:id="rId29" imgW="2286000" imgH="447675" progId="Equation.3">
                  <p:embed/>
                  <p:pic>
                    <p:nvPicPr>
                      <p:cNvPr id="0" name="图片 51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1584325"/>
                        <a:ext cx="224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2" name="Line 32"/>
          <p:cNvSpPr>
            <a:spLocks noChangeShapeType="1"/>
          </p:cNvSpPr>
          <p:nvPr/>
        </p:nvSpPr>
        <p:spPr bwMode="auto">
          <a:xfrm>
            <a:off x="196850" y="2149475"/>
            <a:ext cx="8839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/>
      <p:bldP spid="5124" grpId="0" autoUpdateAnimBg="0"/>
      <p:bldP spid="5129" grpId="0" autoUpdateAnimBg="0"/>
      <p:bldP spid="5133" grpId="0" autoUpdateAnimBg="0"/>
      <p:bldP spid="5140" grpId="0" autoUpdateAnimBg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62000" y="228600"/>
            <a:ext cx="2362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定理 </a:t>
            </a:r>
            <a:r>
              <a:rPr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: </a:t>
            </a:r>
            <a:r>
              <a:rPr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函数</a:t>
            </a:r>
            <a:endParaRPr lang="zh-CN" altLang="en-US" sz="28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640013" y="3556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2" name="Equation" r:id="rId1" imgW="1342390" imgH="408305" progId="Equation.3">
                  <p:embed/>
                </p:oleObj>
              </mc:Choice>
              <mc:Fallback>
                <p:oleObj name="Equation" r:id="rId1" imgW="1342390" imgH="408305" progId="Equation.3">
                  <p:embed/>
                  <p:pic>
                    <p:nvPicPr>
                      <p:cNvPr id="0" name="图片 52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35560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4" name="Group 4"/>
          <p:cNvGrpSpPr/>
          <p:nvPr/>
        </p:nvGrpSpPr>
        <p:grpSpPr bwMode="auto">
          <a:xfrm>
            <a:off x="4038600" y="255588"/>
            <a:ext cx="4343400" cy="519112"/>
            <a:chOff x="2544" y="161"/>
            <a:chExt cx="2736" cy="327"/>
          </a:xfrm>
        </p:grpSpPr>
        <p:sp>
          <p:nvSpPr>
            <p:cNvPr id="5149" name="Text Box 5"/>
            <p:cNvSpPr txBox="1">
              <a:spLocks noChangeArrowheads="1"/>
            </p:cNvSpPr>
            <p:nvPr/>
          </p:nvSpPr>
          <p:spPr bwMode="auto">
            <a:xfrm>
              <a:off x="2544" y="161"/>
              <a:ext cx="27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在点     可微的</a:t>
              </a:r>
              <a:r>
                <a:rPr kumimoji="1" lang="zh-CN" altLang="en-US" sz="2800" b="1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充要条件</a:t>
              </a:r>
              <a:r>
                <a:rPr kumimoji="1" lang="zh-CN" altLang="en-US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是</a:t>
              </a:r>
              <a:endPara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150" name="Object 6"/>
            <p:cNvGraphicFramePr>
              <a:graphicFrameLocks noChangeAspect="1"/>
            </p:cNvGraphicFramePr>
            <p:nvPr/>
          </p:nvGraphicFramePr>
          <p:xfrm>
            <a:off x="3094" y="196"/>
            <a:ext cx="21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23" name="Equation" r:id="rId3" imgW="340360" imgH="447675" progId="Equation.3">
                    <p:embed/>
                  </p:oleObj>
                </mc:Choice>
                <mc:Fallback>
                  <p:oleObj name="Equation" r:id="rId3" imgW="340360" imgH="447675" progId="Equation.3">
                    <p:embed/>
                    <p:pic>
                      <p:nvPicPr>
                        <p:cNvPr id="0" name="图片 523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4" y="196"/>
                          <a:ext cx="21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5" name="Object 7"/>
          <p:cNvGraphicFramePr>
            <a:graphicFrameLocks noChangeAspect="1"/>
          </p:cNvGraphicFramePr>
          <p:nvPr/>
        </p:nvGraphicFramePr>
        <p:xfrm>
          <a:off x="342900" y="9652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4" name="Equation" r:id="rId5" imgW="1342390" imgH="408305" progId="Equation.3">
                  <p:embed/>
                </p:oleObj>
              </mc:Choice>
              <mc:Fallback>
                <p:oleObj name="Equation" r:id="rId5" imgW="1342390" imgH="408305" progId="Equation.3">
                  <p:embed/>
                  <p:pic>
                    <p:nvPicPr>
                      <p:cNvPr id="0" name="图片 52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96520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1735138" y="874713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在点     处可导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kumimoji="1" lang="en-US" altLang="zh-CN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127" name="Object 9"/>
          <p:cNvGraphicFramePr>
            <a:graphicFrameLocks noChangeAspect="1"/>
          </p:cNvGraphicFramePr>
          <p:nvPr/>
        </p:nvGraphicFramePr>
        <p:xfrm>
          <a:off x="2590800" y="920750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5" name="Equation" r:id="rId7" imgW="340360" imgH="447675" progId="Equation.3">
                  <p:embed/>
                </p:oleObj>
              </mc:Choice>
              <mc:Fallback>
                <p:oleObj name="Equation" r:id="rId7" imgW="340360" imgH="447675" progId="Equation.3">
                  <p:embed/>
                  <p:pic>
                    <p:nvPicPr>
                      <p:cNvPr id="0" name="图片 52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920750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4191000" y="8382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且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129" name="Object 11"/>
          <p:cNvGraphicFramePr>
            <a:graphicFrameLocks noChangeAspect="1"/>
          </p:cNvGraphicFramePr>
          <p:nvPr/>
        </p:nvGraphicFramePr>
        <p:xfrm>
          <a:off x="4711700" y="927100"/>
          <a:ext cx="176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6" name="Equation" r:id="rId9" imgW="1790065" imgH="447675" progId="Equation.3">
                  <p:embed/>
                </p:oleObj>
              </mc:Choice>
              <mc:Fallback>
                <p:oleObj name="Equation" r:id="rId9" imgW="1790065" imgH="447675" progId="Equation.3">
                  <p:embed/>
                  <p:pic>
                    <p:nvPicPr>
                      <p:cNvPr id="0" name="图片 52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927100"/>
                        <a:ext cx="1765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12"/>
          <p:cNvSpPr txBox="1">
            <a:spLocks noChangeArrowheads="1"/>
          </p:cNvSpPr>
          <p:nvPr/>
        </p:nvSpPr>
        <p:spPr bwMode="auto">
          <a:xfrm>
            <a:off x="6553200" y="8524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131" name="Object 13"/>
          <p:cNvGraphicFramePr>
            <a:graphicFrameLocks noChangeAspect="1"/>
          </p:cNvGraphicFramePr>
          <p:nvPr/>
        </p:nvGraphicFramePr>
        <p:xfrm>
          <a:off x="2220913" y="1492250"/>
          <a:ext cx="224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7" name="Equation" r:id="rId11" imgW="2286000" imgH="447675" progId="Equation.3">
                  <p:embed/>
                </p:oleObj>
              </mc:Choice>
              <mc:Fallback>
                <p:oleObj name="Equation" r:id="rId11" imgW="2286000" imgH="447675" progId="Equation.3">
                  <p:embed/>
                  <p:pic>
                    <p:nvPicPr>
                      <p:cNvPr id="0" name="图片 52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1492250"/>
                        <a:ext cx="224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Line 14"/>
          <p:cNvSpPr>
            <a:spLocks noChangeShapeType="1"/>
          </p:cNvSpPr>
          <p:nvPr/>
        </p:nvSpPr>
        <p:spPr bwMode="auto">
          <a:xfrm>
            <a:off x="152400" y="2057400"/>
            <a:ext cx="8839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133" name="Text Box 15"/>
          <p:cNvSpPr txBox="1">
            <a:spLocks noChangeArrowheads="1"/>
          </p:cNvSpPr>
          <p:nvPr/>
        </p:nvSpPr>
        <p:spPr bwMode="auto">
          <a:xfrm>
            <a:off x="533400" y="225583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1" lang="zh-CN" altLang="en-US" sz="2800" b="1" smtClean="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充分性”</a:t>
            </a:r>
            <a:endParaRPr kumimoji="1" lang="zh-CN" altLang="en-US" sz="2800" b="1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2209800" y="22098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已知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161" name="Object 17"/>
          <p:cNvGraphicFramePr>
            <a:graphicFrameLocks noChangeAspect="1"/>
          </p:cNvGraphicFramePr>
          <p:nvPr/>
        </p:nvGraphicFramePr>
        <p:xfrm>
          <a:off x="2362200" y="2806700"/>
          <a:ext cx="2540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8" name="Equation" r:id="rId13" imgW="2587625" imgH="934085" progId="Equation.3">
                  <p:embed/>
                </p:oleObj>
              </mc:Choice>
              <mc:Fallback>
                <p:oleObj name="Equation" r:id="rId13" imgW="2587625" imgH="934085" progId="Equation.3">
                  <p:embed/>
                  <p:pic>
                    <p:nvPicPr>
                      <p:cNvPr id="0" name="图片 52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06700"/>
                        <a:ext cx="2540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18"/>
          <p:cNvGraphicFramePr>
            <a:graphicFrameLocks noChangeAspect="1"/>
          </p:cNvGraphicFramePr>
          <p:nvPr/>
        </p:nvGraphicFramePr>
        <p:xfrm>
          <a:off x="3098800" y="2306638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9" name="Equation" r:id="rId15" imgW="1342390" imgH="408305" progId="Equation.3">
                  <p:embed/>
                </p:oleObj>
              </mc:Choice>
              <mc:Fallback>
                <p:oleObj name="Equation" r:id="rId15" imgW="1342390" imgH="408305" progId="Equation.3">
                  <p:embed/>
                  <p:pic>
                    <p:nvPicPr>
                      <p:cNvPr id="0" name="图片 52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2306638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Object 19"/>
          <p:cNvGraphicFramePr>
            <a:graphicFrameLocks noChangeAspect="1"/>
          </p:cNvGraphicFramePr>
          <p:nvPr/>
        </p:nvGraphicFramePr>
        <p:xfrm>
          <a:off x="1841500" y="3721100"/>
          <a:ext cx="2959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0" name="Equation" r:id="rId17" imgW="3015615" imgH="934085" progId="Equation.3">
                  <p:embed/>
                </p:oleObj>
              </mc:Choice>
              <mc:Fallback>
                <p:oleObj name="Equation" r:id="rId17" imgW="3015615" imgH="934085" progId="Equation.3">
                  <p:embed/>
                  <p:pic>
                    <p:nvPicPr>
                      <p:cNvPr id="0" name="图片 52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3721100"/>
                        <a:ext cx="2959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" name="Object 20"/>
          <p:cNvGraphicFramePr>
            <a:graphicFrameLocks noChangeAspect="1"/>
          </p:cNvGraphicFramePr>
          <p:nvPr/>
        </p:nvGraphicFramePr>
        <p:xfrm>
          <a:off x="4991100" y="3962400"/>
          <a:ext cx="1943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1" name="Equation" r:id="rId19" imgW="1974850" imgH="612775" progId="Equation.3">
                  <p:embed/>
                </p:oleObj>
              </mc:Choice>
              <mc:Fallback>
                <p:oleObj name="Equation" r:id="rId19" imgW="1974850" imgH="612775" progId="Equation.3">
                  <p:embed/>
                  <p:pic>
                    <p:nvPicPr>
                      <p:cNvPr id="0" name="图片 52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3962400"/>
                        <a:ext cx="1943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5" name="Object 21"/>
          <p:cNvGraphicFramePr>
            <a:graphicFrameLocks noChangeAspect="1"/>
          </p:cNvGraphicFramePr>
          <p:nvPr/>
        </p:nvGraphicFramePr>
        <p:xfrm>
          <a:off x="584200" y="4800600"/>
          <a:ext cx="391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2" name="Equation" r:id="rId21" imgW="3988435" imgH="447675" progId="Equation.3">
                  <p:embed/>
                </p:oleObj>
              </mc:Choice>
              <mc:Fallback>
                <p:oleObj name="Equation" r:id="rId21" imgW="3988435" imgH="447675" progId="Equation.3">
                  <p:embed/>
                  <p:pic>
                    <p:nvPicPr>
                      <p:cNvPr id="0" name="图片 52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4800600"/>
                        <a:ext cx="3911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6" name="Object 22"/>
          <p:cNvGraphicFramePr>
            <a:graphicFrameLocks noChangeAspect="1"/>
          </p:cNvGraphicFramePr>
          <p:nvPr/>
        </p:nvGraphicFramePr>
        <p:xfrm>
          <a:off x="4579938" y="4813300"/>
          <a:ext cx="288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3" name="Equation" r:id="rId23" imgW="2937510" imgH="447675" progId="Equation.3">
                  <p:embed/>
                </p:oleObj>
              </mc:Choice>
              <mc:Fallback>
                <p:oleObj name="Equation" r:id="rId23" imgW="2937510" imgH="447675" progId="Equation.3">
                  <p:embed/>
                  <p:pic>
                    <p:nvPicPr>
                      <p:cNvPr id="0" name="图片 52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938" y="4813300"/>
                        <a:ext cx="288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7" name="Object 23"/>
          <p:cNvGraphicFramePr>
            <a:graphicFrameLocks noChangeAspect="1"/>
          </p:cNvGraphicFramePr>
          <p:nvPr/>
        </p:nvGraphicFramePr>
        <p:xfrm>
          <a:off x="4800600" y="4953000"/>
          <a:ext cx="1524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4" name="Equation" r:id="rId25" imgW="1546860" imgH="817245" progId="Equation.3">
                  <p:embed/>
                </p:oleObj>
              </mc:Choice>
              <mc:Fallback>
                <p:oleObj name="Equation" r:id="rId25" imgW="1546860" imgH="817245" progId="Equation.3">
                  <p:embed/>
                  <p:pic>
                    <p:nvPicPr>
                      <p:cNvPr id="0" name="图片 52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953000"/>
                        <a:ext cx="15240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990600" y="56388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169" name="Object 25"/>
          <p:cNvGraphicFramePr>
            <a:graphicFrameLocks noChangeAspect="1"/>
          </p:cNvGraphicFramePr>
          <p:nvPr/>
        </p:nvGraphicFramePr>
        <p:xfrm>
          <a:off x="1625600" y="5727700"/>
          <a:ext cx="217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5" name="Equation" r:id="rId27" imgW="2207895" imgH="447675" progId="Equation.3">
                  <p:embed/>
                </p:oleObj>
              </mc:Choice>
              <mc:Fallback>
                <p:oleObj name="Equation" r:id="rId27" imgW="2207895" imgH="447675" progId="Equation.3">
                  <p:embed/>
                  <p:pic>
                    <p:nvPicPr>
                      <p:cNvPr id="0" name="图片 52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5727700"/>
                        <a:ext cx="2171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70" name="Group 26"/>
          <p:cNvGrpSpPr/>
          <p:nvPr/>
        </p:nvGrpSpPr>
        <p:grpSpPr bwMode="auto">
          <a:xfrm>
            <a:off x="4419600" y="2209800"/>
            <a:ext cx="2743200" cy="571500"/>
            <a:chOff x="3120" y="3240"/>
            <a:chExt cx="1728" cy="360"/>
          </a:xfrm>
        </p:grpSpPr>
        <p:sp>
          <p:nvSpPr>
            <p:cNvPr id="5147" name="Text Box 27"/>
            <p:cNvSpPr txBox="1">
              <a:spLocks noChangeArrowheads="1"/>
            </p:cNvSpPr>
            <p:nvPr/>
          </p:nvSpPr>
          <p:spPr bwMode="auto">
            <a:xfrm>
              <a:off x="3120" y="3264"/>
              <a:ext cx="17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在点     的可导</a:t>
              </a:r>
              <a:r>
                <a:rPr kumimoji="1" lang="en-US" altLang="zh-CN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148" name="Object 28"/>
            <p:cNvGraphicFramePr>
              <a:graphicFrameLocks noChangeAspect="1"/>
            </p:cNvGraphicFramePr>
            <p:nvPr/>
          </p:nvGraphicFramePr>
          <p:xfrm>
            <a:off x="3648" y="3240"/>
            <a:ext cx="27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6" name="Equation" r:id="rId29" imgW="175260" imgH="223520" progId="Equation.3">
                    <p:embed/>
                  </p:oleObj>
                </mc:Choice>
                <mc:Fallback>
                  <p:oleObj name="Equation" r:id="rId29" imgW="175260" imgH="223520" progId="Equation.3">
                    <p:embed/>
                    <p:pic>
                      <p:nvPicPr>
                        <p:cNvPr id="0" name="图片 523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240"/>
                          <a:ext cx="279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73" name="Object 29"/>
          <p:cNvGraphicFramePr>
            <a:graphicFrameLocks noChangeAspect="1"/>
          </p:cNvGraphicFramePr>
          <p:nvPr/>
        </p:nvGraphicFramePr>
        <p:xfrm>
          <a:off x="6508750" y="5334000"/>
          <a:ext cx="2197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7" name="Equation" r:id="rId31" imgW="2237105" imgH="457200" progId="Equation.3">
                  <p:embed/>
                </p:oleObj>
              </mc:Choice>
              <mc:Fallback>
                <p:oleObj name="Equation" r:id="rId31" imgW="2237105" imgH="457200" progId="Equation.3">
                  <p:embed/>
                  <p:pic>
                    <p:nvPicPr>
                      <p:cNvPr id="0" name="图片 52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0" y="5334000"/>
                        <a:ext cx="2197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6858000" y="22113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 autoUpdateAnimBg="0" build="p"/>
      <p:bldP spid="6168" grpId="0" autoUpdateAnimBg="0"/>
      <p:bldP spid="6174" grpId="0" autoUpdateAnimBg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39750" y="431800"/>
            <a:ext cx="129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说明</a:t>
            </a:r>
            <a:r>
              <a:rPr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:</a:t>
            </a:r>
            <a:endParaRPr lang="en-US" altLang="zh-CN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270000" y="1752600"/>
          <a:ext cx="154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2" name="Equation" r:id="rId1" imgW="1576070" imgH="447675" progId="Equation.3">
                  <p:embed/>
                </p:oleObj>
              </mc:Choice>
              <mc:Fallback>
                <p:oleObj name="Equation" r:id="rId1" imgW="1576070" imgH="447675" progId="Equation.3">
                  <p:embed/>
                  <p:pic>
                    <p:nvPicPr>
                      <p:cNvPr id="0" name="图片 53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1752600"/>
                        <a:ext cx="1549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819400" y="168433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时 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kumimoji="1" lang="en-US" altLang="zh-CN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689100" y="1149350"/>
          <a:ext cx="214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3" name="Equation" r:id="rId3" imgW="2178685" imgH="447675" progId="Equation.3">
                  <p:embed/>
                </p:oleObj>
              </mc:Choice>
              <mc:Fallback>
                <p:oleObj name="Equation" r:id="rId3" imgW="2178685" imgH="447675" progId="Equation.3">
                  <p:embed/>
                  <p:pic>
                    <p:nvPicPr>
                      <p:cNvPr id="0" name="图片 53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1149350"/>
                        <a:ext cx="2146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701800" y="533400"/>
          <a:ext cx="340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4" name="Equation" r:id="rId5" imgW="3463290" imgH="447675" progId="Equation.3">
                  <p:embed/>
                </p:oleObj>
              </mc:Choice>
              <mc:Fallback>
                <p:oleObj name="Equation" r:id="rId5" imgW="3463290" imgH="447675" progId="Equation.3">
                  <p:embed/>
                  <p:pic>
                    <p:nvPicPr>
                      <p:cNvPr id="0" name="图片 53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533400"/>
                        <a:ext cx="3403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993900" y="2286000"/>
          <a:ext cx="1231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5" name="Equation" r:id="rId7" imgW="1245235" imgH="934085" progId="Equation.3">
                  <p:embed/>
                </p:oleObj>
              </mc:Choice>
              <mc:Fallback>
                <p:oleObj name="Equation" r:id="rId7" imgW="1245235" imgH="934085" progId="Equation.3">
                  <p:embed/>
                  <p:pic>
                    <p:nvPicPr>
                      <p:cNvPr id="0" name="图片 53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2286000"/>
                        <a:ext cx="1231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3302000" y="2287588"/>
          <a:ext cx="2425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6" name="Equation" r:id="rId9" imgW="2470785" imgH="953135" progId="Equation.3">
                  <p:embed/>
                </p:oleObj>
              </mc:Choice>
              <mc:Fallback>
                <p:oleObj name="Equation" r:id="rId9" imgW="2470785" imgH="953135" progId="Equation.3">
                  <p:embed/>
                  <p:pic>
                    <p:nvPicPr>
                      <p:cNvPr id="0" name="图片 53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2287588"/>
                        <a:ext cx="2425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3302000" y="3251200"/>
          <a:ext cx="2514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7" name="Equation" r:id="rId11" imgW="2558415" imgH="953135" progId="Equation.3">
                  <p:embed/>
                </p:oleObj>
              </mc:Choice>
              <mc:Fallback>
                <p:oleObj name="Equation" r:id="rId11" imgW="2558415" imgH="953135" progId="Equation.3">
                  <p:embed/>
                  <p:pic>
                    <p:nvPicPr>
                      <p:cNvPr id="0" name="图片 53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3251200"/>
                        <a:ext cx="2514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5969000" y="35052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8" name="Equation" r:id="rId13" imgW="427990" imgH="301625" progId="Equation.3">
                  <p:embed/>
                </p:oleObj>
              </mc:Choice>
              <mc:Fallback>
                <p:oleObj name="Equation" r:id="rId13" imgW="427990" imgH="301625" progId="Equation.3">
                  <p:embed/>
                  <p:pic>
                    <p:nvPicPr>
                      <p:cNvPr id="0" name="图片 53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35052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228600" y="43434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所以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1066800" y="4454525"/>
          <a:ext cx="1130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9" name="Equation" r:id="rId15" imgW="1148080" imgH="311150" progId="Equation.3">
                  <p:embed/>
                </p:oleObj>
              </mc:Choice>
              <mc:Fallback>
                <p:oleObj name="Equation" r:id="rId15" imgW="1148080" imgH="311150" progId="Equation.3">
                  <p:embed/>
                  <p:pic>
                    <p:nvPicPr>
                      <p:cNvPr id="0" name="图片 53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54525"/>
                        <a:ext cx="1130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2209800" y="43195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2743200" y="4406900"/>
          <a:ext cx="46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0" name="Equation" r:id="rId17" imgW="466725" imgH="389255" progId="Equation.3">
                  <p:embed/>
                </p:oleObj>
              </mc:Choice>
              <mc:Fallback>
                <p:oleObj name="Equation" r:id="rId17" imgW="466725" imgH="389255" progId="Equation.3">
                  <p:embed/>
                  <p:pic>
                    <p:nvPicPr>
                      <p:cNvPr id="0" name="图片 53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06900"/>
                        <a:ext cx="469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3683000" y="4419600"/>
          <a:ext cx="41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1" name="Equation" r:id="rId19" imgW="418465" imgH="408305" progId="Equation.3">
                  <p:embed/>
                </p:oleObj>
              </mc:Choice>
              <mc:Fallback>
                <p:oleObj name="Equation" r:id="rId19" imgW="418465" imgH="408305" progId="Equation.3">
                  <p:embed/>
                  <p:pic>
                    <p:nvPicPr>
                      <p:cNvPr id="0" name="图片 53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4419600"/>
                        <a:ext cx="419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198438" y="4953000"/>
            <a:ext cx="4221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很小时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有近似公式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7391400" y="4343400"/>
          <a:ext cx="660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2" name="Equation" r:id="rId21" imgW="661670" imgH="466725" progId="Equation.3">
                  <p:embed/>
                </p:oleObj>
              </mc:Choice>
              <mc:Fallback>
                <p:oleObj name="Equation" r:id="rId21" imgW="661670" imgH="466725" progId="Equation.3">
                  <p:embed/>
                  <p:pic>
                    <p:nvPicPr>
                      <p:cNvPr id="0" name="图片 53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343400"/>
                        <a:ext cx="660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2819400" y="5613400"/>
          <a:ext cx="1219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3" name="Equation" r:id="rId23" imgW="1235710" imgH="408305" progId="Equation.3">
                  <p:embed/>
                </p:oleObj>
              </mc:Choice>
              <mc:Fallback>
                <p:oleObj name="Equation" r:id="rId23" imgW="1235710" imgH="408305" progId="Equation.3">
                  <p:embed/>
                  <p:pic>
                    <p:nvPicPr>
                      <p:cNvPr id="0" name="图片 53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613400"/>
                        <a:ext cx="1219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3200400" y="430847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4114800" y="4308475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是等价无穷小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kumimoji="1" lang="en-US" altLang="zh-CN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838200" y="1676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6496050" y="42814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故当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179" grpId="0" autoUpdateAnimBg="0"/>
      <p:bldP spid="7181" grpId="0" autoUpdateAnimBg="0"/>
      <p:bldP spid="7184" grpId="0" advAuto="0" autoUpdateAnimBg="0" build="p"/>
      <p:bldP spid="7187" grpId="0" autoUpdateAnimBg="0"/>
      <p:bldP spid="7188" grpId="0" autoUpdateAnimBg="0"/>
      <p:bldP spid="7189" grpId="0" autoUpdateAnimBg="0" build="p"/>
      <p:bldP spid="7190" grpId="0" autoUpdateAnimBg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16" name="Object 20"/>
          <p:cNvGraphicFramePr>
            <a:graphicFrameLocks noChangeAspect="1"/>
          </p:cNvGraphicFramePr>
          <p:nvPr/>
        </p:nvGraphicFramePr>
        <p:xfrm>
          <a:off x="276225" y="620713"/>
          <a:ext cx="847248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0" name="公式" r:id="rId1" imgW="3997960" imgH="457200" progId="Equation.3">
                  <p:embed/>
                </p:oleObj>
              </mc:Choice>
              <mc:Fallback>
                <p:oleObj name="公式" r:id="rId1" imgW="3997960" imgH="457200" progId="Equation.3">
                  <p:embed/>
                  <p:pic>
                    <p:nvPicPr>
                      <p:cNvPr id="0" name="图片 54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620713"/>
                        <a:ext cx="8472488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7" name="Object 21"/>
          <p:cNvGraphicFramePr>
            <a:graphicFrameLocks noChangeAspect="1"/>
          </p:cNvGraphicFramePr>
          <p:nvPr/>
        </p:nvGraphicFramePr>
        <p:xfrm>
          <a:off x="2079625" y="1147763"/>
          <a:ext cx="51562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1" name="公式" r:id="rId3" imgW="2432050" imgH="213995" progId="Equation.3">
                  <p:embed/>
                </p:oleObj>
              </mc:Choice>
              <mc:Fallback>
                <p:oleObj name="公式" r:id="rId3" imgW="2432050" imgH="213995" progId="Equation.3">
                  <p:embed/>
                  <p:pic>
                    <p:nvPicPr>
                      <p:cNvPr id="0" name="图片 54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1147763"/>
                        <a:ext cx="51562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8" name="Object 22"/>
          <p:cNvGraphicFramePr>
            <a:graphicFrameLocks noChangeAspect="1"/>
          </p:cNvGraphicFramePr>
          <p:nvPr/>
        </p:nvGraphicFramePr>
        <p:xfrm>
          <a:off x="2987675" y="1674813"/>
          <a:ext cx="21431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2" name="公式" r:id="rId5" imgW="885190" imgH="194310" progId="Equation.3">
                  <p:embed/>
                </p:oleObj>
              </mc:Choice>
              <mc:Fallback>
                <p:oleObj name="公式" r:id="rId5" imgW="885190" imgH="194310" progId="Equation.3">
                  <p:embed/>
                  <p:pic>
                    <p:nvPicPr>
                      <p:cNvPr id="0" name="图片 54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674813"/>
                        <a:ext cx="21431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9" name="Object 23"/>
          <p:cNvGraphicFramePr>
            <a:graphicFrameLocks noChangeAspect="1"/>
          </p:cNvGraphicFramePr>
          <p:nvPr/>
        </p:nvGraphicFramePr>
        <p:xfrm>
          <a:off x="539552" y="2276872"/>
          <a:ext cx="30956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3" name="公式" r:id="rId7" imgW="1303655" imgH="213995" progId="Equation.3">
                  <p:embed/>
                </p:oleObj>
              </mc:Choice>
              <mc:Fallback>
                <p:oleObj name="公式" r:id="rId7" imgW="1303655" imgH="213995" progId="Equation.3">
                  <p:embed/>
                  <p:pic>
                    <p:nvPicPr>
                      <p:cNvPr id="0" name="图片 54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276872"/>
                        <a:ext cx="30956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0" name="Object 24"/>
          <p:cNvGraphicFramePr>
            <a:graphicFrameLocks noChangeAspect="1"/>
          </p:cNvGraphicFramePr>
          <p:nvPr/>
        </p:nvGraphicFramePr>
        <p:xfrm>
          <a:off x="3609975" y="2276475"/>
          <a:ext cx="23606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4" name="公式" r:id="rId9" imgW="992505" imgH="194310" progId="Equation.3">
                  <p:embed/>
                </p:oleObj>
              </mc:Choice>
              <mc:Fallback>
                <p:oleObj name="公式" r:id="rId9" imgW="992505" imgH="194310" progId="Equation.3">
                  <p:embed/>
                  <p:pic>
                    <p:nvPicPr>
                      <p:cNvPr id="0" name="图片 54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975" y="2276475"/>
                        <a:ext cx="236061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2" name="Object 26"/>
          <p:cNvGraphicFramePr>
            <a:graphicFrameLocks noChangeAspect="1"/>
          </p:cNvGraphicFramePr>
          <p:nvPr/>
        </p:nvGraphicFramePr>
        <p:xfrm>
          <a:off x="6011863" y="2303463"/>
          <a:ext cx="2519362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5" name="公式" r:id="rId11" imgW="1050290" imgH="194310" progId="Equation.3">
                  <p:embed/>
                </p:oleObj>
              </mc:Choice>
              <mc:Fallback>
                <p:oleObj name="公式" r:id="rId11" imgW="1050290" imgH="194310" progId="Equation.3">
                  <p:embed/>
                  <p:pic>
                    <p:nvPicPr>
                      <p:cNvPr id="0" name="图片 54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303463"/>
                        <a:ext cx="2519362" cy="4778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3" name="Object 27"/>
          <p:cNvGraphicFramePr>
            <a:graphicFrameLocks noChangeAspect="1"/>
          </p:cNvGraphicFramePr>
          <p:nvPr/>
        </p:nvGraphicFramePr>
        <p:xfrm>
          <a:off x="598488" y="2997200"/>
          <a:ext cx="303688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6" name="公式" r:id="rId13" imgW="1235710" imgH="194310" progId="Equation.3">
                  <p:embed/>
                </p:oleObj>
              </mc:Choice>
              <mc:Fallback>
                <p:oleObj name="公式" r:id="rId13" imgW="1235710" imgH="194310" progId="Equation.3">
                  <p:embed/>
                  <p:pic>
                    <p:nvPicPr>
                      <p:cNvPr id="0" name="图片 54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997200"/>
                        <a:ext cx="3036887" cy="4905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4" name="Object 28"/>
          <p:cNvGraphicFramePr>
            <a:graphicFrameLocks noChangeAspect="1"/>
          </p:cNvGraphicFramePr>
          <p:nvPr/>
        </p:nvGraphicFramePr>
        <p:xfrm>
          <a:off x="3635375" y="3025775"/>
          <a:ext cx="29384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7" name="公式" r:id="rId15" imgW="1235710" imgH="194310" progId="Equation.3">
                  <p:embed/>
                </p:oleObj>
              </mc:Choice>
              <mc:Fallback>
                <p:oleObj name="公式" r:id="rId15" imgW="1235710" imgH="194310" progId="Equation.3">
                  <p:embed/>
                  <p:pic>
                    <p:nvPicPr>
                      <p:cNvPr id="0" name="图片 54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025775"/>
                        <a:ext cx="2938463" cy="4746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6" name="Object 30"/>
          <p:cNvGraphicFramePr>
            <a:graphicFrameLocks noChangeAspect="1"/>
          </p:cNvGraphicFramePr>
          <p:nvPr/>
        </p:nvGraphicFramePr>
        <p:xfrm>
          <a:off x="1954213" y="3956050"/>
          <a:ext cx="20494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8" name="公式" r:id="rId17" imgW="846455" imgH="194310" progId="Equation.3">
                  <p:embed/>
                </p:oleObj>
              </mc:Choice>
              <mc:Fallback>
                <p:oleObj name="公式" r:id="rId17" imgW="846455" imgH="194310" progId="Equation.3">
                  <p:embed/>
                  <p:pic>
                    <p:nvPicPr>
                      <p:cNvPr id="0" name="图片 54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3956050"/>
                        <a:ext cx="204946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395288" y="3789363"/>
            <a:ext cx="1079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因此</a:t>
            </a:r>
            <a:endParaRPr lang="zh-CN" altLang="en-US" sz="28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29728" name="Object 32"/>
          <p:cNvGraphicFramePr>
            <a:graphicFrameLocks noChangeAspect="1"/>
          </p:cNvGraphicFramePr>
          <p:nvPr/>
        </p:nvGraphicFramePr>
        <p:xfrm>
          <a:off x="3970338" y="3932238"/>
          <a:ext cx="25463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9" name="公式" r:id="rId19" imgW="1050290" imgH="194310" progId="Equation.3">
                  <p:embed/>
                </p:oleObj>
              </mc:Choice>
              <mc:Fallback>
                <p:oleObj name="公式" r:id="rId19" imgW="1050290" imgH="194310" progId="Equation.3">
                  <p:embed/>
                  <p:pic>
                    <p:nvPicPr>
                      <p:cNvPr id="0" name="图片 543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3932238"/>
                        <a:ext cx="25463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395288" y="48133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从而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1665288" y="4652963"/>
          <a:ext cx="1600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0" name="Equation" r:id="rId21" imgW="1624330" imgH="934085" progId="Equation.3">
                  <p:embed/>
                </p:oleObj>
              </mc:Choice>
              <mc:Fallback>
                <p:oleObj name="Equation" r:id="rId21" imgW="1624330" imgH="934085" progId="Equation.3">
                  <p:embed/>
                  <p:pic>
                    <p:nvPicPr>
                      <p:cNvPr id="0" name="图片 543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4652963"/>
                        <a:ext cx="1600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4122738" y="4746625"/>
            <a:ext cx="3048000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导数也叫作微商</a:t>
            </a:r>
            <a:endParaRPr kumimoji="1" lang="zh-CN" altLang="en-US" sz="2800" b="1" smtClean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7" grpId="0"/>
      <p:bldP spid="8205" grpId="0" autoUpdateAnimBg="0"/>
      <p:bldP spid="8207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899592" y="521874"/>
            <a:ext cx="3976687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FF"/>
                </a:solidFill>
                <a:ea typeface="楷体_GB2312" pitchFamily="49" charset="-122"/>
              </a:rPr>
              <a:t>微分的几何意义</a:t>
            </a:r>
            <a:endParaRPr lang="zh-CN" altLang="en-US" sz="2800" b="1" dirty="0" smtClean="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260475" y="2755900"/>
          <a:ext cx="208756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8" name="公式" r:id="rId1" imgW="914400" imgH="223520" progId="Equation.3">
                  <p:embed/>
                </p:oleObj>
              </mc:Choice>
              <mc:Fallback>
                <p:oleObj name="公式" r:id="rId1" imgW="914400" imgH="223520" progId="Equation.3">
                  <p:embed/>
                  <p:pic>
                    <p:nvPicPr>
                      <p:cNvPr id="0" name="图片 554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2755900"/>
                        <a:ext cx="208756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3" name="Object 35"/>
          <p:cNvGraphicFramePr>
            <a:graphicFrameLocks noChangeAspect="1"/>
          </p:cNvGraphicFramePr>
          <p:nvPr/>
        </p:nvGraphicFramePr>
        <p:xfrm>
          <a:off x="3400425" y="2852738"/>
          <a:ext cx="167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9" name="Equation" r:id="rId3" imgW="1702435" imgH="389255" progId="Equation.3">
                  <p:embed/>
                </p:oleObj>
              </mc:Choice>
              <mc:Fallback>
                <p:oleObj name="Equation" r:id="rId3" imgW="1702435" imgH="389255" progId="Equation.3">
                  <p:embed/>
                  <p:pic>
                    <p:nvPicPr>
                      <p:cNvPr id="0" name="图片 554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2852738"/>
                        <a:ext cx="1676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7" name="Group 75"/>
          <p:cNvGrpSpPr/>
          <p:nvPr/>
        </p:nvGrpSpPr>
        <p:grpSpPr bwMode="auto">
          <a:xfrm>
            <a:off x="5873750" y="908050"/>
            <a:ext cx="2730500" cy="3151188"/>
            <a:chOff x="3611" y="663"/>
            <a:chExt cx="1720" cy="1985"/>
          </a:xfrm>
        </p:grpSpPr>
        <p:sp>
          <p:nvSpPr>
            <p:cNvPr id="8208" name="Line 7"/>
            <p:cNvSpPr>
              <a:spLocks noChangeShapeType="1"/>
            </p:cNvSpPr>
            <p:nvPr/>
          </p:nvSpPr>
          <p:spPr bwMode="auto">
            <a:xfrm flipV="1">
              <a:off x="4729" y="1280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8209" name="Object 8"/>
            <p:cNvGraphicFramePr>
              <a:graphicFrameLocks noChangeAspect="1"/>
            </p:cNvGraphicFramePr>
            <p:nvPr/>
          </p:nvGraphicFramePr>
          <p:xfrm>
            <a:off x="4500" y="2341"/>
            <a:ext cx="655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0" name="Equation" r:id="rId5" imgW="495935" imgH="223520" progId="Equation.3">
                    <p:embed/>
                  </p:oleObj>
                </mc:Choice>
                <mc:Fallback>
                  <p:oleObj name="Equation" r:id="rId5" imgW="495935" imgH="223520" progId="Equation.3">
                    <p:embed/>
                    <p:pic>
                      <p:nvPicPr>
                        <p:cNvPr id="0" name="图片 554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0" y="2341"/>
                          <a:ext cx="655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0" name="Line 9"/>
            <p:cNvSpPr>
              <a:spLocks noChangeShapeType="1"/>
            </p:cNvSpPr>
            <p:nvPr/>
          </p:nvSpPr>
          <p:spPr bwMode="auto">
            <a:xfrm flipH="1" flipV="1">
              <a:off x="4729" y="2112"/>
              <a:ext cx="48" cy="29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11" name="Line 11"/>
            <p:cNvSpPr>
              <a:spLocks noChangeShapeType="1"/>
            </p:cNvSpPr>
            <p:nvPr/>
          </p:nvSpPr>
          <p:spPr bwMode="auto">
            <a:xfrm>
              <a:off x="3709" y="2073"/>
              <a:ext cx="15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12" name="Line 12"/>
            <p:cNvSpPr>
              <a:spLocks noChangeShapeType="1"/>
            </p:cNvSpPr>
            <p:nvPr/>
          </p:nvSpPr>
          <p:spPr bwMode="auto">
            <a:xfrm flipV="1">
              <a:off x="3709" y="1045"/>
              <a:ext cx="0" cy="10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8213" name="Object 13"/>
            <p:cNvGraphicFramePr>
              <a:graphicFrameLocks noChangeAspect="1"/>
            </p:cNvGraphicFramePr>
            <p:nvPr/>
          </p:nvGraphicFramePr>
          <p:xfrm>
            <a:off x="5162" y="2086"/>
            <a:ext cx="169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1" name="公式" r:id="rId7" imgW="116840" imgH="135890" progId="Equation.3">
                    <p:embed/>
                  </p:oleObj>
                </mc:Choice>
                <mc:Fallback>
                  <p:oleObj name="公式" r:id="rId7" imgW="116840" imgH="135890" progId="Equation.3">
                    <p:embed/>
                    <p:pic>
                      <p:nvPicPr>
                        <p:cNvPr id="0" name="图片 554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2" y="2086"/>
                          <a:ext cx="169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4" name="Object 14"/>
            <p:cNvGraphicFramePr>
              <a:graphicFrameLocks noChangeAspect="1"/>
            </p:cNvGraphicFramePr>
            <p:nvPr/>
          </p:nvGraphicFramePr>
          <p:xfrm>
            <a:off x="3716" y="1023"/>
            <a:ext cx="187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2" name="公式" r:id="rId9" imgW="135890" imgH="155575" progId="Equation.3">
                    <p:embed/>
                  </p:oleObj>
                </mc:Choice>
                <mc:Fallback>
                  <p:oleObj name="公式" r:id="rId9" imgW="135890" imgH="155575" progId="Equation.3">
                    <p:embed/>
                    <p:pic>
                      <p:nvPicPr>
                        <p:cNvPr id="0" name="图片 554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6" y="1023"/>
                          <a:ext cx="187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5" name="Object 15"/>
            <p:cNvGraphicFramePr>
              <a:graphicFrameLocks noChangeAspect="1"/>
            </p:cNvGraphicFramePr>
            <p:nvPr/>
          </p:nvGraphicFramePr>
          <p:xfrm>
            <a:off x="3611" y="2073"/>
            <a:ext cx="16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3" name="公式" r:id="rId11" imgW="116840" imgH="135890" progId="Equation.3">
                    <p:embed/>
                  </p:oleObj>
                </mc:Choice>
                <mc:Fallback>
                  <p:oleObj name="公式" r:id="rId11" imgW="116840" imgH="135890" progId="Equation.3">
                    <p:embed/>
                    <p:pic>
                      <p:nvPicPr>
                        <p:cNvPr id="0" name="图片 554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1" y="2073"/>
                          <a:ext cx="169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6" name="Freeform 16"/>
            <p:cNvSpPr/>
            <p:nvPr/>
          </p:nvSpPr>
          <p:spPr bwMode="auto">
            <a:xfrm>
              <a:off x="3953" y="1026"/>
              <a:ext cx="930" cy="710"/>
            </a:xfrm>
            <a:custGeom>
              <a:avLst/>
              <a:gdLst>
                <a:gd name="T0" fmla="*/ 0 w 912"/>
                <a:gd name="T1" fmla="*/ 686 h 696"/>
                <a:gd name="T2" fmla="*/ 245 w 912"/>
                <a:gd name="T3" fmla="*/ 686 h 696"/>
                <a:gd name="T4" fmla="*/ 538 w 912"/>
                <a:gd name="T5" fmla="*/ 539 h 696"/>
                <a:gd name="T6" fmla="*/ 783 w 912"/>
                <a:gd name="T7" fmla="*/ 245 h 696"/>
                <a:gd name="T8" fmla="*/ 930 w 912"/>
                <a:gd name="T9" fmla="*/ 0 h 6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696"/>
                <a:gd name="T17" fmla="*/ 912 w 912"/>
                <a:gd name="T18" fmla="*/ 696 h 6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696">
                  <a:moveTo>
                    <a:pt x="0" y="672"/>
                  </a:moveTo>
                  <a:cubicBezTo>
                    <a:pt x="76" y="684"/>
                    <a:pt x="152" y="696"/>
                    <a:pt x="240" y="672"/>
                  </a:cubicBezTo>
                  <a:cubicBezTo>
                    <a:pt x="328" y="648"/>
                    <a:pt x="440" y="600"/>
                    <a:pt x="528" y="528"/>
                  </a:cubicBezTo>
                  <a:cubicBezTo>
                    <a:pt x="616" y="456"/>
                    <a:pt x="704" y="328"/>
                    <a:pt x="768" y="240"/>
                  </a:cubicBezTo>
                  <a:cubicBezTo>
                    <a:pt x="832" y="152"/>
                    <a:pt x="888" y="40"/>
                    <a:pt x="912" y="0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8217" name="Object 17"/>
            <p:cNvGraphicFramePr>
              <a:graphicFrameLocks noChangeAspect="1"/>
            </p:cNvGraphicFramePr>
            <p:nvPr/>
          </p:nvGraphicFramePr>
          <p:xfrm>
            <a:off x="4065" y="895"/>
            <a:ext cx="78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4" name="公式" r:id="rId13" imgW="583565" imgH="194310" progId="Equation.3">
                    <p:embed/>
                  </p:oleObj>
                </mc:Choice>
                <mc:Fallback>
                  <p:oleObj name="公式" r:id="rId13" imgW="583565" imgH="194310" progId="Equation.3">
                    <p:embed/>
                    <p:pic>
                      <p:nvPicPr>
                        <p:cNvPr id="0" name="图片 554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5" y="895"/>
                          <a:ext cx="78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8" name="Line 18"/>
            <p:cNvSpPr>
              <a:spLocks noChangeShapeType="1"/>
            </p:cNvSpPr>
            <p:nvPr/>
          </p:nvSpPr>
          <p:spPr bwMode="auto">
            <a:xfrm>
              <a:off x="4728" y="1280"/>
              <a:ext cx="3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19" name="Line 19"/>
            <p:cNvSpPr>
              <a:spLocks noChangeShapeType="1"/>
            </p:cNvSpPr>
            <p:nvPr/>
          </p:nvSpPr>
          <p:spPr bwMode="auto">
            <a:xfrm>
              <a:off x="4434" y="1622"/>
              <a:ext cx="6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20" name="Line 20"/>
            <p:cNvSpPr>
              <a:spLocks noChangeShapeType="1"/>
            </p:cNvSpPr>
            <p:nvPr/>
          </p:nvSpPr>
          <p:spPr bwMode="auto">
            <a:xfrm>
              <a:off x="4826" y="1403"/>
              <a:ext cx="0" cy="21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8221" name="Object 22"/>
            <p:cNvGraphicFramePr>
              <a:graphicFrameLocks noChangeAspect="1"/>
            </p:cNvGraphicFramePr>
            <p:nvPr/>
          </p:nvGraphicFramePr>
          <p:xfrm>
            <a:off x="4018" y="1872"/>
            <a:ext cx="185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5" name="公式" r:id="rId15" imgW="135890" imgH="135890" progId="Equation.3">
                    <p:embed/>
                  </p:oleObj>
                </mc:Choice>
                <mc:Fallback>
                  <p:oleObj name="公式" r:id="rId15" imgW="135890" imgH="135890" progId="Equation.3">
                    <p:embed/>
                    <p:pic>
                      <p:nvPicPr>
                        <p:cNvPr id="0" name="图片 554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8" y="1872"/>
                          <a:ext cx="185" cy="18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2" name="Arc 23"/>
            <p:cNvSpPr/>
            <p:nvPr/>
          </p:nvSpPr>
          <p:spPr bwMode="auto">
            <a:xfrm>
              <a:off x="3895" y="1938"/>
              <a:ext cx="141" cy="128"/>
            </a:xfrm>
            <a:custGeom>
              <a:avLst/>
              <a:gdLst>
                <a:gd name="T0" fmla="*/ 0 w 21600"/>
                <a:gd name="T1" fmla="*/ 0 h 19537"/>
                <a:gd name="T2" fmla="*/ 1 w 21600"/>
                <a:gd name="T3" fmla="*/ 1 h 19537"/>
                <a:gd name="T4" fmla="*/ 0 w 21600"/>
                <a:gd name="T5" fmla="*/ 1 h 19537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537"/>
                <a:gd name="T11" fmla="*/ 21600 w 21600"/>
                <a:gd name="T12" fmla="*/ 19537 h 195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537" fill="none" extrusionOk="0">
                  <a:moveTo>
                    <a:pt x="9972" y="0"/>
                  </a:moveTo>
                  <a:cubicBezTo>
                    <a:pt x="17117" y="3719"/>
                    <a:pt x="21600" y="11105"/>
                    <a:pt x="21600" y="19160"/>
                  </a:cubicBezTo>
                  <a:cubicBezTo>
                    <a:pt x="21600" y="19285"/>
                    <a:pt x="21598" y="19411"/>
                    <a:pt x="21596" y="19536"/>
                  </a:cubicBezTo>
                </a:path>
                <a:path w="21600" h="19537" stroke="0" extrusionOk="0">
                  <a:moveTo>
                    <a:pt x="9972" y="0"/>
                  </a:moveTo>
                  <a:cubicBezTo>
                    <a:pt x="17117" y="3719"/>
                    <a:pt x="21600" y="11105"/>
                    <a:pt x="21600" y="19160"/>
                  </a:cubicBezTo>
                  <a:cubicBezTo>
                    <a:pt x="21600" y="19285"/>
                    <a:pt x="21598" y="19411"/>
                    <a:pt x="21596" y="19536"/>
                  </a:cubicBezTo>
                  <a:lnTo>
                    <a:pt x="0" y="19160"/>
                  </a:lnTo>
                  <a:lnTo>
                    <a:pt x="9972" y="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23" name="Line 24"/>
            <p:cNvSpPr>
              <a:spLocks noChangeShapeType="1"/>
            </p:cNvSpPr>
            <p:nvPr/>
          </p:nvSpPr>
          <p:spPr bwMode="auto">
            <a:xfrm flipH="1">
              <a:off x="3798" y="1328"/>
              <a:ext cx="1028" cy="7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24" name="Line 26"/>
            <p:cNvSpPr>
              <a:spLocks noChangeShapeType="1"/>
            </p:cNvSpPr>
            <p:nvPr/>
          </p:nvSpPr>
          <p:spPr bwMode="auto">
            <a:xfrm>
              <a:off x="4435" y="1622"/>
              <a:ext cx="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8225" name="Object 27"/>
            <p:cNvGraphicFramePr>
              <a:graphicFrameLocks noChangeAspect="1"/>
            </p:cNvGraphicFramePr>
            <p:nvPr/>
          </p:nvGraphicFramePr>
          <p:xfrm>
            <a:off x="4334" y="2033"/>
            <a:ext cx="247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6" name="公式" r:id="rId17" imgW="175260" imgH="223520" progId="Equation.3">
                    <p:embed/>
                  </p:oleObj>
                </mc:Choice>
                <mc:Fallback>
                  <p:oleObj name="公式" r:id="rId17" imgW="175260" imgH="223520" progId="Equation.3">
                    <p:embed/>
                    <p:pic>
                      <p:nvPicPr>
                        <p:cNvPr id="0" name="图片 554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4" y="2033"/>
                          <a:ext cx="247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6" name="Line 29"/>
            <p:cNvSpPr>
              <a:spLocks noChangeShapeType="1"/>
            </p:cNvSpPr>
            <p:nvPr/>
          </p:nvSpPr>
          <p:spPr bwMode="auto">
            <a:xfrm>
              <a:off x="5021" y="1280"/>
              <a:ext cx="0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8227" name="Object 30"/>
            <p:cNvGraphicFramePr>
              <a:graphicFrameLocks noChangeAspect="1"/>
            </p:cNvGraphicFramePr>
            <p:nvPr/>
          </p:nvGraphicFramePr>
          <p:xfrm>
            <a:off x="5041" y="1317"/>
            <a:ext cx="28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7" name="公式" r:id="rId19" imgW="213995" imgH="194310" progId="Equation.3">
                    <p:embed/>
                  </p:oleObj>
                </mc:Choice>
                <mc:Fallback>
                  <p:oleObj name="公式" r:id="rId19" imgW="213995" imgH="194310" progId="Equation.3">
                    <p:embed/>
                    <p:pic>
                      <p:nvPicPr>
                        <p:cNvPr id="0" name="图片 554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1" y="1317"/>
                          <a:ext cx="28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8" name="Object 32"/>
            <p:cNvGraphicFramePr>
              <a:graphicFrameLocks noChangeAspect="1"/>
            </p:cNvGraphicFramePr>
            <p:nvPr/>
          </p:nvGraphicFramePr>
          <p:xfrm>
            <a:off x="4970" y="663"/>
            <a:ext cx="26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8" name="Equation" r:id="rId21" imgW="418465" imgH="408305" progId="Equation.3">
                    <p:embed/>
                  </p:oleObj>
                </mc:Choice>
                <mc:Fallback>
                  <p:oleObj name="Equation" r:id="rId21" imgW="418465" imgH="408305" progId="Equation.3">
                    <p:embed/>
                    <p:pic>
                      <p:nvPicPr>
                        <p:cNvPr id="0" name="图片 554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0" y="663"/>
                          <a:ext cx="265" cy="25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9" name="Freeform 33"/>
            <p:cNvSpPr/>
            <p:nvPr/>
          </p:nvSpPr>
          <p:spPr bwMode="auto">
            <a:xfrm>
              <a:off x="4874" y="951"/>
              <a:ext cx="193" cy="578"/>
            </a:xfrm>
            <a:custGeom>
              <a:avLst/>
              <a:gdLst>
                <a:gd name="T0" fmla="*/ 193 w 240"/>
                <a:gd name="T1" fmla="*/ 0 h 720"/>
                <a:gd name="T2" fmla="*/ 116 w 240"/>
                <a:gd name="T3" fmla="*/ 308 h 720"/>
                <a:gd name="T4" fmla="*/ 0 w 240"/>
                <a:gd name="T5" fmla="*/ 578 h 720"/>
                <a:gd name="T6" fmla="*/ 0 60000 65536"/>
                <a:gd name="T7" fmla="*/ 0 60000 65536"/>
                <a:gd name="T8" fmla="*/ 0 60000 65536"/>
                <a:gd name="T9" fmla="*/ 0 w 240"/>
                <a:gd name="T10" fmla="*/ 0 h 720"/>
                <a:gd name="T11" fmla="*/ 240 w 240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720">
                  <a:moveTo>
                    <a:pt x="240" y="0"/>
                  </a:moveTo>
                  <a:cubicBezTo>
                    <a:pt x="212" y="132"/>
                    <a:pt x="184" y="264"/>
                    <a:pt x="144" y="384"/>
                  </a:cubicBezTo>
                  <a:cubicBezTo>
                    <a:pt x="104" y="504"/>
                    <a:pt x="24" y="664"/>
                    <a:pt x="0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30" name="Line 34"/>
            <p:cNvSpPr>
              <a:spLocks noChangeShapeType="1"/>
            </p:cNvSpPr>
            <p:nvPr/>
          </p:nvSpPr>
          <p:spPr bwMode="auto">
            <a:xfrm>
              <a:off x="4728" y="1402"/>
              <a:ext cx="1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8231" name="Object 56"/>
            <p:cNvGraphicFramePr>
              <a:graphicFrameLocks noChangeAspect="1"/>
            </p:cNvGraphicFramePr>
            <p:nvPr/>
          </p:nvGraphicFramePr>
          <p:xfrm>
            <a:off x="4292" y="1440"/>
            <a:ext cx="195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9" name="公式" r:id="rId23" imgW="194310" imgH="155575" progId="Equation.3">
                    <p:embed/>
                  </p:oleObj>
                </mc:Choice>
                <mc:Fallback>
                  <p:oleObj name="公式" r:id="rId23" imgW="194310" imgH="155575" progId="Equation.3">
                    <p:embed/>
                    <p:pic>
                      <p:nvPicPr>
                        <p:cNvPr id="0" name="图片 554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2" y="1440"/>
                          <a:ext cx="195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2" name="Object 57"/>
            <p:cNvGraphicFramePr>
              <a:graphicFrameLocks noChangeAspect="1"/>
            </p:cNvGraphicFramePr>
            <p:nvPr/>
          </p:nvGraphicFramePr>
          <p:xfrm>
            <a:off x="4564" y="1167"/>
            <a:ext cx="23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60" name="公式" r:id="rId25" imgW="233680" imgH="155575" progId="Equation.3">
                    <p:embed/>
                  </p:oleObj>
                </mc:Choice>
                <mc:Fallback>
                  <p:oleObj name="公式" r:id="rId25" imgW="233680" imgH="155575" progId="Equation.3">
                    <p:embed/>
                    <p:pic>
                      <p:nvPicPr>
                        <p:cNvPr id="0" name="图片 554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4" y="1167"/>
                          <a:ext cx="23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3" name="Object 59"/>
            <p:cNvGraphicFramePr>
              <a:graphicFrameLocks noChangeAspect="1"/>
            </p:cNvGraphicFramePr>
            <p:nvPr/>
          </p:nvGraphicFramePr>
          <p:xfrm>
            <a:off x="4700" y="1621"/>
            <a:ext cx="146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61" name="公式" r:id="rId27" imgW="146050" imgH="155575" progId="Equation.3">
                    <p:embed/>
                  </p:oleObj>
                </mc:Choice>
                <mc:Fallback>
                  <p:oleObj name="公式" r:id="rId27" imgW="146050" imgH="155575" progId="Equation.3">
                    <p:embed/>
                    <p:pic>
                      <p:nvPicPr>
                        <p:cNvPr id="0" name="图片 554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0" y="1621"/>
                          <a:ext cx="146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4" name="Object 60"/>
            <p:cNvGraphicFramePr>
              <a:graphicFrameLocks noChangeAspect="1"/>
            </p:cNvGraphicFramePr>
            <p:nvPr/>
          </p:nvGraphicFramePr>
          <p:xfrm>
            <a:off x="4700" y="1381"/>
            <a:ext cx="146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62" name="公式" r:id="rId29" imgW="146050" imgH="194310" progId="Equation.3">
                    <p:embed/>
                  </p:oleObj>
                </mc:Choice>
                <mc:Fallback>
                  <p:oleObj name="公式" r:id="rId29" imgW="146050" imgH="194310" progId="Equation.3">
                    <p:embed/>
                    <p:pic>
                      <p:nvPicPr>
                        <p:cNvPr id="0" name="图片 554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0" y="1381"/>
                          <a:ext cx="146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5" name="Object 62"/>
            <p:cNvGraphicFramePr>
              <a:graphicFrameLocks noChangeAspect="1"/>
            </p:cNvGraphicFramePr>
            <p:nvPr/>
          </p:nvGraphicFramePr>
          <p:xfrm>
            <a:off x="4428" y="1893"/>
            <a:ext cx="17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63" name="公式" r:id="rId31" imgW="175260" imgH="213995" progId="Equation.3">
                    <p:embed/>
                  </p:oleObj>
                </mc:Choice>
                <mc:Fallback>
                  <p:oleObj name="公式" r:id="rId31" imgW="175260" imgH="213995" progId="Equation.3">
                    <p:embed/>
                    <p:pic>
                      <p:nvPicPr>
                        <p:cNvPr id="0" name="图片 554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8" y="1893"/>
                          <a:ext cx="17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6" name="Object 63"/>
            <p:cNvGraphicFramePr>
              <a:graphicFrameLocks noChangeAspect="1"/>
            </p:cNvGraphicFramePr>
            <p:nvPr/>
          </p:nvGraphicFramePr>
          <p:xfrm>
            <a:off x="4745" y="1893"/>
            <a:ext cx="18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64" name="公式" r:id="rId33" imgW="184785" imgH="213995" progId="Equation.3">
                    <p:embed/>
                  </p:oleObj>
                </mc:Choice>
                <mc:Fallback>
                  <p:oleObj name="公式" r:id="rId33" imgW="184785" imgH="213995" progId="Equation.3">
                    <p:embed/>
                    <p:pic>
                      <p:nvPicPr>
                        <p:cNvPr id="0" name="图片 554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5" y="1893"/>
                          <a:ext cx="18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836" name="Object 68"/>
          <p:cNvGraphicFramePr>
            <a:graphicFrameLocks noChangeAspect="1"/>
          </p:cNvGraphicFramePr>
          <p:nvPr/>
        </p:nvGraphicFramePr>
        <p:xfrm>
          <a:off x="1217613" y="1412875"/>
          <a:ext cx="4746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5" name="公式" r:id="rId35" imgW="213995" imgH="194310" progId="Equation.3">
                  <p:embed/>
                </p:oleObj>
              </mc:Choice>
              <mc:Fallback>
                <p:oleObj name="公式" r:id="rId35" imgW="213995" imgH="194310" progId="Equation.3">
                  <p:embed/>
                  <p:pic>
                    <p:nvPicPr>
                      <p:cNvPr id="0" name="图片 554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1412875"/>
                        <a:ext cx="47466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37" name="Object 69"/>
          <p:cNvGraphicFramePr>
            <a:graphicFrameLocks noChangeAspect="1"/>
          </p:cNvGraphicFramePr>
          <p:nvPr/>
        </p:nvGraphicFramePr>
        <p:xfrm>
          <a:off x="1711325" y="1412875"/>
          <a:ext cx="27892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6" name="公式" r:id="rId37" imgW="1283970" imgH="213995" progId="Equation.3">
                  <p:embed/>
                </p:oleObj>
              </mc:Choice>
              <mc:Fallback>
                <p:oleObj name="公式" r:id="rId37" imgW="1283970" imgH="213995" progId="Equation.3">
                  <p:embed/>
                  <p:pic>
                    <p:nvPicPr>
                      <p:cNvPr id="0" name="图片 554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1412875"/>
                        <a:ext cx="27892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38" name="Object 70"/>
          <p:cNvGraphicFramePr>
            <a:graphicFrameLocks noChangeAspect="1"/>
          </p:cNvGraphicFramePr>
          <p:nvPr/>
        </p:nvGraphicFramePr>
        <p:xfrm>
          <a:off x="2339975" y="2060575"/>
          <a:ext cx="33115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7" name="公式" r:id="rId39" imgW="1400810" imgH="194310" progId="Equation.3">
                  <p:embed/>
                </p:oleObj>
              </mc:Choice>
              <mc:Fallback>
                <p:oleObj name="公式" r:id="rId39" imgW="1400810" imgH="194310" progId="Equation.3">
                  <p:embed/>
                  <p:pic>
                    <p:nvPicPr>
                      <p:cNvPr id="0" name="图片 554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060575"/>
                        <a:ext cx="33115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39" name="Object 71"/>
          <p:cNvGraphicFramePr>
            <a:graphicFrameLocks noChangeAspect="1"/>
          </p:cNvGraphicFramePr>
          <p:nvPr/>
        </p:nvGraphicFramePr>
        <p:xfrm>
          <a:off x="1806575" y="3559175"/>
          <a:ext cx="8080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8" name="公式" r:id="rId41" imgW="369570" imgH="194310" progId="Equation.3">
                  <p:embed/>
                </p:oleObj>
              </mc:Choice>
              <mc:Fallback>
                <p:oleObj name="公式" r:id="rId41" imgW="369570" imgH="194310" progId="Equation.3">
                  <p:embed/>
                  <p:pic>
                    <p:nvPicPr>
                      <p:cNvPr id="0" name="图片 554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3559175"/>
                        <a:ext cx="8080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40" name="Object 72"/>
          <p:cNvGraphicFramePr>
            <a:graphicFrameLocks noChangeAspect="1"/>
          </p:cNvGraphicFramePr>
          <p:nvPr/>
        </p:nvGraphicFramePr>
        <p:xfrm>
          <a:off x="2598738" y="3559175"/>
          <a:ext cx="17573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9" name="公式" r:id="rId43" imgW="807085" imgH="213995" progId="Equation.3">
                  <p:embed/>
                </p:oleObj>
              </mc:Choice>
              <mc:Fallback>
                <p:oleObj name="公式" r:id="rId43" imgW="807085" imgH="213995" progId="Equation.3">
                  <p:embed/>
                  <p:pic>
                    <p:nvPicPr>
                      <p:cNvPr id="0" name="图片 554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3559175"/>
                        <a:ext cx="17573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41" name="Object 73"/>
          <p:cNvGraphicFramePr>
            <a:graphicFrameLocks noChangeAspect="1"/>
          </p:cNvGraphicFramePr>
          <p:nvPr/>
        </p:nvGraphicFramePr>
        <p:xfrm>
          <a:off x="1979613" y="4291013"/>
          <a:ext cx="352901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0" name="公式" r:id="rId45" imgW="1430020" imgH="194310" progId="Equation.3">
                  <p:embed/>
                </p:oleObj>
              </mc:Choice>
              <mc:Fallback>
                <p:oleObj name="公式" r:id="rId45" imgW="1430020" imgH="194310" progId="Equation.3">
                  <p:embed/>
                  <p:pic>
                    <p:nvPicPr>
                      <p:cNvPr id="0" name="图片 554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291013"/>
                        <a:ext cx="3529012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7"/>
          <p:cNvGrpSpPr/>
          <p:nvPr/>
        </p:nvGrpSpPr>
        <p:grpSpPr bwMode="auto">
          <a:xfrm>
            <a:off x="1074738" y="5070475"/>
            <a:ext cx="2362200" cy="519113"/>
            <a:chOff x="340" y="1099"/>
            <a:chExt cx="1488" cy="327"/>
          </a:xfrm>
        </p:grpSpPr>
        <p:sp>
          <p:nvSpPr>
            <p:cNvPr id="8206" name="Text Box 78"/>
            <p:cNvSpPr txBox="1">
              <a:spLocks noChangeArrowheads="1"/>
            </p:cNvSpPr>
            <p:nvPr/>
          </p:nvSpPr>
          <p:spPr bwMode="auto">
            <a:xfrm>
              <a:off x="340" y="1099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当      很小时</a:t>
              </a:r>
              <a:r>
                <a:rPr kumimoji="1" lang="en-US" altLang="zh-CN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8207" name="Object 79"/>
            <p:cNvGraphicFramePr>
              <a:graphicFrameLocks noChangeAspect="1"/>
            </p:cNvGraphicFramePr>
            <p:nvPr/>
          </p:nvGraphicFramePr>
          <p:xfrm>
            <a:off x="640" y="1160"/>
            <a:ext cx="27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71" name="Equation" r:id="rId47" imgW="427990" imgH="311150" progId="Equation.3">
                    <p:embed/>
                  </p:oleObj>
                </mc:Choice>
                <mc:Fallback>
                  <p:oleObj name="Equation" r:id="rId47" imgW="427990" imgH="311150" progId="Equation.3">
                    <p:embed/>
                    <p:pic>
                      <p:nvPicPr>
                        <p:cNvPr id="0" name="图片 554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" y="1160"/>
                          <a:ext cx="27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848" name="Object 80"/>
          <p:cNvGraphicFramePr>
            <a:graphicFrameLocks noChangeAspect="1"/>
          </p:cNvGraphicFramePr>
          <p:nvPr/>
        </p:nvGraphicFramePr>
        <p:xfrm>
          <a:off x="3436938" y="5143500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2" name="Equation" r:id="rId49" imgW="1225550" imgH="408305" progId="Equation.3">
                  <p:embed/>
                </p:oleObj>
              </mc:Choice>
              <mc:Fallback>
                <p:oleObj name="Equation" r:id="rId49" imgW="1225550" imgH="408305" progId="Equation.3">
                  <p:embed/>
                  <p:pic>
                    <p:nvPicPr>
                      <p:cNvPr id="0" name="图片 554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938" y="5143500"/>
                        <a:ext cx="120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11560" y="332656"/>
            <a:ext cx="698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微分的基本公式与运算法则</a:t>
            </a:r>
            <a:endParaRPr lang="zh-CN" altLang="en-US" sz="2800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971550" y="938213"/>
            <a:ext cx="6480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0000FF"/>
                </a:solidFill>
                <a:ea typeface="楷体_GB2312" pitchFamily="49" charset="-122"/>
              </a:rPr>
              <a:t>1.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基本初等函数的微分公式</a:t>
            </a:r>
            <a:endParaRPr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971550" y="1557338"/>
            <a:ext cx="467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FF"/>
                </a:solidFill>
                <a:ea typeface="楷体_GB2312" pitchFamily="49" charset="-122"/>
              </a:rPr>
              <a:t>2.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微分的运算法则</a:t>
            </a: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952500" y="21336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设 </a:t>
            </a:r>
            <a:r>
              <a:rPr kumimoji="1" lang="en-US" altLang="zh-CN" sz="2800" i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 , </a:t>
            </a:r>
            <a:r>
              <a:rPr kumimoji="1" lang="en-US" altLang="zh-CN" sz="2800" i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均可微 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259632" y="2852936"/>
          <a:ext cx="15128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6" name="公式" r:id="rId1" imgW="690880" imgH="194310" progId="Equation.3">
                  <p:embed/>
                </p:oleObj>
              </mc:Choice>
              <mc:Fallback>
                <p:oleObj name="公式" r:id="rId1" imgW="690880" imgH="194310" progId="Equation.3">
                  <p:embed/>
                  <p:pic>
                    <p:nvPicPr>
                      <p:cNvPr id="0" name="图片 56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852936"/>
                        <a:ext cx="151288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1259632" y="3573016"/>
          <a:ext cx="13684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7" name="公式" r:id="rId3" imgW="651510" imgH="194310" progId="Equation.3">
                  <p:embed/>
                </p:oleObj>
              </mc:Choice>
              <mc:Fallback>
                <p:oleObj name="公式" r:id="rId3" imgW="651510" imgH="194310" progId="Equation.3">
                  <p:embed/>
                  <p:pic>
                    <p:nvPicPr>
                      <p:cNvPr id="0" name="图片 56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573016"/>
                        <a:ext cx="13684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779912" y="350100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为常数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1259632" y="4293096"/>
          <a:ext cx="13684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8" name="公式" r:id="rId5" imgW="583565" imgH="194310" progId="Equation.3">
                  <p:embed/>
                </p:oleObj>
              </mc:Choice>
              <mc:Fallback>
                <p:oleObj name="公式" r:id="rId5" imgW="583565" imgH="194310" progId="Equation.3">
                  <p:embed/>
                  <p:pic>
                    <p:nvPicPr>
                      <p:cNvPr id="0" name="图片 56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293096"/>
                        <a:ext cx="13684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1259681" y="4941168"/>
          <a:ext cx="41036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9" name="公式" r:id="rId7" imgW="1848485" imgH="389255" progId="Equation.3">
                  <p:embed/>
                </p:oleObj>
              </mc:Choice>
              <mc:Fallback>
                <p:oleObj name="公式" r:id="rId7" imgW="1848485" imgH="389255" progId="Equation.3">
                  <p:embed/>
                  <p:pic>
                    <p:nvPicPr>
                      <p:cNvPr id="0" name="图片 56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81" y="4941168"/>
                        <a:ext cx="410368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2757860" y="2852936"/>
          <a:ext cx="1346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0" name="Equation" r:id="rId9" imgW="1362075" imgH="408305" progId="Equation.3">
                  <p:embed/>
                </p:oleObj>
              </mc:Choice>
              <mc:Fallback>
                <p:oleObj name="Equation" r:id="rId9" imgW="1362075" imgH="408305" progId="Equation.3">
                  <p:embed/>
                  <p:pic>
                    <p:nvPicPr>
                      <p:cNvPr id="0" name="图片 56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860" y="2852936"/>
                        <a:ext cx="1346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2622550" y="3573016"/>
          <a:ext cx="92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1" name="Equation" r:id="rId11" imgW="934085" imgH="408305" progId="Equation.3">
                  <p:embed/>
                </p:oleObj>
              </mc:Choice>
              <mc:Fallback>
                <p:oleObj name="Equation" r:id="rId11" imgW="934085" imgH="408305" progId="Equation.3">
                  <p:embed/>
                  <p:pic>
                    <p:nvPicPr>
                      <p:cNvPr id="0" name="图片 564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3573016"/>
                        <a:ext cx="927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2627784" y="4293096"/>
          <a:ext cx="168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2" name="Equation" r:id="rId13" imgW="1711960" imgH="408305" progId="Equation.3">
                  <p:embed/>
                </p:oleObj>
              </mc:Choice>
              <mc:Fallback>
                <p:oleObj name="Equation" r:id="rId13" imgW="1711960" imgH="408305" progId="Equation.3">
                  <p:embed/>
                  <p:pic>
                    <p:nvPicPr>
                      <p:cNvPr id="0" name="图片 56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293096"/>
                        <a:ext cx="1689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2510300" y="4941168"/>
          <a:ext cx="17065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3" name="Equation" r:id="rId15" imgW="1731645" imgH="894715" progId="Equation.3">
                  <p:embed/>
                </p:oleObj>
              </mc:Choice>
              <mc:Fallback>
                <p:oleObj name="Equation" r:id="rId15" imgW="1731645" imgH="894715" progId="Equation.3">
                  <p:embed/>
                  <p:pic>
                    <p:nvPicPr>
                      <p:cNvPr id="0" name="图片 56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0300" y="4941168"/>
                        <a:ext cx="170656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5" grpId="0"/>
      <p:bldP spid="10246" grpId="0" autoUpdateAnimBg="0"/>
      <p:bldP spid="1024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6A88-6A19-4035-B249-3B1D7370AD10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887992" y="669774"/>
          <a:ext cx="6452810" cy="1181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" r:id="rId1" imgW="6449060" imgH="1180465" progId="Equation.3">
                  <p:embed/>
                </p:oleObj>
              </mc:Choice>
              <mc:Fallback>
                <p:oleObj name="" r:id="rId1" imgW="6449060" imgH="1180465" progId="Equation.3">
                  <p:embed/>
                  <p:pic>
                    <p:nvPicPr>
                      <p:cNvPr id="0" name="图片 1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992" y="669774"/>
                        <a:ext cx="6452810" cy="1181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1914576" y="1887362"/>
          <a:ext cx="5839480" cy="837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" r:id="rId3" imgW="5039995" imgH="723900" progId="Equation.3">
                  <p:embed/>
                </p:oleObj>
              </mc:Choice>
              <mc:Fallback>
                <p:oleObj name="" r:id="rId3" imgW="5039995" imgH="723900" progId="Equation.3">
                  <p:embed/>
                  <p:pic>
                    <p:nvPicPr>
                      <p:cNvPr id="0" name="图片 1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76" y="1887362"/>
                        <a:ext cx="5839480" cy="83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1115616" y="4750725"/>
          <a:ext cx="4713111" cy="1023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" r:id="rId5" imgW="4140200" imgH="914400" progId="Equation.3">
                  <p:embed/>
                </p:oleObj>
              </mc:Choice>
              <mc:Fallback>
                <p:oleObj name="" r:id="rId5" imgW="4140200" imgH="914400" progId="Equation.3">
                  <p:embed/>
                  <p:pic>
                    <p:nvPicPr>
                      <p:cNvPr id="0" name="图片 1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750725"/>
                        <a:ext cx="4713111" cy="1023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5868144" y="4941168"/>
          <a:ext cx="2206373" cy="398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" r:id="rId7" imgW="1892300" imgH="342900" progId="Equation.3">
                  <p:embed/>
                </p:oleObj>
              </mc:Choice>
              <mc:Fallback>
                <p:oleObj name="" r:id="rId7" imgW="1892300" imgH="342900" progId="Equation.3">
                  <p:embed/>
                  <p:pic>
                    <p:nvPicPr>
                      <p:cNvPr id="0" name="图片 1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941168"/>
                        <a:ext cx="2206373" cy="398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1691680" y="4093915"/>
            <a:ext cx="5904656" cy="656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05" tIns="45702" rIns="91405" bIns="45702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4018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35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5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7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9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901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000000"/>
                </a:solidFill>
              </a:rPr>
              <a:t>如sin</a:t>
            </a:r>
            <a:r>
              <a:rPr lang="zh-CN" altLang="zh-CN" sz="2800" i="1" dirty="0">
                <a:solidFill>
                  <a:srgbClr val="000000"/>
                </a:solidFill>
              </a:rPr>
              <a:t>x</a:t>
            </a:r>
            <a:r>
              <a:rPr lang="zh-CN" altLang="zh-CN" sz="2800" dirty="0">
                <a:solidFill>
                  <a:srgbClr val="000000"/>
                </a:solidFill>
              </a:rPr>
              <a:t>是</a:t>
            </a:r>
            <a:r>
              <a:rPr lang="zh-CN" altLang="zh-CN" sz="280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0</a:t>
            </a:r>
            <a:r>
              <a:rPr lang="zh-CN" altLang="zh-CN" sz="2800" dirty="0">
                <a:solidFill>
                  <a:srgbClr val="000000"/>
                </a:solidFill>
              </a:rPr>
              <a:t>时的</a:t>
            </a:r>
            <a:r>
              <a:rPr lang="zh-CN" altLang="zh-CN" sz="2800" dirty="0" smtClean="0">
                <a:solidFill>
                  <a:srgbClr val="000000"/>
                </a:solidFill>
              </a:rPr>
              <a:t>无穷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小量, 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但</a:t>
            </a:r>
            <a:endParaRPr lang="zh-CN" altLang="zh-CN" sz="2800" dirty="0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819" y="2708920"/>
            <a:ext cx="74168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注1：</a:t>
            </a:r>
            <a:r>
              <a:rPr lang="zh-CN" altLang="zh-CN" sz="2800" dirty="0">
                <a:solidFill>
                  <a:srgbClr val="000000"/>
                </a:solidFill>
              </a:rPr>
              <a:t>无穷小量与极限过程分不开, 不能脱离极限过程谈无穷</a:t>
            </a:r>
            <a:r>
              <a:rPr lang="zh-CN" altLang="zh-CN" sz="2800" dirty="0" smtClean="0">
                <a:solidFill>
                  <a:srgbClr val="000000"/>
                </a:solidFill>
              </a:rPr>
              <a:t>小量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endParaRPr lang="zh-CN" altLang="zh-C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 autoUpdateAnimBg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971550" y="333375"/>
            <a:ext cx="403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0000"/>
                </a:solidFill>
                <a:ea typeface="楷体_GB2312" pitchFamily="49" charset="-122"/>
              </a:rPr>
              <a:t>3. </a:t>
            </a:r>
            <a:r>
              <a:rPr kumimoji="1"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复合函数的微分</a:t>
            </a:r>
            <a:endParaRPr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657600" y="981075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分别可导 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kumimoji="1" lang="en-US" altLang="zh-CN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971550" y="981075"/>
          <a:ext cx="26638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8" name="公式" r:id="rId1" imgW="1196340" imgH="194310" progId="Equation.3">
                  <p:embed/>
                </p:oleObj>
              </mc:Choice>
              <mc:Fallback>
                <p:oleObj name="公式" r:id="rId1" imgW="1196340" imgH="194310" progId="Equation.3">
                  <p:embed/>
                  <p:pic>
                    <p:nvPicPr>
                      <p:cNvPr id="0" name="图片 57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981075"/>
                        <a:ext cx="266382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801620" y="1604010"/>
          <a:ext cx="174180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9" name="Equation" r:id="rId3" imgW="787400" imgH="203200" progId="Equation.3">
                  <p:embed/>
                </p:oleObj>
              </mc:Choice>
              <mc:Fallback>
                <p:oleObj name="Equation" r:id="rId3" imgW="787400" imgH="203200" progId="Equation.3">
                  <p:embed/>
                  <p:pic>
                    <p:nvPicPr>
                      <p:cNvPr id="0" name="图片 57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620" y="1604010"/>
                        <a:ext cx="174180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543425" y="1576388"/>
            <a:ext cx="1857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的微分为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1703388" y="2244725"/>
          <a:ext cx="157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0" name="Equation" r:id="rId5" imgW="1595120" imgH="447675" progId="Equation.3">
                  <p:embed/>
                </p:oleObj>
              </mc:Choice>
              <mc:Fallback>
                <p:oleObj name="Equation" r:id="rId5" imgW="1595120" imgH="447675" progId="Equation.3">
                  <p:embed/>
                  <p:pic>
                    <p:nvPicPr>
                      <p:cNvPr id="0" name="图片 57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2244725"/>
                        <a:ext cx="157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3348038" y="3098800"/>
          <a:ext cx="22320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1" name="公式" r:id="rId7" imgW="1031240" imgH="194310" progId="Equation.3">
                  <p:embed/>
                </p:oleObj>
              </mc:Choice>
              <mc:Fallback>
                <p:oleObj name="公式" r:id="rId7" imgW="1031240" imgH="194310" progId="Equation.3">
                  <p:embed/>
                  <p:pic>
                    <p:nvPicPr>
                      <p:cNvPr id="0" name="图片 57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098800"/>
                        <a:ext cx="22320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6450013" y="3130550"/>
          <a:ext cx="39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2" name="Equation" r:id="rId9" imgW="389255" imgH="408305" progId="Equation.3">
                  <p:embed/>
                </p:oleObj>
              </mc:Choice>
              <mc:Fallback>
                <p:oleObj name="Equation" r:id="rId9" imgW="389255" imgH="408305" progId="Equation.3">
                  <p:embed/>
                  <p:pic>
                    <p:nvPicPr>
                      <p:cNvPr id="0" name="图片 57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0013" y="3130550"/>
                        <a:ext cx="393700" cy="406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4373563" y="3040063"/>
            <a:ext cx="1295400" cy="53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5668963" y="3344863"/>
            <a:ext cx="685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2484438" y="4005263"/>
          <a:ext cx="198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3" name="Equation" r:id="rId11" imgW="2013585" imgH="418465" progId="Equation.3">
                  <p:embed/>
                </p:oleObj>
              </mc:Choice>
              <mc:Fallback>
                <p:oleObj name="Equation" r:id="rId11" imgW="2013585" imgH="418465" progId="Equation.3">
                  <p:embed/>
                  <p:pic>
                    <p:nvPicPr>
                      <p:cNvPr id="0" name="图片 57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005263"/>
                        <a:ext cx="1981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5321639" y="4005262"/>
            <a:ext cx="3414713" cy="574675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一阶微分形式的不变性</a:t>
            </a:r>
            <a:endParaRPr kumimoji="1" lang="zh-CN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762000" y="15763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则复合函数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3355975" y="2276475"/>
          <a:ext cx="243998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4" name="公式" r:id="rId13" imgW="972820" imgH="194310" progId="Equation.3">
                  <p:embed/>
                </p:oleObj>
              </mc:Choice>
              <mc:Fallback>
                <p:oleObj name="公式" r:id="rId13" imgW="972820" imgH="194310" progId="Equation.3">
                  <p:embed/>
                  <p:pic>
                    <p:nvPicPr>
                      <p:cNvPr id="0" name="图片 57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2276475"/>
                        <a:ext cx="2439988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70" grpId="0" autoUpdateAnimBg="0"/>
      <p:bldP spid="11274" grpId="0" animBg="1"/>
      <p:bldP spid="11275" grpId="0" animBg="1"/>
      <p:bldP spid="11277" grpId="0" animBg="1" autoUpdateAnimBg="0"/>
      <p:bldP spid="1127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39750" y="519113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1</a:t>
            </a:r>
            <a:endParaRPr lang="en-US" altLang="zh-CN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751013" y="393700"/>
          <a:ext cx="2286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8" name="Equation" r:id="rId1" imgW="2324735" imgH="603250" progId="Equation.3">
                  <p:embed/>
                </p:oleObj>
              </mc:Choice>
              <mc:Fallback>
                <p:oleObj name="Equation" r:id="rId1" imgW="2324735" imgH="603250" progId="Equation.3">
                  <p:embed/>
                  <p:pic>
                    <p:nvPicPr>
                      <p:cNvPr id="0" name="图片 584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393700"/>
                        <a:ext cx="2286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037013" y="4968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求 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4589463" y="533400"/>
          <a:ext cx="46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9" name="Equation" r:id="rId3" imgW="466725" imgH="408305" progId="Equation.3">
                  <p:embed/>
                </p:oleObj>
              </mc:Choice>
              <mc:Fallback>
                <p:oleObj name="Equation" r:id="rId3" imgW="466725" imgH="408305" progId="Equation.3">
                  <p:embed/>
                  <p:pic>
                    <p:nvPicPr>
                      <p:cNvPr id="0" name="图片 584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463" y="533400"/>
                        <a:ext cx="469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827088" y="1268413"/>
            <a:ext cx="1122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解法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1</a:t>
            </a:r>
            <a:endParaRPr kumimoji="1" lang="en-US" altLang="zh-CN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1908175" y="1206500"/>
          <a:ext cx="34226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0" name="公式" r:id="rId5" imgW="1381125" imgH="252730" progId="Equation.3">
                  <p:embed/>
                </p:oleObj>
              </mc:Choice>
              <mc:Fallback>
                <p:oleObj name="公式" r:id="rId5" imgW="1381125" imgH="252730" progId="Equation.3">
                  <p:embed/>
                  <p:pic>
                    <p:nvPicPr>
                      <p:cNvPr id="0" name="图片 584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206500"/>
                        <a:ext cx="342265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5326063" y="1381125"/>
          <a:ext cx="35671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1" name="公式" r:id="rId7" imgW="1576070" imgH="194310" progId="Equation.3">
                  <p:embed/>
                </p:oleObj>
              </mc:Choice>
              <mc:Fallback>
                <p:oleObj name="公式" r:id="rId7" imgW="1576070" imgH="194310" progId="Equation.3">
                  <p:embed/>
                  <p:pic>
                    <p:nvPicPr>
                      <p:cNvPr id="0" name="图片 584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063" y="1381125"/>
                        <a:ext cx="356711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1403350" y="2197100"/>
          <a:ext cx="5127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2" name="公式" r:id="rId9" imgW="194310" imgH="194310" progId="Equation.3">
                  <p:embed/>
                </p:oleObj>
              </mc:Choice>
              <mc:Fallback>
                <p:oleObj name="公式" r:id="rId9" imgW="194310" imgH="194310" progId="Equation.3">
                  <p:embed/>
                  <p:pic>
                    <p:nvPicPr>
                      <p:cNvPr id="0" name="图片 584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197100"/>
                        <a:ext cx="5127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3059113" y="1933575"/>
          <a:ext cx="11826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3" name="公式" r:id="rId11" imgW="466725" imgH="389255" progId="Equation.3">
                  <p:embed/>
                </p:oleObj>
              </mc:Choice>
              <mc:Fallback>
                <p:oleObj name="公式" r:id="rId11" imgW="466725" imgH="389255" progId="Equation.3">
                  <p:embed/>
                  <p:pic>
                    <p:nvPicPr>
                      <p:cNvPr id="0" name="图片 584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933575"/>
                        <a:ext cx="11826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4211638" y="1974850"/>
          <a:ext cx="29083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4" name="公式" r:id="rId13" imgW="1167130" imgH="408305" progId="Equation.3">
                  <p:embed/>
                </p:oleObj>
              </mc:Choice>
              <mc:Fallback>
                <p:oleObj name="公式" r:id="rId13" imgW="1167130" imgH="408305" progId="Equation.3">
                  <p:embed/>
                  <p:pic>
                    <p:nvPicPr>
                      <p:cNvPr id="0" name="图片 584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974850"/>
                        <a:ext cx="29083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3059113" y="3111500"/>
          <a:ext cx="1397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5" name="Equation" r:id="rId15" imgW="1420495" imgH="972820" progId="Equation.3">
                  <p:embed/>
                </p:oleObj>
              </mc:Choice>
              <mc:Fallback>
                <p:oleObj name="Equation" r:id="rId15" imgW="1420495" imgH="972820" progId="Equation.3">
                  <p:embed/>
                  <p:pic>
                    <p:nvPicPr>
                      <p:cNvPr id="0" name="图片 584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111500"/>
                        <a:ext cx="1397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5122863" y="3195638"/>
          <a:ext cx="901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6" name="Equation" r:id="rId17" imgW="914400" imgH="525145" progId="Equation.3">
                  <p:embed/>
                </p:oleObj>
              </mc:Choice>
              <mc:Fallback>
                <p:oleObj name="Equation" r:id="rId17" imgW="914400" imgH="525145" progId="Equation.3">
                  <p:embed/>
                  <p:pic>
                    <p:nvPicPr>
                      <p:cNvPr id="0" name="图片 58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863" y="3195638"/>
                        <a:ext cx="901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4583113" y="3125788"/>
          <a:ext cx="495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7" name="Equation" r:id="rId19" imgW="495935" imgH="525145" progId="Equation.3">
                  <p:embed/>
                </p:oleObj>
              </mc:Choice>
              <mc:Fallback>
                <p:oleObj name="Equation" r:id="rId19" imgW="495935" imgH="525145" progId="Equation.3">
                  <p:embed/>
                  <p:pic>
                    <p:nvPicPr>
                      <p:cNvPr id="0" name="图片 584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3125788"/>
                        <a:ext cx="495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3032125" y="4264025"/>
          <a:ext cx="2908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8" name="Equation" r:id="rId21" imgW="2957195" imgH="972820" progId="Equation.3">
                  <p:embed/>
                </p:oleObj>
              </mc:Choice>
              <mc:Fallback>
                <p:oleObj name="Equation" r:id="rId21" imgW="2957195" imgH="972820" progId="Equation.3">
                  <p:embed/>
                  <p:pic>
                    <p:nvPicPr>
                      <p:cNvPr id="0" name="图片 58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4264025"/>
                        <a:ext cx="2908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2992438" y="5322888"/>
          <a:ext cx="1651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9" name="Equation" r:id="rId23" imgW="1673225" imgH="1148080" progId="Equation.3">
                  <p:embed/>
                </p:oleObj>
              </mc:Choice>
              <mc:Fallback>
                <p:oleObj name="Equation" r:id="rId23" imgW="1673225" imgH="1148080" progId="Equation.3">
                  <p:embed/>
                  <p:pic>
                    <p:nvPicPr>
                      <p:cNvPr id="0" name="图片 584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5322888"/>
                        <a:ext cx="16510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1860550" y="2205038"/>
          <a:ext cx="12477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0" name="公式" r:id="rId25" imgW="495935" imgH="194310" progId="Equation.3">
                  <p:embed/>
                </p:oleObj>
              </mc:Choice>
              <mc:Fallback>
                <p:oleObj name="公式" r:id="rId25" imgW="495935" imgH="194310" progId="Equation.3">
                  <p:embed/>
                  <p:pic>
                    <p:nvPicPr>
                      <p:cNvPr id="0" name="图片 58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2205038"/>
                        <a:ext cx="12477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1476375" y="2708275"/>
            <a:ext cx="287338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4500563" y="2997200"/>
            <a:ext cx="2376487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900113" y="2997200"/>
            <a:ext cx="2087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  <a:ea typeface="楷体_GB2312" pitchFamily="49" charset="-122"/>
              </a:rPr>
              <a:t>不写出中间变量</a:t>
            </a:r>
            <a:endParaRPr lang="zh-CN" altLang="en-US" sz="20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1671638" y="575310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zh-CN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12306" grpId="0" animBg="1"/>
      <p:bldP spid="12307" grpId="0" animBg="1"/>
      <p:bldP spid="1230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71550" y="390525"/>
            <a:ext cx="1944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解法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2</a:t>
            </a:r>
            <a:endParaRPr kumimoji="1" lang="en-US" altLang="zh-CN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195513" y="476250"/>
          <a:ext cx="30241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2" name="公式" r:id="rId1" imgW="1351915" imgH="213995" progId="Equation.3">
                  <p:embed/>
                </p:oleObj>
              </mc:Choice>
              <mc:Fallback>
                <p:oleObj name="公式" r:id="rId1" imgW="1351915" imgH="213995" progId="Equation.3">
                  <p:embed/>
                  <p:pic>
                    <p:nvPicPr>
                      <p:cNvPr id="0" name="图片 594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76250"/>
                        <a:ext cx="302418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268413" y="1111250"/>
          <a:ext cx="2871787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3" name="公式" r:id="rId3" imgW="1108710" imgH="252730" progId="Equation.3">
                  <p:embed/>
                </p:oleObj>
              </mc:Choice>
              <mc:Fallback>
                <p:oleObj name="公式" r:id="rId3" imgW="1108710" imgH="252730" progId="Equation.3">
                  <p:embed/>
                  <p:pic>
                    <p:nvPicPr>
                      <p:cNvPr id="0" name="图片 594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1111250"/>
                        <a:ext cx="2871787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4140200" y="981075"/>
          <a:ext cx="271621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4" name="公式" r:id="rId5" imgW="1089660" imgH="408305" progId="Equation.3">
                  <p:embed/>
                </p:oleObj>
              </mc:Choice>
              <mc:Fallback>
                <p:oleObj name="公式" r:id="rId5" imgW="1089660" imgH="408305" progId="Equation.3">
                  <p:embed/>
                  <p:pic>
                    <p:nvPicPr>
                      <p:cNvPr id="0" name="图片 594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981075"/>
                        <a:ext cx="2716213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6804025" y="836613"/>
          <a:ext cx="158432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5" name="公式" r:id="rId7" imgW="603250" imgH="447675" progId="Equation.3">
                  <p:embed/>
                </p:oleObj>
              </mc:Choice>
              <mc:Fallback>
                <p:oleObj name="公式" r:id="rId7" imgW="603250" imgH="447675" progId="Equation.3">
                  <p:embed/>
                  <p:pic>
                    <p:nvPicPr>
                      <p:cNvPr id="0" name="图片 594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836613"/>
                        <a:ext cx="158432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684213" y="2349500"/>
          <a:ext cx="8318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6" name="公式" r:id="rId9" imgW="349885" imgH="213995" progId="Equation.3">
                  <p:embed/>
                </p:oleObj>
              </mc:Choice>
              <mc:Fallback>
                <p:oleObj name="公式" r:id="rId9" imgW="349885" imgH="213995" progId="Equation.3">
                  <p:embed/>
                  <p:pic>
                    <p:nvPicPr>
                      <p:cNvPr id="0" name="图片 594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349500"/>
                        <a:ext cx="8318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2555875" y="2276475"/>
          <a:ext cx="230346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7" name="公式" r:id="rId11" imgW="923925" imgH="447675" progId="Equation.3">
                  <p:embed/>
                </p:oleObj>
              </mc:Choice>
              <mc:Fallback>
                <p:oleObj name="公式" r:id="rId11" imgW="923925" imgH="447675" progId="Equation.3">
                  <p:embed/>
                  <p:pic>
                    <p:nvPicPr>
                      <p:cNvPr id="0" name="图片 59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276475"/>
                        <a:ext cx="2303463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187450" y="3486150"/>
            <a:ext cx="1655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2  </a:t>
            </a:r>
            <a:r>
              <a:rPr kumimoji="1" lang="en-US" altLang="zh-CN" sz="280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设</a:t>
            </a:r>
            <a:endParaRPr kumimoji="1" lang="zh-CN" altLang="en-US" sz="28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2555875" y="3429000"/>
          <a:ext cx="19827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8" name="公式" r:id="rId13" imgW="797560" imgH="223520" progId="Equation.3">
                  <p:embed/>
                </p:oleObj>
              </mc:Choice>
              <mc:Fallback>
                <p:oleObj name="公式" r:id="rId13" imgW="797560" imgH="223520" progId="Equation.3">
                  <p:embed/>
                  <p:pic>
                    <p:nvPicPr>
                      <p:cNvPr id="0" name="图片 59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429000"/>
                        <a:ext cx="198278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27538" y="350043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求 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4979988" y="3536950"/>
          <a:ext cx="46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9" name="Equation" r:id="rId15" imgW="466725" imgH="408305" progId="Equation.3">
                  <p:embed/>
                </p:oleObj>
              </mc:Choice>
              <mc:Fallback>
                <p:oleObj name="Equation" r:id="rId15" imgW="466725" imgH="408305" progId="Equation.3">
                  <p:embed/>
                  <p:pic>
                    <p:nvPicPr>
                      <p:cNvPr id="0" name="图片 59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988" y="3536950"/>
                        <a:ext cx="469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1187450" y="4149725"/>
            <a:ext cx="1296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解法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1</a:t>
            </a:r>
            <a:endParaRPr kumimoji="1" lang="en-US" altLang="zh-CN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2339975" y="4189413"/>
          <a:ext cx="34559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0" name="公式" r:id="rId17" imgW="1507490" imgH="194310" progId="Equation.3">
                  <p:embed/>
                </p:oleObj>
              </mc:Choice>
              <mc:Fallback>
                <p:oleObj name="公式" r:id="rId17" imgW="1507490" imgH="194310" progId="Equation.3">
                  <p:embed/>
                  <p:pic>
                    <p:nvPicPr>
                      <p:cNvPr id="0" name="图片 59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189413"/>
                        <a:ext cx="34559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2555875" y="4797425"/>
          <a:ext cx="30384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1" name="公式" r:id="rId19" imgW="1225550" imgH="223520" progId="Equation.3">
                  <p:embed/>
                </p:oleObj>
              </mc:Choice>
              <mc:Fallback>
                <p:oleObj name="公式" r:id="rId19" imgW="1225550" imgH="223520" progId="Equation.3">
                  <p:embed/>
                  <p:pic>
                    <p:nvPicPr>
                      <p:cNvPr id="0" name="图片 59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797425"/>
                        <a:ext cx="30384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5651500" y="4581525"/>
          <a:ext cx="2366963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2" name="公式" r:id="rId21" imgW="953135" imgH="418465" progId="Equation.3">
                  <p:embed/>
                </p:oleObj>
              </mc:Choice>
              <mc:Fallback>
                <p:oleObj name="公式" r:id="rId21" imgW="953135" imgH="418465" progId="Equation.3">
                  <p:embed/>
                  <p:pic>
                    <p:nvPicPr>
                      <p:cNvPr id="0" name="图片 59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581525"/>
                        <a:ext cx="2366963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17"/>
          <p:cNvGraphicFramePr>
            <a:graphicFrameLocks noChangeAspect="1"/>
          </p:cNvGraphicFramePr>
          <p:nvPr/>
        </p:nvGraphicFramePr>
        <p:xfrm>
          <a:off x="931863" y="5734050"/>
          <a:ext cx="8318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3" name="公式" r:id="rId23" imgW="349885" imgH="213995" progId="Equation.3">
                  <p:embed/>
                </p:oleObj>
              </mc:Choice>
              <mc:Fallback>
                <p:oleObj name="公式" r:id="rId23" imgW="349885" imgH="213995" progId="Equation.3">
                  <p:embed/>
                  <p:pic>
                    <p:nvPicPr>
                      <p:cNvPr id="0" name="图片 594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5734050"/>
                        <a:ext cx="8318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2555875" y="5508625"/>
          <a:ext cx="230346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4" name="公式" r:id="rId25" imgW="923925" imgH="418465" progId="Equation.3">
                  <p:embed/>
                </p:oleObj>
              </mc:Choice>
              <mc:Fallback>
                <p:oleObj name="公式" r:id="rId25" imgW="923925" imgH="418465" progId="Equation.3">
                  <p:embed/>
                  <p:pic>
                    <p:nvPicPr>
                      <p:cNvPr id="0" name="图片 594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508625"/>
                        <a:ext cx="2303463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3" grpId="0"/>
      <p:bldP spid="133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755650" y="461963"/>
            <a:ext cx="201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解法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2</a:t>
            </a:r>
            <a:endParaRPr lang="en-US" altLang="zh-CN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979613" y="476250"/>
          <a:ext cx="30241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0" name="公式" r:id="rId1" imgW="1274445" imgH="194310" progId="Equation.3">
                  <p:embed/>
                </p:oleObj>
              </mc:Choice>
              <mc:Fallback>
                <p:oleObj name="公式" r:id="rId1" imgW="1274445" imgH="194310" progId="Equation.3">
                  <p:embed/>
                  <p:pic>
                    <p:nvPicPr>
                      <p:cNvPr id="0" name="图片 604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76250"/>
                        <a:ext cx="302418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141538" y="1052513"/>
          <a:ext cx="30067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1" name="公式" r:id="rId3" imgW="1206500" imgH="223520" progId="Equation.3">
                  <p:embed/>
                </p:oleObj>
              </mc:Choice>
              <mc:Fallback>
                <p:oleObj name="公式" r:id="rId3" imgW="1206500" imgH="223520" progId="Equation.3">
                  <p:embed/>
                  <p:pic>
                    <p:nvPicPr>
                      <p:cNvPr id="0" name="图片 604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1052513"/>
                        <a:ext cx="30067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2205038" y="1700213"/>
          <a:ext cx="3806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2" name="公式" r:id="rId5" imgW="1536700" imgH="223520" progId="Equation.3">
                  <p:embed/>
                </p:oleObj>
              </mc:Choice>
              <mc:Fallback>
                <p:oleObj name="公式" r:id="rId5" imgW="1536700" imgH="223520" progId="Equation.3">
                  <p:embed/>
                  <p:pic>
                    <p:nvPicPr>
                      <p:cNvPr id="0" name="图片 604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700213"/>
                        <a:ext cx="38068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1612900" y="2349500"/>
          <a:ext cx="49911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3" name="公式" r:id="rId7" imgW="2013585" imgH="223520" progId="Equation.3">
                  <p:embed/>
                </p:oleObj>
              </mc:Choice>
              <mc:Fallback>
                <p:oleObj name="公式" r:id="rId7" imgW="2013585" imgH="223520" progId="Equation.3">
                  <p:embed/>
                  <p:pic>
                    <p:nvPicPr>
                      <p:cNvPr id="0" name="图片 604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2349500"/>
                        <a:ext cx="49911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755650" y="3244850"/>
          <a:ext cx="8318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4" name="公式" r:id="rId9" imgW="349885" imgH="213995" progId="Equation.3">
                  <p:embed/>
                </p:oleObj>
              </mc:Choice>
              <mc:Fallback>
                <p:oleObj name="公式" r:id="rId9" imgW="349885" imgH="213995" progId="Equation.3">
                  <p:embed/>
                  <p:pic>
                    <p:nvPicPr>
                      <p:cNvPr id="0" name="图片 604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44850"/>
                        <a:ext cx="8318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2379663" y="3019425"/>
          <a:ext cx="230346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5" name="公式" r:id="rId11" imgW="923925" imgH="418465" progId="Equation.3">
                  <p:embed/>
                </p:oleObj>
              </mc:Choice>
              <mc:Fallback>
                <p:oleObj name="公式" r:id="rId11" imgW="923925" imgH="418465" progId="Equation.3">
                  <p:embed/>
                  <p:pic>
                    <p:nvPicPr>
                      <p:cNvPr id="0" name="图片 604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3019425"/>
                        <a:ext cx="2303462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719138" y="4221163"/>
          <a:ext cx="745331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6" name="公式" r:id="rId13" imgW="3015615" imgH="194310" progId="Equation.3">
                  <p:embed/>
                </p:oleObj>
              </mc:Choice>
              <mc:Fallback>
                <p:oleObj name="公式" r:id="rId13" imgW="3015615" imgH="194310" progId="Equation.3">
                  <p:embed/>
                  <p:pic>
                    <p:nvPicPr>
                      <p:cNvPr id="0" name="图片 60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221163"/>
                        <a:ext cx="7453312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1836738" y="4840288"/>
            <a:ext cx="1655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80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设</a:t>
            </a:r>
            <a:endParaRPr kumimoji="1" lang="zh-CN" altLang="en-US" sz="28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2555875" y="4783138"/>
          <a:ext cx="198278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7" name="公式" r:id="rId15" imgW="797560" imgH="223520" progId="Equation.3">
                  <p:embed/>
                </p:oleObj>
              </mc:Choice>
              <mc:Fallback>
                <p:oleObj name="公式" r:id="rId15" imgW="797560" imgH="223520" progId="Equation.3">
                  <p:embed/>
                  <p:pic>
                    <p:nvPicPr>
                      <p:cNvPr id="0" name="图片 604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783138"/>
                        <a:ext cx="198278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4427538" y="485457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求 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4852988" y="4868863"/>
          <a:ext cx="4095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8" name="公式" r:id="rId17" imgW="155575" imgH="194310" progId="Equation.3">
                  <p:embed/>
                </p:oleObj>
              </mc:Choice>
              <mc:Fallback>
                <p:oleObj name="公式" r:id="rId17" imgW="155575" imgH="194310" progId="Equation.3">
                  <p:embed/>
                  <p:pic>
                    <p:nvPicPr>
                      <p:cNvPr id="0" name="图片 60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988" y="4868863"/>
                        <a:ext cx="4095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808038" y="4868863"/>
          <a:ext cx="11588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9" name="公式" r:id="rId19" imgW="495935" imgH="194310" progId="Equation.3">
                  <p:embed/>
                </p:oleObj>
              </mc:Choice>
              <mc:Fallback>
                <p:oleObj name="公式" r:id="rId19" imgW="495935" imgH="194310" progId="Equation.3">
                  <p:embed/>
                  <p:pic>
                    <p:nvPicPr>
                      <p:cNvPr id="0" name="图片 60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4868863"/>
                        <a:ext cx="11588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927100" y="5665788"/>
          <a:ext cx="18446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0" name="公式" r:id="rId21" imgW="797560" imgH="213995" progId="Equation.3">
                  <p:embed/>
                </p:oleObj>
              </mc:Choice>
              <mc:Fallback>
                <p:oleObj name="公式" r:id="rId21" imgW="797560" imgH="213995" progId="Equation.3">
                  <p:embed/>
                  <p:pic>
                    <p:nvPicPr>
                      <p:cNvPr id="0" name="图片 604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5665788"/>
                        <a:ext cx="18446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3298825" y="5373688"/>
          <a:ext cx="1887538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1" name="公式" r:id="rId23" imgW="758825" imgH="418465" progId="Equation.3">
                  <p:embed/>
                </p:oleObj>
              </mc:Choice>
              <mc:Fallback>
                <p:oleObj name="公式" r:id="rId23" imgW="758825" imgH="418465" progId="Equation.3">
                  <p:embed/>
                  <p:pic>
                    <p:nvPicPr>
                      <p:cNvPr id="0" name="图片 60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5373688"/>
                        <a:ext cx="1887538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755576" y="234363"/>
            <a:ext cx="5867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FF"/>
                </a:solidFill>
                <a:ea typeface="楷体_GB2312" pitchFamily="49" charset="-122"/>
              </a:rPr>
              <a:t>微分在近似计算中的应用</a:t>
            </a:r>
            <a:endParaRPr lang="zh-CN" altLang="en-US" sz="2800" b="1" dirty="0" smtClean="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727200" y="990600"/>
          <a:ext cx="337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2" name="Equation" r:id="rId1" imgW="3443605" imgH="447675" progId="Equation.3">
                  <p:embed/>
                </p:oleObj>
              </mc:Choice>
              <mc:Fallback>
                <p:oleObj name="Equation" r:id="rId1" imgW="3443605" imgH="447675" progId="Equation.3">
                  <p:embed/>
                  <p:pic>
                    <p:nvPicPr>
                      <p:cNvPr id="0" name="图片 615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990600"/>
                        <a:ext cx="3378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049338" y="1524000"/>
            <a:ext cx="671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527175" y="1555750"/>
          <a:ext cx="64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3" name="Equation" r:id="rId3" imgW="651510" imgH="466725" progId="Equation.3">
                  <p:embed/>
                </p:oleObj>
              </mc:Choice>
              <mc:Fallback>
                <p:oleObj name="Equation" r:id="rId3" imgW="651510" imgH="466725" progId="Equation.3">
                  <p:embed/>
                  <p:pic>
                    <p:nvPicPr>
                      <p:cNvPr id="0" name="图片 615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1555750"/>
                        <a:ext cx="647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178050" y="15240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很小时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kumimoji="1" lang="en-US" altLang="zh-CN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2371725" y="2235200"/>
          <a:ext cx="36163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4" name="Equation" r:id="rId5" imgW="3686810" imgH="447675" progId="Equation.3">
                  <p:embed/>
                </p:oleObj>
              </mc:Choice>
              <mc:Fallback>
                <p:oleObj name="Equation" r:id="rId5" imgW="3686810" imgH="447675" progId="Equation.3">
                  <p:embed/>
                  <p:pic>
                    <p:nvPicPr>
                      <p:cNvPr id="0" name="图片 615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2235200"/>
                        <a:ext cx="36163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6076950" y="2235200"/>
          <a:ext cx="166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5" name="Equation" r:id="rId7" imgW="1692910" imgH="447675" progId="Equation.3">
                  <p:embed/>
                </p:oleObj>
              </mc:Choice>
              <mc:Fallback>
                <p:oleObj name="Equation" r:id="rId7" imgW="1692910" imgH="447675" progId="Equation.3">
                  <p:embed/>
                  <p:pic>
                    <p:nvPicPr>
                      <p:cNvPr id="0" name="图片 615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950" y="2235200"/>
                        <a:ext cx="166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2343150" y="2895600"/>
          <a:ext cx="4559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6" name="Equation" r:id="rId9" imgW="4650105" imgH="447675" progId="Equation.3">
                  <p:embed/>
                </p:oleObj>
              </mc:Choice>
              <mc:Fallback>
                <p:oleObj name="Equation" r:id="rId9" imgW="4650105" imgH="447675" progId="Equation.3">
                  <p:embed/>
                  <p:pic>
                    <p:nvPicPr>
                      <p:cNvPr id="0" name="图片 615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2895600"/>
                        <a:ext cx="4559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4235450" y="3581400"/>
          <a:ext cx="213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7" name="Equation" r:id="rId11" imgW="2169160" imgH="457200" progId="Equation.3">
                  <p:embed/>
                </p:oleObj>
              </mc:Choice>
              <mc:Fallback>
                <p:oleObj name="Equation" r:id="rId11" imgW="2169160" imgH="457200" progId="Equation.3">
                  <p:embed/>
                  <p:pic>
                    <p:nvPicPr>
                      <p:cNvPr id="0" name="图片 615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450" y="3581400"/>
                        <a:ext cx="2133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AutoShape 11"/>
          <p:cNvSpPr>
            <a:spLocks noChangeArrowheads="1"/>
          </p:cNvSpPr>
          <p:nvPr/>
        </p:nvSpPr>
        <p:spPr bwMode="auto">
          <a:xfrm>
            <a:off x="4021138" y="3387725"/>
            <a:ext cx="152400" cy="838200"/>
          </a:xfrm>
          <a:prstGeom prst="downArrow">
            <a:avLst>
              <a:gd name="adj1" fmla="val 50000"/>
              <a:gd name="adj2" fmla="val 13750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2355850" y="4267200"/>
          <a:ext cx="431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8" name="Equation" r:id="rId13" imgW="4396740" imgH="447675" progId="Equation.3">
                  <p:embed/>
                </p:oleObj>
              </mc:Choice>
              <mc:Fallback>
                <p:oleObj name="Equation" r:id="rId13" imgW="4396740" imgH="447675" progId="Equation.3">
                  <p:embed/>
                  <p:pic>
                    <p:nvPicPr>
                      <p:cNvPr id="0" name="图片 615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4267200"/>
                        <a:ext cx="4318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3473450" y="15240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得近似等式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kumimoji="1" lang="en-US" altLang="zh-CN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5374" name="Group 14"/>
          <p:cNvGrpSpPr/>
          <p:nvPr/>
        </p:nvGrpSpPr>
        <p:grpSpPr bwMode="auto">
          <a:xfrm>
            <a:off x="1174750" y="4941888"/>
            <a:ext cx="4260850" cy="609600"/>
            <a:chOff x="695" y="3158"/>
            <a:chExt cx="2684" cy="384"/>
          </a:xfrm>
        </p:grpSpPr>
        <p:sp>
          <p:nvSpPr>
            <p:cNvPr id="14353" name="Rectangle 15"/>
            <p:cNvSpPr>
              <a:spLocks noChangeArrowheads="1"/>
            </p:cNvSpPr>
            <p:nvPr/>
          </p:nvSpPr>
          <p:spPr bwMode="auto">
            <a:xfrm>
              <a:off x="695" y="3158"/>
              <a:ext cx="100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smtClean="0">
                  <a:solidFill>
                    <a:srgbClr val="000000"/>
                  </a:solidFill>
                  <a:ea typeface="楷体_GB2312" pitchFamily="49" charset="-122"/>
                </a:rPr>
                <a:t>特别当</a:t>
              </a:r>
              <a:endParaRPr lang="zh-CN" altLang="en-US" sz="28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4354" name="Object 16"/>
            <p:cNvGraphicFramePr>
              <a:graphicFrameLocks noChangeAspect="1"/>
            </p:cNvGraphicFramePr>
            <p:nvPr/>
          </p:nvGraphicFramePr>
          <p:xfrm>
            <a:off x="1474" y="3225"/>
            <a:ext cx="96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9" name="Equation" r:id="rId15" imgW="1556385" imgH="466725" progId="Equation.3">
                    <p:embed/>
                  </p:oleObj>
                </mc:Choice>
                <mc:Fallback>
                  <p:oleObj name="Equation" r:id="rId15" imgW="1556385" imgH="466725" progId="Equation.3">
                    <p:embed/>
                    <p:pic>
                      <p:nvPicPr>
                        <p:cNvPr id="0" name="图片 615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225"/>
                          <a:ext cx="96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5" name="Text Box 17"/>
            <p:cNvSpPr txBox="1">
              <a:spLocks noChangeArrowheads="1"/>
            </p:cNvSpPr>
            <p:nvPr/>
          </p:nvSpPr>
          <p:spPr bwMode="auto">
            <a:xfrm>
              <a:off x="2419" y="3215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很小时</a:t>
              </a:r>
              <a:r>
                <a:rPr kumimoji="1" lang="en-US" altLang="zh-CN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5378" name="Object 18"/>
          <p:cNvGraphicFramePr>
            <a:graphicFrameLocks noChangeAspect="1"/>
          </p:cNvGraphicFramePr>
          <p:nvPr/>
        </p:nvGraphicFramePr>
        <p:xfrm>
          <a:off x="2349500" y="5661025"/>
          <a:ext cx="3086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0" name="Equation" r:id="rId17" imgW="3141980" imgH="418465" progId="Equation.3">
                  <p:embed/>
                </p:oleObj>
              </mc:Choice>
              <mc:Fallback>
                <p:oleObj name="Equation" r:id="rId17" imgW="3141980" imgH="418465" progId="Equation.3">
                  <p:embed/>
                  <p:pic>
                    <p:nvPicPr>
                      <p:cNvPr id="0" name="图片 615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5661025"/>
                        <a:ext cx="3086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19"/>
          <p:cNvGraphicFramePr>
            <a:graphicFrameLocks noChangeAspect="1"/>
          </p:cNvGraphicFramePr>
          <p:nvPr/>
        </p:nvGraphicFramePr>
        <p:xfrm>
          <a:off x="7100888" y="2708275"/>
          <a:ext cx="12874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1" name="公式" r:id="rId19" imgW="622300" imgH="194310" progId="Equation.3">
                  <p:embed/>
                </p:oleObj>
              </mc:Choice>
              <mc:Fallback>
                <p:oleObj name="公式" r:id="rId19" imgW="622300" imgH="194310" progId="Equation.3">
                  <p:embed/>
                  <p:pic>
                    <p:nvPicPr>
                      <p:cNvPr id="0" name="图片 615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0888" y="2708275"/>
                        <a:ext cx="1287462" cy="4191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6" grpId="0" autoUpdateAnimBg="0"/>
      <p:bldP spid="15371" grpId="0" animBg="1"/>
      <p:bldP spid="1537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11188" y="357188"/>
            <a:ext cx="563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3 </a:t>
            </a:r>
            <a:r>
              <a:rPr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有一批半径为</a:t>
            </a:r>
            <a:r>
              <a:rPr lang="en-US" altLang="zh-CN" sz="2800" smtClean="0">
                <a:solidFill>
                  <a:srgbClr val="000000"/>
                </a:solidFill>
                <a:ea typeface="楷体_GB2312" pitchFamily="49" charset="-122"/>
              </a:rPr>
              <a:t>1cm </a:t>
            </a:r>
            <a:r>
              <a:rPr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的球</a:t>
            </a:r>
            <a:r>
              <a:rPr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, </a:t>
            </a:r>
            <a:endParaRPr lang="en-US" altLang="zh-CN" sz="28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105400" y="398463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为了提高球面的光洁度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kumimoji="1" lang="en-US" altLang="zh-CN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09600" y="2249488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解 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已知球体体积为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3886200" y="2263775"/>
          <a:ext cx="1485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6" name="Equation" r:id="rId1" imgW="1507490" imgH="564515" progId="Equation.3">
                  <p:embed/>
                </p:oleObj>
              </mc:Choice>
              <mc:Fallback>
                <p:oleObj name="Equation" r:id="rId1" imgW="1507490" imgH="564515" progId="Equation.3">
                  <p:embed/>
                  <p:pic>
                    <p:nvPicPr>
                      <p:cNvPr id="0" name="图片 625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263775"/>
                        <a:ext cx="1485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90500" y="2898775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镀铜体积为 </a:t>
            </a:r>
            <a:r>
              <a:rPr kumimoji="1" lang="en-US" altLang="zh-CN" sz="2800" i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2895600" y="3028950"/>
          <a:ext cx="2514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7" name="Equation" r:id="rId3" imgW="2558415" imgH="389255" progId="Equation.3">
                  <p:embed/>
                </p:oleObj>
              </mc:Choice>
              <mc:Fallback>
                <p:oleObj name="Equation" r:id="rId3" imgW="2558415" imgH="389255" progId="Equation.3">
                  <p:embed/>
                  <p:pic>
                    <p:nvPicPr>
                      <p:cNvPr id="0" name="图片 62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028950"/>
                        <a:ext cx="2514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448300" y="2898775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时体积的增量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7696200" y="3051175"/>
          <a:ext cx="622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8" name="Equation" r:id="rId5" imgW="622300" imgH="369570" progId="Equation.3">
                  <p:embed/>
                </p:oleObj>
              </mc:Choice>
              <mc:Fallback>
                <p:oleObj name="Equation" r:id="rId5" imgW="622300" imgH="369570" progId="Equation.3">
                  <p:embed/>
                  <p:pic>
                    <p:nvPicPr>
                      <p:cNvPr id="0" name="图片 625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051175"/>
                        <a:ext cx="622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1460500" y="3756025"/>
          <a:ext cx="1346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9" name="Equation" r:id="rId7" imgW="1362075" imgH="408305" progId="Equation.3">
                  <p:embed/>
                </p:oleObj>
              </mc:Choice>
              <mc:Fallback>
                <p:oleObj name="Equation" r:id="rId7" imgW="1362075" imgH="408305" progId="Equation.3">
                  <p:embed/>
                  <p:pic>
                    <p:nvPicPr>
                      <p:cNvPr id="0" name="图片 625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3756025"/>
                        <a:ext cx="1346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2916238" y="3563938"/>
            <a:ext cx="0" cy="935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3048000" y="3876675"/>
          <a:ext cx="13287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0" name="Equation" r:id="rId9" imgW="1497965" imgH="778510" progId="Equation.3">
                  <p:embed/>
                </p:oleObj>
              </mc:Choice>
              <mc:Fallback>
                <p:oleObj name="Equation" r:id="rId9" imgW="1497965" imgH="778510" progId="Equation.3">
                  <p:embed/>
                  <p:pic>
                    <p:nvPicPr>
                      <p:cNvPr id="0" name="图片 625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876675"/>
                        <a:ext cx="132873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4419600" y="3609975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1" name="Equation" r:id="rId11" imgW="1614805" imgH="506095" progId="Equation.3">
                  <p:embed/>
                </p:oleObj>
              </mc:Choice>
              <mc:Fallback>
                <p:oleObj name="Equation" r:id="rId11" imgW="1614805" imgH="506095" progId="Equation.3">
                  <p:embed/>
                  <p:pic>
                    <p:nvPicPr>
                      <p:cNvPr id="0" name="图片 625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609975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6096000" y="3563938"/>
            <a:ext cx="0" cy="935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6215063" y="3871913"/>
          <a:ext cx="132873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2" name="Equation" r:id="rId13" imgW="1497965" imgH="778510" progId="Equation.3">
                  <p:embed/>
                </p:oleObj>
              </mc:Choice>
              <mc:Fallback>
                <p:oleObj name="Equation" r:id="rId13" imgW="1497965" imgH="778510" progId="Equation.3">
                  <p:embed/>
                  <p:pic>
                    <p:nvPicPr>
                      <p:cNvPr id="0" name="图片 625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3871913"/>
                        <a:ext cx="132873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2043113" y="4695825"/>
          <a:ext cx="1879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3" name="Equation" r:id="rId15" imgW="1906905" imgH="506095" progId="Equation.3">
                  <p:embed/>
                </p:oleObj>
              </mc:Choice>
              <mc:Fallback>
                <p:oleObj name="Equation" r:id="rId15" imgW="1906905" imgH="506095" progId="Equation.3">
                  <p:embed/>
                  <p:pic>
                    <p:nvPicPr>
                      <p:cNvPr id="0" name="图片 625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4695825"/>
                        <a:ext cx="1879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304800" y="5260975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因此每只球需用铜约为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402" name="Object 18"/>
          <p:cNvGraphicFramePr>
            <a:graphicFrameLocks noChangeAspect="1"/>
          </p:cNvGraphicFramePr>
          <p:nvPr/>
        </p:nvGraphicFramePr>
        <p:xfrm>
          <a:off x="2133600" y="5870575"/>
          <a:ext cx="2362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4" name="Equation" r:id="rId17" imgW="2402840" imgH="311150" progId="Equation.3">
                  <p:embed/>
                </p:oleObj>
              </mc:Choice>
              <mc:Fallback>
                <p:oleObj name="Equation" r:id="rId17" imgW="2402840" imgH="311150" progId="Equation.3">
                  <p:embed/>
                  <p:pic>
                    <p:nvPicPr>
                      <p:cNvPr id="0" name="图片 625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870575"/>
                        <a:ext cx="2362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4572000" y="571817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 g )</a:t>
            </a:r>
            <a:endParaRPr kumimoji="1" lang="en-US" altLang="zh-CN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228600" y="1579563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用铜多少克 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kumimoji="1" lang="en-US" altLang="zh-CN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405" name="Object 21"/>
          <p:cNvGraphicFramePr>
            <a:graphicFrameLocks noChangeAspect="1"/>
          </p:cNvGraphicFramePr>
          <p:nvPr/>
        </p:nvGraphicFramePr>
        <p:xfrm>
          <a:off x="2362200" y="1552575"/>
          <a:ext cx="34893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5" name="Equation" r:id="rId19" imgW="3540760" imgH="506095" progId="Equation.3">
                  <p:embed/>
                </p:oleObj>
              </mc:Choice>
              <mc:Fallback>
                <p:oleObj name="Equation" r:id="rId19" imgW="3540760" imgH="506095" progId="Equation.3">
                  <p:embed/>
                  <p:pic>
                    <p:nvPicPr>
                      <p:cNvPr id="0" name="图片 625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552575"/>
                        <a:ext cx="34893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5638800" y="1008063"/>
            <a:ext cx="3206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估计一下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每只球需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247650" y="1014413"/>
            <a:ext cx="2495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要镀上一层铜 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kumimoji="1" lang="en-US" altLang="zh-CN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2743200" y="998538"/>
            <a:ext cx="3017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厚度定为 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0.01cm , </a:t>
            </a:r>
            <a:endParaRPr kumimoji="1" lang="en-US" altLang="zh-CN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  <p:bldP spid="16388" grpId="0" autoUpdateAnimBg="0"/>
      <p:bldP spid="16390" grpId="0" autoUpdateAnimBg="0"/>
      <p:bldP spid="16392" grpId="0" autoUpdateAnimBg="0"/>
      <p:bldP spid="16395" grpId="0" animBg="1"/>
      <p:bldP spid="16398" grpId="0" animBg="1"/>
      <p:bldP spid="16401" grpId="0" autoUpdateAnimBg="0"/>
      <p:bldP spid="16403" grpId="0" autoUpdateAnimBg="0"/>
      <p:bldP spid="16404" grpId="0" autoUpdateAnimBg="0"/>
      <p:bldP spid="16406" grpId="0" autoUpdateAnimBg="0" build="p"/>
      <p:bldP spid="16407" grpId="0" autoUpdateAnimBg="0" build="p"/>
      <p:bldP spid="16408" grpId="0" advAuto="0" autoUpdateAnimBg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763713" y="2592388"/>
          <a:ext cx="15113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2" name="公式" r:id="rId1" imgW="720090" imgH="389255" progId="Equation.3">
                  <p:embed/>
                </p:oleObj>
              </mc:Choice>
              <mc:Fallback>
                <p:oleObj name="公式" r:id="rId1" imgW="720090" imgH="389255" progId="Equation.3">
                  <p:embed/>
                  <p:pic>
                    <p:nvPicPr>
                      <p:cNvPr id="0" name="图片 635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592388"/>
                        <a:ext cx="151130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119313" y="685800"/>
          <a:ext cx="99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3" name="Equation" r:id="rId3" imgW="1002030" imgH="427990" progId="Equation.3">
                  <p:embed/>
                </p:oleObj>
              </mc:Choice>
              <mc:Fallback>
                <p:oleObj name="Equation" r:id="rId3" imgW="1002030" imgH="427990" progId="Equation.3">
                  <p:embed/>
                  <p:pic>
                    <p:nvPicPr>
                      <p:cNvPr id="0" name="图片 635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685800"/>
                        <a:ext cx="99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090863" y="6604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的近似值 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800100" y="132873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1993900" y="1422400"/>
          <a:ext cx="1930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4" name="Equation" r:id="rId5" imgW="1964690" imgH="408305" progId="Equation.3">
                  <p:embed/>
                </p:oleObj>
              </mc:Choice>
              <mc:Fallback>
                <p:oleObj name="Equation" r:id="rId5" imgW="1964690" imgH="408305" progId="Equation.3">
                  <p:embed/>
                  <p:pic>
                    <p:nvPicPr>
                      <p:cNvPr id="0" name="图片 635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1422400"/>
                        <a:ext cx="1930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154113" y="1938338"/>
            <a:ext cx="903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取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1690688" y="1949450"/>
          <a:ext cx="1206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5" name="Equation" r:id="rId7" imgW="1225550" imgH="525145" progId="Equation.3">
                  <p:embed/>
                </p:oleObj>
              </mc:Choice>
              <mc:Fallback>
                <p:oleObj name="Equation" r:id="rId7" imgW="1225550" imgH="525145" progId="Equation.3">
                  <p:embed/>
                  <p:pic>
                    <p:nvPicPr>
                      <p:cNvPr id="0" name="图片 635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1949450"/>
                        <a:ext cx="1206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2971800" y="1811338"/>
          <a:ext cx="736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6" name="Equation" r:id="rId9" imgW="739140" imgH="855980" progId="Equation.3">
                  <p:embed/>
                </p:oleObj>
              </mc:Choice>
              <mc:Fallback>
                <p:oleObj name="Equation" r:id="rId9" imgW="739140" imgH="855980" progId="Equation.3">
                  <p:embed/>
                  <p:pic>
                    <p:nvPicPr>
                      <p:cNvPr id="0" name="图片 635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11338"/>
                        <a:ext cx="736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4038600" y="1965325"/>
          <a:ext cx="106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7" name="Equation" r:id="rId11" imgW="1079500" imgH="427990" progId="Equation.3">
                  <p:embed/>
                </p:oleObj>
              </mc:Choice>
              <mc:Fallback>
                <p:oleObj name="Equation" r:id="rId11" imgW="1079500" imgH="427990" progId="Equation.3">
                  <p:embed/>
                  <p:pic>
                    <p:nvPicPr>
                      <p:cNvPr id="0" name="图片 635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965325"/>
                        <a:ext cx="1066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1154113" y="2732088"/>
            <a:ext cx="652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kumimoji="1" lang="zh-CN" altLang="en-US" sz="28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5162550" y="1816100"/>
          <a:ext cx="1244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8" name="Equation" r:id="rId13" imgW="1264285" imgH="855980" progId="Equation.3">
                  <p:embed/>
                </p:oleObj>
              </mc:Choice>
              <mc:Fallback>
                <p:oleObj name="Equation" r:id="rId13" imgW="1264285" imgH="855980" progId="Equation.3">
                  <p:embed/>
                  <p:pic>
                    <p:nvPicPr>
                      <p:cNvPr id="0" name="图片 635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1816100"/>
                        <a:ext cx="1244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2743200" y="3505200"/>
          <a:ext cx="1600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9" name="Equation" r:id="rId15" imgW="1624330" imgH="855980" progId="Equation.3">
                  <p:embed/>
                </p:oleObj>
              </mc:Choice>
              <mc:Fallback>
                <p:oleObj name="Equation" r:id="rId15" imgW="1624330" imgH="855980" progId="Equation.3">
                  <p:embed/>
                  <p:pic>
                    <p:nvPicPr>
                      <p:cNvPr id="0" name="图片 635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505200"/>
                        <a:ext cx="1600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4502150" y="3505200"/>
          <a:ext cx="1054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0" name="Equation" r:id="rId17" imgW="1069975" imgH="855980" progId="Equation.3">
                  <p:embed/>
                </p:oleObj>
              </mc:Choice>
              <mc:Fallback>
                <p:oleObj name="Equation" r:id="rId17" imgW="1069975" imgH="855980" progId="Equation.3">
                  <p:embed/>
                  <p:pic>
                    <p:nvPicPr>
                      <p:cNvPr id="0" name="图片 635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505200"/>
                        <a:ext cx="1054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5632450" y="3492500"/>
          <a:ext cx="1092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1" name="Equation" r:id="rId19" imgW="1108710" imgH="855980" progId="Equation.3">
                  <p:embed/>
                </p:oleObj>
              </mc:Choice>
              <mc:Fallback>
                <p:oleObj name="Equation" r:id="rId19" imgW="1108710" imgH="855980" progId="Equation.3">
                  <p:embed/>
                  <p:pic>
                    <p:nvPicPr>
                      <p:cNvPr id="0" name="图片 636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3492500"/>
                        <a:ext cx="1092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2819400" y="4478338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2" name="Equation" r:id="rId21" imgW="535305" imgH="855980" progId="Equation.3">
                  <p:embed/>
                </p:oleObj>
              </mc:Choice>
              <mc:Fallback>
                <p:oleObj name="Equation" r:id="rId21" imgW="535305" imgH="855980" progId="Equation.3">
                  <p:embed/>
                  <p:pic>
                    <p:nvPicPr>
                      <p:cNvPr id="0" name="图片 636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478338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3429000" y="4445000"/>
          <a:ext cx="749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3" name="Equation" r:id="rId23" imgW="758825" imgH="894715" progId="Equation.3">
                  <p:embed/>
                </p:oleObj>
              </mc:Choice>
              <mc:Fallback>
                <p:oleObj name="Equation" r:id="rId23" imgW="758825" imgH="894715" progId="Equation.3">
                  <p:embed/>
                  <p:pic>
                    <p:nvPicPr>
                      <p:cNvPr id="0" name="图片 636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445000"/>
                        <a:ext cx="749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4184650" y="4724400"/>
          <a:ext cx="163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4" name="Equation" r:id="rId25" imgW="1663700" imgH="408305" progId="Equation.3">
                  <p:embed/>
                </p:oleObj>
              </mc:Choice>
              <mc:Fallback>
                <p:oleObj name="Equation" r:id="rId25" imgW="1663700" imgH="408305" progId="Equation.3">
                  <p:embed/>
                  <p:pic>
                    <p:nvPicPr>
                      <p:cNvPr id="0" name="图片 636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4724400"/>
                        <a:ext cx="163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9"/>
          <p:cNvGraphicFramePr>
            <a:graphicFrameLocks noChangeAspect="1"/>
          </p:cNvGraphicFramePr>
          <p:nvPr/>
        </p:nvGraphicFramePr>
        <p:xfrm>
          <a:off x="2800350" y="5695950"/>
          <a:ext cx="1130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5" name="Equation" r:id="rId27" imgW="1148080" imgH="311150" progId="Equation.3">
                  <p:embed/>
                </p:oleObj>
              </mc:Choice>
              <mc:Fallback>
                <p:oleObj name="Equation" r:id="rId27" imgW="1148080" imgH="311150" progId="Equation.3">
                  <p:embed/>
                  <p:pic>
                    <p:nvPicPr>
                      <p:cNvPr id="0" name="图片 636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5695950"/>
                        <a:ext cx="1130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20"/>
          <p:cNvGraphicFramePr>
            <a:graphicFrameLocks noChangeAspect="1"/>
          </p:cNvGraphicFramePr>
          <p:nvPr/>
        </p:nvGraphicFramePr>
        <p:xfrm>
          <a:off x="6750050" y="3492500"/>
          <a:ext cx="1193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6" name="Equation" r:id="rId29" imgW="1206500" imgH="855980" progId="Equation.3">
                  <p:embed/>
                </p:oleObj>
              </mc:Choice>
              <mc:Fallback>
                <p:oleObj name="Equation" r:id="rId29" imgW="1206500" imgH="855980" progId="Equation.3">
                  <p:embed/>
                  <p:pic>
                    <p:nvPicPr>
                      <p:cNvPr id="0" name="图片 636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050" y="3492500"/>
                        <a:ext cx="1193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663575" y="647700"/>
            <a:ext cx="1600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FF"/>
                </a:solidFill>
                <a:ea typeface="楷体_GB2312" pitchFamily="49" charset="-122"/>
              </a:rPr>
              <a:t>例  </a:t>
            </a:r>
            <a:r>
              <a:rPr lang="zh-CN" altLang="en-US" sz="2800" dirty="0" smtClean="0">
                <a:solidFill>
                  <a:srgbClr val="000000"/>
                </a:solidFill>
                <a:ea typeface="楷体_GB2312" pitchFamily="49" charset="-122"/>
              </a:rPr>
              <a:t>求</a:t>
            </a:r>
            <a:endParaRPr lang="zh-CN" altLang="en-US" sz="2800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7430" name="Object 22"/>
          <p:cNvGraphicFramePr>
            <a:graphicFrameLocks noChangeAspect="1"/>
          </p:cNvGraphicFramePr>
          <p:nvPr/>
        </p:nvGraphicFramePr>
        <p:xfrm>
          <a:off x="1695450" y="3654425"/>
          <a:ext cx="99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7" name="Equation" r:id="rId31" imgW="1002030" imgH="427990" progId="Equation.3">
                  <p:embed/>
                </p:oleObj>
              </mc:Choice>
              <mc:Fallback>
                <p:oleObj name="Equation" r:id="rId31" imgW="1002030" imgH="427990" progId="Equation.3">
                  <p:embed/>
                  <p:pic>
                    <p:nvPicPr>
                      <p:cNvPr id="0" name="图片 636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3654425"/>
                        <a:ext cx="99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Object 23"/>
          <p:cNvGraphicFramePr>
            <a:graphicFrameLocks noChangeAspect="1"/>
          </p:cNvGraphicFramePr>
          <p:nvPr/>
        </p:nvGraphicFramePr>
        <p:xfrm>
          <a:off x="4584700" y="5486400"/>
          <a:ext cx="2908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8" name="Equation" r:id="rId33" imgW="2957195" imgH="544830" progId="Equation.3">
                  <p:embed/>
                </p:oleObj>
              </mc:Choice>
              <mc:Fallback>
                <p:oleObj name="Equation" r:id="rId33" imgW="2957195" imgH="544830" progId="Equation.3">
                  <p:embed/>
                  <p:pic>
                    <p:nvPicPr>
                      <p:cNvPr id="0" name="图片 636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5486400"/>
                        <a:ext cx="2908300" cy="546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utoUpdateAnimBg="0"/>
      <p:bldP spid="17415" grpId="0" autoUpdateAnimBg="0"/>
      <p:bldP spid="1741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27088" y="404813"/>
            <a:ext cx="1800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例 </a:t>
            </a:r>
            <a:endParaRPr lang="en-US" altLang="zh-CN" sz="2800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763713" y="373063"/>
          <a:ext cx="27368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0" name="公式" r:id="rId1" imgW="1186815" imgH="223520" progId="Equation.3">
                  <p:embed/>
                </p:oleObj>
              </mc:Choice>
              <mc:Fallback>
                <p:oleObj name="公式" r:id="rId1" imgW="1186815" imgH="223520" progId="Equation.3">
                  <p:embed/>
                  <p:pic>
                    <p:nvPicPr>
                      <p:cNvPr id="0" name="图片 646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73063"/>
                        <a:ext cx="27368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971550" y="1052513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解</a:t>
            </a: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584325" y="1052513"/>
          <a:ext cx="42830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1" name="公式" r:id="rId3" imgW="1858010" imgH="252730" progId="Equation.3">
                  <p:embed/>
                </p:oleObj>
              </mc:Choice>
              <mc:Fallback>
                <p:oleObj name="公式" r:id="rId3" imgW="1858010" imgH="252730" progId="Equation.3">
                  <p:embed/>
                  <p:pic>
                    <p:nvPicPr>
                      <p:cNvPr id="0" name="图片 646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1052513"/>
                        <a:ext cx="42830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684213" y="6080125"/>
          <a:ext cx="4559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2" name="Equation" r:id="rId5" imgW="4650105" imgH="447675" progId="Equation.3">
                  <p:embed/>
                </p:oleObj>
              </mc:Choice>
              <mc:Fallback>
                <p:oleObj name="Equation" r:id="rId5" imgW="4650105" imgH="447675" progId="Equation.3">
                  <p:embed/>
                  <p:pic>
                    <p:nvPicPr>
                      <p:cNvPr id="0" name="图片 646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080125"/>
                        <a:ext cx="4559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0" y="5876925"/>
            <a:ext cx="9144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1258888" y="1787525"/>
          <a:ext cx="280828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3" name="公式" r:id="rId7" imgW="1245235" imgH="252730" progId="Equation.3">
                  <p:embed/>
                </p:oleObj>
              </mc:Choice>
              <mc:Fallback>
                <p:oleObj name="公式" r:id="rId7" imgW="1245235" imgH="252730" progId="Equation.3">
                  <p:embed/>
                  <p:pic>
                    <p:nvPicPr>
                      <p:cNvPr id="0" name="图片 646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87525"/>
                        <a:ext cx="2808287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4067175" y="1773238"/>
          <a:ext cx="28892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4" name="公式" r:id="rId9" imgW="1235710" imgH="223520" progId="Equation.3">
                  <p:embed/>
                </p:oleObj>
              </mc:Choice>
              <mc:Fallback>
                <p:oleObj name="公式" r:id="rId9" imgW="1235710" imgH="223520" progId="Equation.3">
                  <p:embed/>
                  <p:pic>
                    <p:nvPicPr>
                      <p:cNvPr id="0" name="图片 646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773238"/>
                        <a:ext cx="288925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2925763" y="2349500"/>
          <a:ext cx="24384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5" name="公式" r:id="rId11" imgW="1040765" imgH="418465" progId="Equation.3">
                  <p:embed/>
                </p:oleObj>
              </mc:Choice>
              <mc:Fallback>
                <p:oleObj name="公式" r:id="rId11" imgW="1040765" imgH="418465" progId="Equation.3">
                  <p:embed/>
                  <p:pic>
                    <p:nvPicPr>
                      <p:cNvPr id="0" name="图片 646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2349500"/>
                        <a:ext cx="243840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5364163" y="2647950"/>
          <a:ext cx="10541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6" name="公式" r:id="rId13" imgW="447675" imgH="175260" progId="Equation.3">
                  <p:embed/>
                </p:oleObj>
              </mc:Choice>
              <mc:Fallback>
                <p:oleObj name="公式" r:id="rId13" imgW="447675" imgH="175260" progId="Equation.3">
                  <p:embed/>
                  <p:pic>
                    <p:nvPicPr>
                      <p:cNvPr id="0" name="图片 646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647950"/>
                        <a:ext cx="10541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7143750" y="1196975"/>
          <a:ext cx="15176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7" name="公式" r:id="rId15" imgW="651510" imgH="233680" progId="Equation.3">
                  <p:embed/>
                </p:oleObj>
              </mc:Choice>
              <mc:Fallback>
                <p:oleObj name="公式" r:id="rId15" imgW="651510" imgH="233680" progId="Equation.3">
                  <p:embed/>
                  <p:pic>
                    <p:nvPicPr>
                      <p:cNvPr id="0" name="图片 646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0" y="1196975"/>
                        <a:ext cx="1517650" cy="5635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7616825" y="1873250"/>
          <a:ext cx="1131888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8" name="公式" r:id="rId17" imgW="486410" imgH="418465" progId="Equation.3">
                  <p:embed/>
                </p:oleObj>
              </mc:Choice>
              <mc:Fallback>
                <p:oleObj name="公式" r:id="rId17" imgW="486410" imgH="418465" progId="Equation.3">
                  <p:embed/>
                  <p:pic>
                    <p:nvPicPr>
                      <p:cNvPr id="0" name="图片 646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6825" y="1873250"/>
                        <a:ext cx="1131888" cy="9794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5518150" y="6034088"/>
          <a:ext cx="3086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9" name="Equation" r:id="rId19" imgW="3141980" imgH="418465" progId="Equation.3">
                  <p:embed/>
                </p:oleObj>
              </mc:Choice>
              <mc:Fallback>
                <p:oleObj name="Equation" r:id="rId19" imgW="3141980" imgH="418465" progId="Equation.3">
                  <p:embed/>
                  <p:pic>
                    <p:nvPicPr>
                      <p:cNvPr id="0" name="图片 646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6034088"/>
                        <a:ext cx="3086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900113" y="3341688"/>
            <a:ext cx="1368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5</a:t>
            </a:r>
            <a:endParaRPr lang="en-US" altLang="zh-CN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1835150" y="3213100"/>
          <a:ext cx="536892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0" name="公式" r:id="rId21" imgW="2295525" imgH="389255" progId="Equation.3">
                  <p:embed/>
                </p:oleObj>
              </mc:Choice>
              <mc:Fallback>
                <p:oleObj name="公式" r:id="rId21" imgW="2295525" imgH="389255" progId="Equation.3">
                  <p:embed/>
                  <p:pic>
                    <p:nvPicPr>
                      <p:cNvPr id="0" name="图片 646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213100"/>
                        <a:ext cx="536892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1116013" y="4149725"/>
            <a:ext cx="719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解</a:t>
            </a: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8450" name="Object 18"/>
          <p:cNvGraphicFramePr>
            <a:graphicFrameLocks noChangeAspect="1"/>
          </p:cNvGraphicFramePr>
          <p:nvPr/>
        </p:nvGraphicFramePr>
        <p:xfrm>
          <a:off x="1908175" y="4152900"/>
          <a:ext cx="21415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1" name="公式" r:id="rId23" imgW="914400" imgH="233680" progId="Equation.3">
                  <p:embed/>
                </p:oleObj>
              </mc:Choice>
              <mc:Fallback>
                <p:oleObj name="公式" r:id="rId23" imgW="914400" imgH="233680" progId="Equation.3">
                  <p:embed/>
                  <p:pic>
                    <p:nvPicPr>
                      <p:cNvPr id="0" name="图片 646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152900"/>
                        <a:ext cx="21415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3956050" y="4005263"/>
          <a:ext cx="48641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2" name="公式" r:id="rId25" imgW="2209800" imgH="419100" progId="Equation.3">
                  <p:embed/>
                </p:oleObj>
              </mc:Choice>
              <mc:Fallback>
                <p:oleObj name="公式" r:id="rId25" imgW="2209800" imgH="419100" progId="Equation.3">
                  <p:embed/>
                  <p:pic>
                    <p:nvPicPr>
                      <p:cNvPr id="0" name="图片 646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4005263"/>
                        <a:ext cx="4864100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20"/>
          <p:cNvGraphicFramePr>
            <a:graphicFrameLocks noChangeAspect="1"/>
          </p:cNvGraphicFramePr>
          <p:nvPr/>
        </p:nvGraphicFramePr>
        <p:xfrm>
          <a:off x="684213" y="4964113"/>
          <a:ext cx="45243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3" name="公式" r:id="rId27" imgW="184785" imgH="194310" progId="Equation.3">
                  <p:embed/>
                </p:oleObj>
              </mc:Choice>
              <mc:Fallback>
                <p:oleObj name="公式" r:id="rId27" imgW="184785" imgH="194310" progId="Equation.3">
                  <p:embed/>
                  <p:pic>
                    <p:nvPicPr>
                      <p:cNvPr id="0" name="图片 646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964113"/>
                        <a:ext cx="452437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Object 21"/>
          <p:cNvGraphicFramePr>
            <a:graphicFrameLocks noChangeAspect="1"/>
          </p:cNvGraphicFramePr>
          <p:nvPr/>
        </p:nvGraphicFramePr>
        <p:xfrm>
          <a:off x="1763713" y="5013325"/>
          <a:ext cx="33480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4" name="公式" r:id="rId29" imgW="1430020" imgH="233680" progId="Equation.3">
                  <p:embed/>
                </p:oleObj>
              </mc:Choice>
              <mc:Fallback>
                <p:oleObj name="公式" r:id="rId29" imgW="1430020" imgH="233680" progId="Equation.3">
                  <p:embed/>
                  <p:pic>
                    <p:nvPicPr>
                      <p:cNvPr id="0" name="图片 646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013325"/>
                        <a:ext cx="33480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4" name="Object 22"/>
          <p:cNvGraphicFramePr>
            <a:graphicFrameLocks noChangeAspect="1"/>
          </p:cNvGraphicFramePr>
          <p:nvPr/>
        </p:nvGraphicFramePr>
        <p:xfrm>
          <a:off x="5159375" y="4873625"/>
          <a:ext cx="1357313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5" name="公式" r:id="rId31" imgW="574040" imgH="389255" progId="Equation.3">
                  <p:embed/>
                </p:oleObj>
              </mc:Choice>
              <mc:Fallback>
                <p:oleObj name="公式" r:id="rId31" imgW="574040" imgH="389255" progId="Equation.3">
                  <p:embed/>
                  <p:pic>
                    <p:nvPicPr>
                      <p:cNvPr id="0" name="图片 646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4873625"/>
                        <a:ext cx="1357313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9" grpId="0" animBg="1"/>
      <p:bldP spid="18447" grpId="0"/>
      <p:bldP spid="1844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2FE7-534C-4768-8F89-8929A9F64E3E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746378" y="779639"/>
            <a:ext cx="6234591" cy="771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4018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35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5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7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9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901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参数</a:t>
            </a:r>
            <a:r>
              <a:rPr lang="zh-CN" altLang="zh-CN" sz="4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方程求导法则</a:t>
            </a:r>
            <a:endParaRPr lang="zh-CN" altLang="zh-CN" sz="44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1216076" y="2230564"/>
            <a:ext cx="6978448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4018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35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5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7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9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901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000000"/>
                </a:solidFill>
              </a:rPr>
              <a:t>选择一个适当的参数 </a:t>
            </a:r>
            <a:r>
              <a:rPr lang="zh-CN" altLang="en-US" sz="2800" i="1">
                <a:solidFill>
                  <a:srgbClr val="000000"/>
                </a:solidFill>
              </a:rPr>
              <a:t>t </a:t>
            </a:r>
            <a:r>
              <a:rPr lang="zh-CN" altLang="en-US" sz="2800">
                <a:solidFill>
                  <a:srgbClr val="000000"/>
                </a:solidFill>
              </a:rPr>
              <a:t>后，</a:t>
            </a:r>
            <a:r>
              <a:rPr lang="zh-CN" altLang="en-US" sz="2800" i="1">
                <a:solidFill>
                  <a:srgbClr val="000000"/>
                </a:solidFill>
              </a:rPr>
              <a:t>y</a:t>
            </a:r>
            <a:r>
              <a:rPr lang="zh-CN" altLang="en-US" sz="2800">
                <a:solidFill>
                  <a:srgbClr val="000000"/>
                </a:solidFill>
              </a:rPr>
              <a:t>=</a:t>
            </a:r>
            <a:r>
              <a:rPr lang="zh-CN" altLang="en-US" sz="2800" i="1">
                <a:solidFill>
                  <a:srgbClr val="000000"/>
                </a:solidFill>
              </a:rPr>
              <a:t>f </a:t>
            </a:r>
            <a:r>
              <a:rPr lang="zh-CN" altLang="en-US" sz="2800">
                <a:solidFill>
                  <a:srgbClr val="000000"/>
                </a:solidFill>
              </a:rPr>
              <a:t>(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)可表示为</a:t>
            </a:r>
            <a:endParaRPr lang="zh-CN" altLang="en-US" sz="2800">
              <a:solidFill>
                <a:srgbClr val="000000"/>
              </a:solidFill>
            </a:endParaRP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3255635" y="3195663"/>
          <a:ext cx="1303766" cy="945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" r:id="rId1" imgW="1156970" imgH="838835" progId="Equation.3">
                  <p:embed/>
                </p:oleObj>
              </mc:Choice>
              <mc:Fallback>
                <p:oleObj name="" r:id="rId1" imgW="1156970" imgH="838835" progId="Equation.3">
                  <p:embed/>
                  <p:pic>
                    <p:nvPicPr>
                      <p:cNvPr id="0" name="图片 338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635" y="3195663"/>
                        <a:ext cx="1303766" cy="945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5" name="Object 5"/>
          <p:cNvGraphicFramePr>
            <a:graphicFrameLocks noChangeAspect="1"/>
          </p:cNvGraphicFramePr>
          <p:nvPr/>
        </p:nvGraphicFramePr>
        <p:xfrm>
          <a:off x="5067401" y="3370540"/>
          <a:ext cx="1838476" cy="596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" r:id="rId3" imgW="596900" imgH="203200" progId="Equation.3">
                  <p:embed/>
                </p:oleObj>
              </mc:Choice>
              <mc:Fallback>
                <p:oleObj name="" r:id="rId3" imgW="596900" imgH="203200" progId="Equation.3">
                  <p:embed/>
                  <p:pic>
                    <p:nvPicPr>
                      <p:cNvPr id="0" name="图片 338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401" y="3370540"/>
                        <a:ext cx="1838476" cy="596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1265968" y="4761493"/>
            <a:ext cx="6928556" cy="51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4018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35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5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7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9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901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800">
                <a:solidFill>
                  <a:srgbClr val="000000"/>
                </a:solidFill>
              </a:rPr>
              <a:t>的形式，此式称为函数的参数方程.</a:t>
            </a:r>
            <a:endParaRPr lang="zh-CN" altLang="zh-CN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autoUpdateAnimBg="0"/>
      <p:bldP spid="133123" grpId="0" autoUpdateAnimBg="0"/>
      <p:bldP spid="13312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2B5F-758C-4F6F-92D9-ECF5EF7CADBC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617865" y="873377"/>
            <a:ext cx="5272012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4018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35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5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7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9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901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800">
                <a:solidFill>
                  <a:srgbClr val="000000"/>
                </a:solidFill>
              </a:rPr>
              <a:t>参数方程求导法则：</a:t>
            </a:r>
            <a:endParaRPr lang="zh-CN" altLang="zh-CN" sz="2800">
              <a:solidFill>
                <a:srgbClr val="000000"/>
              </a:solidFill>
            </a:endParaRPr>
          </a:p>
        </p:txBody>
      </p:sp>
      <p:grpSp>
        <p:nvGrpSpPr>
          <p:cNvPr id="134147" name="Group 3"/>
          <p:cNvGrpSpPr/>
          <p:nvPr/>
        </p:nvGrpSpPr>
        <p:grpSpPr bwMode="auto">
          <a:xfrm>
            <a:off x="1789087" y="1838476"/>
            <a:ext cx="3462262" cy="926798"/>
            <a:chOff x="0" y="0"/>
            <a:chExt cx="2181" cy="584"/>
          </a:xfrm>
        </p:grpSpPr>
        <p:sp>
          <p:nvSpPr>
            <p:cNvPr id="134148" name="Text Box 4"/>
            <p:cNvSpPr txBox="1">
              <a:spLocks noChangeArrowheads="1"/>
            </p:cNvSpPr>
            <p:nvPr/>
          </p:nvSpPr>
          <p:spPr bwMode="auto">
            <a:xfrm>
              <a:off x="0" y="87"/>
              <a:ext cx="797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88036" tIns="144018" rIns="288036" bIns="144018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40180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35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5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7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9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901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800">
                  <a:solidFill>
                    <a:srgbClr val="000000"/>
                  </a:solidFill>
                </a:rPr>
                <a:t>设</a:t>
              </a:r>
              <a:endParaRPr lang="zh-CN" altLang="zh-CN" sz="2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34149" name="Object 5"/>
            <p:cNvGraphicFramePr>
              <a:graphicFrameLocks noChangeAspect="1"/>
            </p:cNvGraphicFramePr>
            <p:nvPr/>
          </p:nvGraphicFramePr>
          <p:xfrm>
            <a:off x="395" y="0"/>
            <a:ext cx="806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2" name="" r:id="rId1" imgW="1156970" imgH="838835" progId="Equation.3">
                    <p:embed/>
                  </p:oleObj>
                </mc:Choice>
                <mc:Fallback>
                  <p:oleObj name="" r:id="rId1" imgW="1156970" imgH="838835" progId="Equation.3">
                    <p:embed/>
                    <p:pic>
                      <p:nvPicPr>
                        <p:cNvPr id="0" name="图片 348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" y="0"/>
                          <a:ext cx="806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50" name="Object 6"/>
            <p:cNvGraphicFramePr>
              <a:graphicFrameLocks noChangeAspect="1"/>
            </p:cNvGraphicFramePr>
            <p:nvPr/>
          </p:nvGraphicFramePr>
          <p:xfrm>
            <a:off x="1725" y="234"/>
            <a:ext cx="456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3" name="" r:id="rId3" imgW="596900" imgH="203200" progId="Equation.3">
                    <p:embed/>
                  </p:oleObj>
                </mc:Choice>
                <mc:Fallback>
                  <p:oleObj name="" r:id="rId3" imgW="596900" imgH="203200" progId="Equation.3">
                    <p:embed/>
                    <p:pic>
                      <p:nvPicPr>
                        <p:cNvPr id="0" name="图片 348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5" y="234"/>
                          <a:ext cx="456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4151" name="Object 7"/>
          <p:cNvGraphicFramePr>
            <a:graphicFrameLocks noChangeAspect="1"/>
          </p:cNvGraphicFramePr>
          <p:nvPr/>
        </p:nvGraphicFramePr>
        <p:xfrm>
          <a:off x="1254378" y="3268738"/>
          <a:ext cx="6654397" cy="787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4" name="" r:id="rId5" imgW="5715000" imgH="685800" progId="Equation.3">
                  <p:embed/>
                </p:oleObj>
              </mc:Choice>
              <mc:Fallback>
                <p:oleObj name="" r:id="rId5" imgW="5715000" imgH="685800" progId="Equation.3">
                  <p:embed/>
                  <p:pic>
                    <p:nvPicPr>
                      <p:cNvPr id="0" name="图片 348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378" y="3268738"/>
                        <a:ext cx="6654397" cy="787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2" name="Object 8"/>
          <p:cNvGraphicFramePr>
            <a:graphicFrameLocks noChangeAspect="1"/>
          </p:cNvGraphicFramePr>
          <p:nvPr/>
        </p:nvGraphicFramePr>
        <p:xfrm>
          <a:off x="3205743" y="4543275"/>
          <a:ext cx="2335893" cy="15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5" name="" r:id="rId7" imgW="2044700" imgH="1371600" progId="Equation.3">
                  <p:embed/>
                </p:oleObj>
              </mc:Choice>
              <mc:Fallback>
                <p:oleObj name="" r:id="rId7" imgW="2044700" imgH="1371600" progId="Equation.3">
                  <p:embed/>
                  <p:pic>
                    <p:nvPicPr>
                      <p:cNvPr id="0" name="图片 348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743" y="4543275"/>
                        <a:ext cx="2335893" cy="156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08D1-308C-41A8-A442-00F6CCBD679E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374826" y="2070302"/>
            <a:ext cx="6829274" cy="733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marL="3000375" indent="-30003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35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5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7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9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901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注2：</a:t>
            </a:r>
            <a:r>
              <a:rPr lang="zh-CN" altLang="en-US" sz="2800">
                <a:solidFill>
                  <a:srgbClr val="000000"/>
                </a:solidFill>
              </a:rPr>
              <a:t>由于lim</a:t>
            </a:r>
            <a:r>
              <a:rPr lang="zh-CN" altLang="en-US" sz="2800" i="1">
                <a:solidFill>
                  <a:srgbClr val="000000"/>
                </a:solidFill>
              </a:rPr>
              <a:t>C </a:t>
            </a:r>
            <a:r>
              <a:rPr lang="zh-CN" altLang="en-US" sz="2800">
                <a:solidFill>
                  <a:srgbClr val="000000"/>
                </a:solidFill>
              </a:rPr>
              <a:t>= </a:t>
            </a:r>
            <a:r>
              <a:rPr lang="zh-CN" altLang="en-US" sz="2800" i="1">
                <a:solidFill>
                  <a:srgbClr val="000000"/>
                </a:solidFill>
              </a:rPr>
              <a:t>C</a:t>
            </a:r>
            <a:r>
              <a:rPr lang="zh-CN" altLang="en-US" sz="2800">
                <a:solidFill>
                  <a:srgbClr val="000000"/>
                </a:solidFill>
              </a:rPr>
              <a:t>(常数), 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374827" y="4064000"/>
            <a:ext cx="5951361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4018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35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5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7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9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901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注3：</a:t>
            </a:r>
            <a:r>
              <a:rPr lang="zh-CN" altLang="zh-CN" sz="2800">
                <a:solidFill>
                  <a:srgbClr val="000000"/>
                </a:solidFill>
              </a:rPr>
              <a:t>0是任何极限过程的无穷小量.</a:t>
            </a:r>
            <a:endParaRPr lang="zh-CN" altLang="zh-CN" sz="2800">
              <a:solidFill>
                <a:srgbClr val="000000"/>
              </a:solidFill>
            </a:endParaRP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2274913" y="2079878"/>
            <a:ext cx="5584976" cy="1374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indent="101917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7918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3919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19919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25920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304925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1350645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96365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442085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000000"/>
                </a:solidFill>
              </a:rPr>
              <a:t>所以, 除0外的任何常数不是无穷小量.</a:t>
            </a:r>
            <a:endParaRPr lang="zh-CN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dvAuto="0" autoUpdateAnimBg="0" build="p"/>
      <p:bldP spid="92163" grpId="0" autoUpdateAnimBg="0" build="p"/>
      <p:bldP spid="92164" grpId="0" autoUpdateAnimBg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E82-312B-44BC-813A-8BAE19FCFA9B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135170" name="Group 2"/>
          <p:cNvGrpSpPr/>
          <p:nvPr/>
        </p:nvGrpSpPr>
        <p:grpSpPr bwMode="auto">
          <a:xfrm>
            <a:off x="706565" y="607786"/>
            <a:ext cx="7161389" cy="952500"/>
            <a:chOff x="0" y="0"/>
            <a:chExt cx="4511" cy="600"/>
          </a:xfrm>
        </p:grpSpPr>
        <p:graphicFrame>
          <p:nvGraphicFramePr>
            <p:cNvPr id="135171" name="Object 3"/>
            <p:cNvGraphicFramePr>
              <a:graphicFrameLocks noChangeAspect="1"/>
            </p:cNvGraphicFramePr>
            <p:nvPr/>
          </p:nvGraphicFramePr>
          <p:xfrm>
            <a:off x="602" y="0"/>
            <a:ext cx="3909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3" name="" r:id="rId1" imgW="5461000" imgH="838200" progId="Equation.3">
                    <p:embed/>
                  </p:oleObj>
                </mc:Choice>
                <mc:Fallback>
                  <p:oleObj name="" r:id="rId1" imgW="5461000" imgH="838200" progId="Equation.3">
                    <p:embed/>
                    <p:pic>
                      <p:nvPicPr>
                        <p:cNvPr id="0" name="图片 358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" y="0"/>
                          <a:ext cx="3909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172" name="Text Box 4"/>
            <p:cNvSpPr txBox="1">
              <a:spLocks noChangeArrowheads="1"/>
            </p:cNvSpPr>
            <p:nvPr/>
          </p:nvSpPr>
          <p:spPr bwMode="auto">
            <a:xfrm>
              <a:off x="0" y="53"/>
              <a:ext cx="95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88036" tIns="144018" rIns="288036" bIns="144018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40180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35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5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7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9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901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800" b="1" dirty="0" smtClean="0">
                  <a:solidFill>
                    <a:srgbClr val="0000FF"/>
                  </a:solidFill>
                </a:rPr>
                <a:t>例</a:t>
              </a:r>
              <a:endParaRPr lang="zh-CN" altLang="zh-CN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35173" name="Group 5"/>
          <p:cNvGrpSpPr/>
          <p:nvPr/>
        </p:nvGrpSpPr>
        <p:grpSpPr bwMode="auto">
          <a:xfrm>
            <a:off x="3579688" y="1783040"/>
            <a:ext cx="4396115" cy="4160762"/>
            <a:chOff x="0" y="0"/>
            <a:chExt cx="2769" cy="2621"/>
          </a:xfrm>
        </p:grpSpPr>
        <p:grpSp>
          <p:nvGrpSpPr>
            <p:cNvPr id="135174" name="Group 6"/>
            <p:cNvGrpSpPr/>
            <p:nvPr/>
          </p:nvGrpSpPr>
          <p:grpSpPr bwMode="auto">
            <a:xfrm>
              <a:off x="0" y="0"/>
              <a:ext cx="2769" cy="2621"/>
              <a:chOff x="0" y="0"/>
              <a:chExt cx="2769" cy="2621"/>
            </a:xfrm>
          </p:grpSpPr>
          <p:grpSp>
            <p:nvGrpSpPr>
              <p:cNvPr id="135175" name="Group 7"/>
              <p:cNvGrpSpPr/>
              <p:nvPr/>
            </p:nvGrpSpPr>
            <p:grpSpPr bwMode="auto">
              <a:xfrm>
                <a:off x="0" y="0"/>
                <a:ext cx="2769" cy="2621"/>
                <a:chOff x="0" y="0"/>
                <a:chExt cx="2769" cy="2621"/>
              </a:xfrm>
            </p:grpSpPr>
            <p:grpSp>
              <p:nvGrpSpPr>
                <p:cNvPr id="135176" name="Group 8"/>
                <p:cNvGrpSpPr/>
                <p:nvPr/>
              </p:nvGrpSpPr>
              <p:grpSpPr bwMode="auto">
                <a:xfrm>
                  <a:off x="0" y="0"/>
                  <a:ext cx="2769" cy="2621"/>
                  <a:chOff x="0" y="0"/>
                  <a:chExt cx="2769" cy="2621"/>
                </a:xfrm>
              </p:grpSpPr>
              <p:sp>
                <p:nvSpPr>
                  <p:cNvPr id="13517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769" cy="262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 cmpd="sng">
                    <a:solidFill>
                      <a:schemeClr val="hlink"/>
                    </a:solidFill>
                    <a:miter lim="800000"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None/>
                    </a:pPr>
                    <a:endParaRPr lang="zh-CN" altLang="en-US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35178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5" y="1200"/>
                    <a:ext cx="221" cy="45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288036" tIns="144018" rIns="288036" bIns="144018">
                    <a:spAutoFit/>
                  </a:bodyPr>
                  <a:lstStyle>
                    <a:lvl1pPr defTabSz="2879725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1440180" defTabSz="2879725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2879725" defTabSz="2879725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4321175" defTabSz="2879725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5761355" defTabSz="2879725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6218555" defTabSz="2879725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6675755" defTabSz="2879725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7132955" defTabSz="2879725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7590155" defTabSz="2879725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fontAlgn="base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None/>
                    </a:pPr>
                    <a:r>
                      <a:rPr lang="zh-CN" altLang="zh-CN" sz="2800" b="1" i="1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ea typeface="隶书" panose="02010509060101010101" pitchFamily="49" charset="-122"/>
                      </a:rPr>
                      <a:t>x</a:t>
                    </a:r>
                    <a:endParaRPr lang="zh-CN" altLang="zh-CN" sz="2800" b="1" i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3517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61" y="861"/>
                    <a:ext cx="221" cy="45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288036" tIns="144018" rIns="288036" bIns="144018">
                    <a:spAutoFit/>
                  </a:bodyPr>
                  <a:lstStyle>
                    <a:lvl1pPr defTabSz="2879725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1440180" defTabSz="2879725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2879725" defTabSz="2879725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4321175" defTabSz="2879725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5761355" defTabSz="2879725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6218555" defTabSz="2879725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6675755" defTabSz="2879725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7132955" defTabSz="2879725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7590155" defTabSz="2879725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fontAlgn="base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None/>
                    </a:pPr>
                    <a:r>
                      <a:rPr lang="zh-CN" altLang="zh-CN" sz="2800" b="1" i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ea typeface="隶书" panose="02010509060101010101" pitchFamily="49" charset="-122"/>
                      </a:rPr>
                      <a:t>y</a:t>
                    </a:r>
                    <a:endParaRPr lang="zh-CN" altLang="zh-CN" sz="2800" b="1" i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35180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1" y="605"/>
                    <a:ext cx="221" cy="45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288036" tIns="144018" rIns="288036" bIns="144018">
                    <a:spAutoFit/>
                  </a:bodyPr>
                  <a:lstStyle>
                    <a:lvl1pPr defTabSz="2879725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1440180" defTabSz="2879725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2879725" defTabSz="2879725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4321175" defTabSz="2879725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5761355" defTabSz="2879725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6218555" defTabSz="2879725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6675755" defTabSz="2879725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7132955" defTabSz="2879725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7590155" defTabSz="2879725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fontAlgn="base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None/>
                    </a:pPr>
                    <a:r>
                      <a:rPr lang="zh-CN" altLang="zh-CN" sz="2800" b="1" i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ea typeface="隶书" panose="02010509060101010101" pitchFamily="49" charset="-122"/>
                      </a:rPr>
                      <a:t>b</a:t>
                    </a:r>
                    <a:endParaRPr lang="zh-CN" altLang="zh-CN" sz="2800" b="1" i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隶书" panose="02010509060101010101" pitchFamily="49" charset="-122"/>
                    </a:endParaRPr>
                  </a:p>
                </p:txBody>
              </p:sp>
              <p:grpSp>
                <p:nvGrpSpPr>
                  <p:cNvPr id="135181" name="Group 13"/>
                  <p:cNvGrpSpPr/>
                  <p:nvPr/>
                </p:nvGrpSpPr>
                <p:grpSpPr bwMode="auto">
                  <a:xfrm>
                    <a:off x="428" y="403"/>
                    <a:ext cx="1881" cy="1825"/>
                    <a:chOff x="0" y="0"/>
                    <a:chExt cx="1881" cy="1825"/>
                  </a:xfrm>
                </p:grpSpPr>
                <p:sp>
                  <p:nvSpPr>
                    <p:cNvPr id="135182" name="Line 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0" y="895"/>
                      <a:ext cx="1881" cy="0"/>
                    </a:xfrm>
                    <a:prstGeom prst="line">
                      <a:avLst/>
                    </a:prstGeom>
                    <a:noFill/>
                    <a:ln w="28575" cmpd="sng">
                      <a:solidFill>
                        <a:srgbClr val="CC0099"/>
                      </a:solidFill>
                      <a:rou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35183" name="Line 1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916" y="0"/>
                      <a:ext cx="7" cy="1825"/>
                    </a:xfrm>
                    <a:prstGeom prst="line">
                      <a:avLst/>
                    </a:prstGeom>
                    <a:noFill/>
                    <a:ln w="28575" cmpd="sng">
                      <a:solidFill>
                        <a:srgbClr val="CC0099"/>
                      </a:solidFill>
                      <a:rou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35184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5" y="479"/>
                      <a:ext cx="721" cy="825"/>
                    </a:xfrm>
                    <a:prstGeom prst="ellipse">
                      <a:avLst/>
                    </a:prstGeom>
                    <a:noFill/>
                    <a:ln w="38100" cmpd="sng">
                      <a:solidFill>
                        <a:schemeClr val="accent2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35185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" y="246"/>
                      <a:ext cx="1172" cy="1297"/>
                    </a:xfrm>
                    <a:prstGeom prst="ellipse">
                      <a:avLst/>
                    </a:prstGeom>
                    <a:noFill/>
                    <a:ln w="38100" cmpd="sng">
                      <a:solidFill>
                        <a:schemeClr val="accent2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35186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" y="471"/>
                      <a:ext cx="1158" cy="826"/>
                    </a:xfrm>
                    <a:prstGeom prst="ellipse">
                      <a:avLst/>
                    </a:prstGeom>
                    <a:noFill/>
                    <a:ln w="38100" cmpd="sng">
                      <a:solidFill>
                        <a:srgbClr val="0033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35187" name="Line 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37" y="465"/>
                      <a:ext cx="431" cy="423"/>
                    </a:xfrm>
                    <a:prstGeom prst="line">
                      <a:avLst/>
                    </a:prstGeom>
                    <a:noFill/>
                    <a:ln w="38100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35188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61" y="478"/>
                      <a:ext cx="0" cy="410"/>
                    </a:xfrm>
                    <a:prstGeom prst="line">
                      <a:avLst/>
                    </a:prstGeom>
                    <a:noFill/>
                    <a:ln w="38100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35189" name="Line 2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027" y="777"/>
                      <a:ext cx="56" cy="111"/>
                    </a:xfrm>
                    <a:prstGeom prst="line">
                      <a:avLst/>
                    </a:prstGeom>
                    <a:noFill/>
                    <a:ln w="38100" cmpd="sng">
                      <a:solidFill>
                        <a:schemeClr val="tx1"/>
                      </a:solidFill>
                      <a:rou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35190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45" y="794"/>
                      <a:ext cx="221" cy="45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288036" tIns="144018" rIns="288036" bIns="144018">
                      <a:spAutoFit/>
                    </a:bodyPr>
                    <a:lstStyle>
                      <a:lvl1pPr defTabSz="2879725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1440180" defTabSz="2879725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2879725" defTabSz="2879725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4321175" defTabSz="2879725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5761355" defTabSz="2879725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6218555" defTabSz="287972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6675755" defTabSz="287972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7132955" defTabSz="287972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7590155" defTabSz="287972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zh-CN" sz="28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ea typeface="隶书" panose="02010509060101010101" pitchFamily="49" charset="-122"/>
                        </a:rPr>
                        <a:t>x</a:t>
                      </a:r>
                      <a:endParaRPr lang="zh-CN" altLang="zh-CN" sz="2800" b="1" i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ea typeface="隶书" panose="02010509060101010101" pitchFamily="49" charset="-122"/>
                      </a:endParaRPr>
                    </a:p>
                  </p:txBody>
                </p:sp>
                <p:sp>
                  <p:nvSpPr>
                    <p:cNvPr id="135191" name="Line 2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916" y="631"/>
                      <a:ext cx="445" cy="0"/>
                    </a:xfrm>
                    <a:prstGeom prst="line">
                      <a:avLst/>
                    </a:prstGeom>
                    <a:noFill/>
                    <a:ln w="38100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sp>
                <p:nvSpPr>
                  <p:cNvPr id="135192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53" y="170"/>
                    <a:ext cx="221" cy="45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288036" tIns="144018" rIns="288036" bIns="144018">
                    <a:spAutoFit/>
                  </a:bodyPr>
                  <a:lstStyle>
                    <a:lvl1pPr defTabSz="2879725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1440180" defTabSz="2879725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2879725" defTabSz="2879725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4321175" defTabSz="2879725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5761355" defTabSz="2879725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6218555" defTabSz="2879725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6675755" defTabSz="2879725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7132955" defTabSz="2879725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7590155" defTabSz="2879725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fontAlgn="base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None/>
                    </a:pPr>
                    <a:r>
                      <a:rPr lang="zh-CN" altLang="zh-CN" sz="2800" b="1" i="1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ea typeface="隶书" panose="02010509060101010101" pitchFamily="49" charset="-122"/>
                      </a:rPr>
                      <a:t>y</a:t>
                    </a:r>
                    <a:endParaRPr lang="zh-CN" altLang="zh-CN" sz="2800" b="1" i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隶书" panose="02010509060101010101" pitchFamily="49" charset="-122"/>
                    </a:endParaRPr>
                  </a:p>
                </p:txBody>
              </p:sp>
            </p:grpSp>
            <p:sp>
              <p:nvSpPr>
                <p:cNvPr id="13519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61" y="350"/>
                  <a:ext cx="221" cy="4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288036" tIns="144018" rIns="288036" bIns="144018">
                  <a:spAutoFit/>
                </a:bodyPr>
                <a:lstStyle>
                  <a:lvl1pPr defTabSz="28797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1440180" defTabSz="28797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2879725" defTabSz="28797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4321175" defTabSz="28797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5761355" defTabSz="28797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6218555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6675755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7132955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7590155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zh-CN" altLang="zh-CN" sz="2800" b="1" i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隶书" panose="02010509060101010101" pitchFamily="49" charset="-122"/>
                    </a:rPr>
                    <a:t>a</a:t>
                  </a:r>
                  <a:endParaRPr lang="zh-CN" altLang="zh-CN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35194" name="Oval 26"/>
              <p:cNvSpPr>
                <a:spLocks noChangeArrowheads="1"/>
              </p:cNvSpPr>
              <p:nvPr/>
            </p:nvSpPr>
            <p:spPr bwMode="auto">
              <a:xfrm>
                <a:off x="1743" y="979"/>
                <a:ext cx="77" cy="82"/>
              </a:xfrm>
              <a:prstGeom prst="ellipse">
                <a:avLst/>
              </a:prstGeom>
              <a:solidFill>
                <a:srgbClr val="FF3300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195" name="Oval 27"/>
              <p:cNvSpPr>
                <a:spLocks noChangeArrowheads="1"/>
              </p:cNvSpPr>
              <p:nvPr/>
            </p:nvSpPr>
            <p:spPr bwMode="auto">
              <a:xfrm>
                <a:off x="1303" y="608"/>
                <a:ext cx="77" cy="82"/>
              </a:xfrm>
              <a:prstGeom prst="ellipse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196" name="Oval 28"/>
              <p:cNvSpPr>
                <a:spLocks noChangeArrowheads="1"/>
              </p:cNvSpPr>
              <p:nvPr/>
            </p:nvSpPr>
            <p:spPr bwMode="auto">
              <a:xfrm>
                <a:off x="1308" y="822"/>
                <a:ext cx="77" cy="82"/>
              </a:xfrm>
              <a:prstGeom prst="ellipse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5197" name="Text Box 29"/>
            <p:cNvSpPr txBox="1">
              <a:spLocks noChangeArrowheads="1"/>
            </p:cNvSpPr>
            <p:nvPr/>
          </p:nvSpPr>
          <p:spPr bwMode="auto">
            <a:xfrm>
              <a:off x="1458" y="1020"/>
              <a:ext cx="214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88036" tIns="144018" rIns="288036" bIns="144018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40180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35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5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7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9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901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anose="02010509060101010101" pitchFamily="49" charset="-122"/>
                </a:rPr>
                <a:t>t</a:t>
              </a:r>
              <a:endParaRPr lang="zh-CN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7895-180A-4683-A510-F36CF786F872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136194" name="Group 2"/>
          <p:cNvGrpSpPr/>
          <p:nvPr/>
        </p:nvGrpSpPr>
        <p:grpSpPr bwMode="auto">
          <a:xfrm>
            <a:off x="706565" y="607786"/>
            <a:ext cx="7161389" cy="952500"/>
            <a:chOff x="0" y="0"/>
            <a:chExt cx="4511" cy="600"/>
          </a:xfrm>
        </p:grpSpPr>
        <p:graphicFrame>
          <p:nvGraphicFramePr>
            <p:cNvPr id="136195" name="Object 3"/>
            <p:cNvGraphicFramePr>
              <a:graphicFrameLocks noChangeAspect="1"/>
            </p:cNvGraphicFramePr>
            <p:nvPr/>
          </p:nvGraphicFramePr>
          <p:xfrm>
            <a:off x="602" y="0"/>
            <a:ext cx="3909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1" name="" r:id="rId1" imgW="5461000" imgH="838200" progId="Equation.3">
                    <p:embed/>
                  </p:oleObj>
                </mc:Choice>
                <mc:Fallback>
                  <p:oleObj name="" r:id="rId1" imgW="5461000" imgH="838200" progId="Equation.3">
                    <p:embed/>
                    <p:pic>
                      <p:nvPicPr>
                        <p:cNvPr id="0" name="图片 369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" y="0"/>
                          <a:ext cx="3909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196" name="Text Box 4"/>
            <p:cNvSpPr txBox="1">
              <a:spLocks noChangeArrowheads="1"/>
            </p:cNvSpPr>
            <p:nvPr/>
          </p:nvSpPr>
          <p:spPr bwMode="auto">
            <a:xfrm>
              <a:off x="0" y="53"/>
              <a:ext cx="95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88036" tIns="144018" rIns="288036" bIns="144018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40180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35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5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7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9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901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800" b="1" dirty="0" smtClean="0">
                  <a:solidFill>
                    <a:srgbClr val="0000FF"/>
                  </a:solidFill>
                </a:rPr>
                <a:t>例</a:t>
              </a:r>
              <a:endParaRPr lang="zh-CN" altLang="zh-CN" sz="2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706564" y="1871738"/>
            <a:ext cx="7307036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4018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35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5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7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9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901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解：</a:t>
            </a:r>
            <a:r>
              <a:rPr lang="zh-CN" altLang="en-US" sz="2800">
                <a:solidFill>
                  <a:srgbClr val="000000"/>
                </a:solidFill>
              </a:rPr>
              <a:t>椭圆上任意一点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处的切线的斜率为</a:t>
            </a:r>
            <a:endParaRPr lang="zh-CN" altLang="en-US" sz="2800">
              <a:solidFill>
                <a:srgbClr val="000000"/>
              </a:solidFill>
            </a:endParaRPr>
          </a:p>
        </p:txBody>
      </p:sp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1687286" y="2711349"/>
          <a:ext cx="5590016" cy="896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2" name="" r:id="rId3" imgW="4749800" imgH="749300" progId="Equation.3">
                  <p:embed/>
                </p:oleObj>
              </mc:Choice>
              <mc:Fallback>
                <p:oleObj name="" r:id="rId3" imgW="4749800" imgH="749300" progId="Equation.3">
                  <p:embed/>
                  <p:pic>
                    <p:nvPicPr>
                      <p:cNvPr id="0" name="图片 369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286" y="2711349"/>
                        <a:ext cx="5590016" cy="896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9" name="Object 7"/>
          <p:cNvGraphicFramePr>
            <a:graphicFrameLocks noChangeAspect="1"/>
          </p:cNvGraphicFramePr>
          <p:nvPr/>
        </p:nvGraphicFramePr>
        <p:xfrm>
          <a:off x="2219980" y="3849814"/>
          <a:ext cx="2670528" cy="88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3" name="" r:id="rId5" imgW="2374900" imgH="787400" progId="Equation.3">
                  <p:embed/>
                </p:oleObj>
              </mc:Choice>
              <mc:Fallback>
                <p:oleObj name="" r:id="rId5" imgW="2374900" imgH="787400" progId="Equation.3">
                  <p:embed/>
                  <p:pic>
                    <p:nvPicPr>
                      <p:cNvPr id="0" name="图片 369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980" y="3849814"/>
                        <a:ext cx="2670528" cy="885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1346099" y="4038803"/>
            <a:ext cx="787702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4018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35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5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7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9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901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800">
                <a:solidFill>
                  <a:srgbClr val="000000"/>
                </a:solidFill>
              </a:rPr>
              <a:t>故</a:t>
            </a:r>
            <a:endParaRPr lang="zh-CN" altLang="zh-CN" sz="2800">
              <a:solidFill>
                <a:srgbClr val="000000"/>
              </a:solidFill>
            </a:endParaRPr>
          </a:p>
        </p:txBody>
      </p:sp>
      <p:graphicFrame>
        <p:nvGraphicFramePr>
          <p:cNvPr id="136201" name="Object 9"/>
          <p:cNvGraphicFramePr>
            <a:graphicFrameLocks noChangeAspect="1"/>
          </p:cNvGraphicFramePr>
          <p:nvPr/>
        </p:nvGraphicFramePr>
        <p:xfrm>
          <a:off x="1963461" y="4829025"/>
          <a:ext cx="2460877" cy="908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name="" r:id="rId7" imgW="1067435" imgH="393700" progId="Equation.3">
                  <p:embed/>
                </p:oleObj>
              </mc:Choice>
              <mc:Fallback>
                <p:oleObj name="" r:id="rId7" imgW="1067435" imgH="393700" progId="Equation.3">
                  <p:embed/>
                  <p:pic>
                    <p:nvPicPr>
                      <p:cNvPr id="0" name="图片 369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461" y="4829025"/>
                        <a:ext cx="2460877" cy="908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2" name="Object 10"/>
          <p:cNvGraphicFramePr>
            <a:graphicFrameLocks noChangeAspect="1"/>
          </p:cNvGraphicFramePr>
          <p:nvPr/>
        </p:nvGraphicFramePr>
        <p:xfrm>
          <a:off x="4987774" y="4808361"/>
          <a:ext cx="2155976" cy="764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5" name="" r:id="rId9" imgW="1892300" imgH="673100" progId="Equation.3">
                  <p:embed/>
                </p:oleObj>
              </mc:Choice>
              <mc:Fallback>
                <p:oleObj name="" r:id="rId9" imgW="1892300" imgH="673100" progId="Equation.3">
                  <p:embed/>
                  <p:pic>
                    <p:nvPicPr>
                      <p:cNvPr id="0" name="图片 369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774" y="4808361"/>
                        <a:ext cx="2155976" cy="764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1346099" y="5847041"/>
            <a:ext cx="5830913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4018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35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5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7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9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901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800">
                <a:solidFill>
                  <a:srgbClr val="000000"/>
                </a:solidFill>
              </a:rPr>
              <a:t>从而，所求切线方程为：</a:t>
            </a:r>
            <a:r>
              <a:rPr lang="zh-CN" altLang="zh-CN" sz="2800" i="1">
                <a:solidFill>
                  <a:srgbClr val="000000"/>
                </a:solidFill>
              </a:rPr>
              <a:t>y = b</a:t>
            </a:r>
            <a:r>
              <a:rPr lang="zh-CN" altLang="zh-CN" sz="2800">
                <a:solidFill>
                  <a:srgbClr val="000000"/>
                </a:solidFill>
              </a:rPr>
              <a:t>  </a:t>
            </a:r>
            <a:endParaRPr lang="zh-CN" altLang="zh-CN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autoUpdateAnimBg="0"/>
      <p:bldP spid="136200" grpId="0" autoUpdateAnimBg="0"/>
      <p:bldP spid="13620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B116-9794-4A09-ADF0-8C7859D22DEF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5468057" y="2611564"/>
            <a:ext cx="3315607" cy="3014738"/>
          </a:xfrm>
          <a:prstGeom prst="rect">
            <a:avLst/>
          </a:prstGeom>
          <a:solidFill>
            <a:srgbClr val="FFFFCC"/>
          </a:solidFill>
          <a:ln w="9525" cmpd="sng">
            <a:solidFill>
              <a:schemeClr val="hlink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29017" tIns="14509" rIns="29017" bIns="145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488850" y="647601"/>
            <a:ext cx="2677079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4018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35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5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7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9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901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800" b="1" dirty="0" smtClean="0">
                <a:solidFill>
                  <a:srgbClr val="0000FF"/>
                </a:solidFill>
              </a:rPr>
              <a:t>例</a:t>
            </a:r>
            <a:endParaRPr lang="zh-CN" altLang="zh-CN" sz="2800" dirty="0">
              <a:solidFill>
                <a:srgbClr val="000000"/>
              </a:solidFill>
            </a:endParaRPr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1443365" y="539751"/>
          <a:ext cx="5455960" cy="619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7" name="" r:id="rId1" imgW="2322195" imgH="266700" progId="Equation.3">
                  <p:embed/>
                </p:oleObj>
              </mc:Choice>
              <mc:Fallback>
                <p:oleObj name="" r:id="rId1" imgW="2322195" imgH="266700" progId="Equation.3">
                  <p:embed/>
                  <p:pic>
                    <p:nvPicPr>
                      <p:cNvPr id="0" name="图片 379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365" y="539751"/>
                        <a:ext cx="5455960" cy="619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7221" name="Group 5"/>
          <p:cNvGrpSpPr/>
          <p:nvPr/>
        </p:nvGrpSpPr>
        <p:grpSpPr bwMode="auto">
          <a:xfrm>
            <a:off x="5792611" y="2805089"/>
            <a:ext cx="2757714" cy="2678087"/>
            <a:chOff x="0" y="0"/>
            <a:chExt cx="1737" cy="1687"/>
          </a:xfrm>
        </p:grpSpPr>
        <p:sp>
          <p:nvSpPr>
            <p:cNvPr id="137222" name="Rectangle 6"/>
            <p:cNvSpPr>
              <a:spLocks noChangeArrowheads="1"/>
            </p:cNvSpPr>
            <p:nvPr/>
          </p:nvSpPr>
          <p:spPr bwMode="auto">
            <a:xfrm>
              <a:off x="668" y="0"/>
              <a:ext cx="140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40180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35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5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7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9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901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1800" i="1">
                  <a:solidFill>
                    <a:srgbClr val="000000"/>
                  </a:solidFill>
                </a:rPr>
                <a:t>y</a:t>
              </a:r>
              <a:endParaRPr lang="zh-CN" altLang="zh-CN" sz="4000">
                <a:solidFill>
                  <a:srgbClr val="000000"/>
                </a:solidFill>
              </a:endParaRPr>
            </a:p>
          </p:txBody>
        </p:sp>
        <p:sp>
          <p:nvSpPr>
            <p:cNvPr id="137223" name="Rectangle 7"/>
            <p:cNvSpPr>
              <a:spLocks noChangeArrowheads="1"/>
            </p:cNvSpPr>
            <p:nvPr/>
          </p:nvSpPr>
          <p:spPr bwMode="auto">
            <a:xfrm>
              <a:off x="1115" y="599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40180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35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5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7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9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901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1200" i="1">
                  <a:solidFill>
                    <a:srgbClr val="000000"/>
                  </a:solidFill>
                </a:rPr>
                <a:t>t</a:t>
              </a: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37224" name="Rectangle 8"/>
            <p:cNvSpPr>
              <a:spLocks noChangeArrowheads="1"/>
            </p:cNvSpPr>
            <p:nvPr/>
          </p:nvSpPr>
          <p:spPr bwMode="auto">
            <a:xfrm>
              <a:off x="1424" y="814"/>
              <a:ext cx="206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40180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35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5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7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9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901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1800" i="1">
                  <a:solidFill>
                    <a:srgbClr val="000000"/>
                  </a:solidFill>
                </a:rPr>
                <a:t>a</a:t>
              </a:r>
              <a:endParaRPr lang="zh-CN" altLang="zh-CN" sz="4000">
                <a:solidFill>
                  <a:srgbClr val="000000"/>
                </a:solidFill>
              </a:endParaRPr>
            </a:p>
          </p:txBody>
        </p:sp>
        <p:sp>
          <p:nvSpPr>
            <p:cNvPr id="137225" name="Rectangle 9"/>
            <p:cNvSpPr>
              <a:spLocks noChangeArrowheads="1"/>
            </p:cNvSpPr>
            <p:nvPr/>
          </p:nvSpPr>
          <p:spPr bwMode="auto">
            <a:xfrm>
              <a:off x="1633" y="856"/>
              <a:ext cx="104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40180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35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5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7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9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901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1800" i="1">
                  <a:solidFill>
                    <a:srgbClr val="000000"/>
                  </a:solidFill>
                </a:rPr>
                <a:t>x</a:t>
              </a:r>
              <a:endParaRPr lang="zh-CN" altLang="zh-CN" sz="4000">
                <a:solidFill>
                  <a:srgbClr val="000000"/>
                </a:solidFill>
              </a:endParaRPr>
            </a:p>
          </p:txBody>
        </p:sp>
        <p:grpSp>
          <p:nvGrpSpPr>
            <p:cNvPr id="137226" name="Group 10"/>
            <p:cNvGrpSpPr/>
            <p:nvPr/>
          </p:nvGrpSpPr>
          <p:grpSpPr bwMode="auto">
            <a:xfrm>
              <a:off x="298" y="280"/>
              <a:ext cx="1097" cy="1118"/>
              <a:chOff x="0" y="0"/>
              <a:chExt cx="803" cy="819"/>
            </a:xfrm>
          </p:grpSpPr>
          <p:sp>
            <p:nvSpPr>
              <p:cNvPr id="137227" name="Oval 11"/>
              <p:cNvSpPr>
                <a:spLocks noChangeArrowheads="1"/>
              </p:cNvSpPr>
              <p:nvPr/>
            </p:nvSpPr>
            <p:spPr bwMode="auto">
              <a:xfrm>
                <a:off x="3" y="3"/>
                <a:ext cx="798" cy="814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28" name="Freeform 12"/>
              <p:cNvSpPr/>
              <p:nvPr/>
            </p:nvSpPr>
            <p:spPr bwMode="auto">
              <a:xfrm>
                <a:off x="352" y="0"/>
                <a:ext cx="52" cy="9"/>
              </a:xfrm>
              <a:custGeom>
                <a:avLst/>
                <a:gdLst>
                  <a:gd name="T0" fmla="*/ 100 w 104"/>
                  <a:gd name="T1" fmla="*/ 11 h 17"/>
                  <a:gd name="T2" fmla="*/ 100 w 104"/>
                  <a:gd name="T3" fmla="*/ 9 h 17"/>
                  <a:gd name="T4" fmla="*/ 102 w 104"/>
                  <a:gd name="T5" fmla="*/ 7 h 17"/>
                  <a:gd name="T6" fmla="*/ 104 w 104"/>
                  <a:gd name="T7" fmla="*/ 5 h 17"/>
                  <a:gd name="T8" fmla="*/ 104 w 104"/>
                  <a:gd name="T9" fmla="*/ 5 h 17"/>
                  <a:gd name="T10" fmla="*/ 102 w 104"/>
                  <a:gd name="T11" fmla="*/ 4 h 17"/>
                  <a:gd name="T12" fmla="*/ 100 w 104"/>
                  <a:gd name="T13" fmla="*/ 2 h 17"/>
                  <a:gd name="T14" fmla="*/ 98 w 104"/>
                  <a:gd name="T15" fmla="*/ 0 h 17"/>
                  <a:gd name="T16" fmla="*/ 98 w 104"/>
                  <a:gd name="T17" fmla="*/ 0 h 17"/>
                  <a:gd name="T18" fmla="*/ 56 w 104"/>
                  <a:gd name="T19" fmla="*/ 2 h 17"/>
                  <a:gd name="T20" fmla="*/ 16 w 104"/>
                  <a:gd name="T21" fmla="*/ 4 h 17"/>
                  <a:gd name="T22" fmla="*/ 6 w 104"/>
                  <a:gd name="T23" fmla="*/ 5 h 17"/>
                  <a:gd name="T24" fmla="*/ 4 w 104"/>
                  <a:gd name="T25" fmla="*/ 5 h 17"/>
                  <a:gd name="T26" fmla="*/ 2 w 104"/>
                  <a:gd name="T27" fmla="*/ 7 h 17"/>
                  <a:gd name="T28" fmla="*/ 0 w 104"/>
                  <a:gd name="T29" fmla="*/ 9 h 17"/>
                  <a:gd name="T30" fmla="*/ 0 w 104"/>
                  <a:gd name="T31" fmla="*/ 11 h 17"/>
                  <a:gd name="T32" fmla="*/ 2 w 104"/>
                  <a:gd name="T33" fmla="*/ 13 h 17"/>
                  <a:gd name="T34" fmla="*/ 4 w 104"/>
                  <a:gd name="T35" fmla="*/ 15 h 17"/>
                  <a:gd name="T36" fmla="*/ 6 w 104"/>
                  <a:gd name="T37" fmla="*/ 17 h 17"/>
                  <a:gd name="T38" fmla="*/ 8 w 104"/>
                  <a:gd name="T39" fmla="*/ 17 h 17"/>
                  <a:gd name="T40" fmla="*/ 18 w 104"/>
                  <a:gd name="T41" fmla="*/ 15 h 17"/>
                  <a:gd name="T42" fmla="*/ 58 w 104"/>
                  <a:gd name="T43" fmla="*/ 13 h 17"/>
                  <a:gd name="T44" fmla="*/ 100 w 104"/>
                  <a:gd name="T45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4" h="17">
                    <a:moveTo>
                      <a:pt x="100" y="11"/>
                    </a:moveTo>
                    <a:lnTo>
                      <a:pt x="100" y="9"/>
                    </a:lnTo>
                    <a:lnTo>
                      <a:pt x="102" y="7"/>
                    </a:lnTo>
                    <a:lnTo>
                      <a:pt x="104" y="5"/>
                    </a:lnTo>
                    <a:lnTo>
                      <a:pt x="104" y="5"/>
                    </a:lnTo>
                    <a:lnTo>
                      <a:pt x="102" y="4"/>
                    </a:lnTo>
                    <a:lnTo>
                      <a:pt x="100" y="2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56" y="2"/>
                    </a:lnTo>
                    <a:lnTo>
                      <a:pt x="16" y="4"/>
                    </a:lnTo>
                    <a:lnTo>
                      <a:pt x="6" y="5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4" y="15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8" y="15"/>
                    </a:lnTo>
                    <a:lnTo>
                      <a:pt x="58" y="13"/>
                    </a:lnTo>
                    <a:lnTo>
                      <a:pt x="100" y="1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29" name="Freeform 13"/>
              <p:cNvSpPr/>
              <p:nvPr/>
            </p:nvSpPr>
            <p:spPr bwMode="auto">
              <a:xfrm>
                <a:off x="291" y="5"/>
                <a:ext cx="50" cy="16"/>
              </a:xfrm>
              <a:custGeom>
                <a:avLst/>
                <a:gdLst>
                  <a:gd name="T0" fmla="*/ 96 w 99"/>
                  <a:gd name="T1" fmla="*/ 12 h 33"/>
                  <a:gd name="T2" fmla="*/ 97 w 99"/>
                  <a:gd name="T3" fmla="*/ 12 h 33"/>
                  <a:gd name="T4" fmla="*/ 99 w 99"/>
                  <a:gd name="T5" fmla="*/ 10 h 33"/>
                  <a:gd name="T6" fmla="*/ 99 w 99"/>
                  <a:gd name="T7" fmla="*/ 8 h 33"/>
                  <a:gd name="T8" fmla="*/ 99 w 99"/>
                  <a:gd name="T9" fmla="*/ 6 h 33"/>
                  <a:gd name="T10" fmla="*/ 99 w 99"/>
                  <a:gd name="T11" fmla="*/ 4 h 33"/>
                  <a:gd name="T12" fmla="*/ 97 w 99"/>
                  <a:gd name="T13" fmla="*/ 2 h 33"/>
                  <a:gd name="T14" fmla="*/ 96 w 99"/>
                  <a:gd name="T15" fmla="*/ 0 h 33"/>
                  <a:gd name="T16" fmla="*/ 94 w 99"/>
                  <a:gd name="T17" fmla="*/ 0 h 33"/>
                  <a:gd name="T18" fmla="*/ 59 w 99"/>
                  <a:gd name="T19" fmla="*/ 8 h 33"/>
                  <a:gd name="T20" fmla="*/ 21 w 99"/>
                  <a:gd name="T21" fmla="*/ 16 h 33"/>
                  <a:gd name="T22" fmla="*/ 3 w 99"/>
                  <a:gd name="T23" fmla="*/ 21 h 33"/>
                  <a:gd name="T24" fmla="*/ 1 w 99"/>
                  <a:gd name="T25" fmla="*/ 21 h 33"/>
                  <a:gd name="T26" fmla="*/ 0 w 99"/>
                  <a:gd name="T27" fmla="*/ 23 h 33"/>
                  <a:gd name="T28" fmla="*/ 0 w 99"/>
                  <a:gd name="T29" fmla="*/ 25 h 33"/>
                  <a:gd name="T30" fmla="*/ 0 w 99"/>
                  <a:gd name="T31" fmla="*/ 27 h 33"/>
                  <a:gd name="T32" fmla="*/ 0 w 99"/>
                  <a:gd name="T33" fmla="*/ 29 h 33"/>
                  <a:gd name="T34" fmla="*/ 1 w 99"/>
                  <a:gd name="T35" fmla="*/ 31 h 33"/>
                  <a:gd name="T36" fmla="*/ 3 w 99"/>
                  <a:gd name="T37" fmla="*/ 33 h 33"/>
                  <a:gd name="T38" fmla="*/ 5 w 99"/>
                  <a:gd name="T39" fmla="*/ 33 h 33"/>
                  <a:gd name="T40" fmla="*/ 23 w 99"/>
                  <a:gd name="T41" fmla="*/ 27 h 33"/>
                  <a:gd name="T42" fmla="*/ 61 w 99"/>
                  <a:gd name="T43" fmla="*/ 20 h 33"/>
                  <a:gd name="T44" fmla="*/ 96 w 99"/>
                  <a:gd name="T45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9" h="33">
                    <a:moveTo>
                      <a:pt x="96" y="12"/>
                    </a:moveTo>
                    <a:lnTo>
                      <a:pt x="97" y="12"/>
                    </a:lnTo>
                    <a:lnTo>
                      <a:pt x="99" y="10"/>
                    </a:lnTo>
                    <a:lnTo>
                      <a:pt x="99" y="8"/>
                    </a:lnTo>
                    <a:lnTo>
                      <a:pt x="99" y="6"/>
                    </a:lnTo>
                    <a:lnTo>
                      <a:pt x="99" y="4"/>
                    </a:lnTo>
                    <a:lnTo>
                      <a:pt x="97" y="2"/>
                    </a:lnTo>
                    <a:lnTo>
                      <a:pt x="96" y="0"/>
                    </a:lnTo>
                    <a:lnTo>
                      <a:pt x="94" y="0"/>
                    </a:lnTo>
                    <a:lnTo>
                      <a:pt x="59" y="8"/>
                    </a:lnTo>
                    <a:lnTo>
                      <a:pt x="21" y="16"/>
                    </a:lnTo>
                    <a:lnTo>
                      <a:pt x="3" y="21"/>
                    </a:lnTo>
                    <a:lnTo>
                      <a:pt x="1" y="21"/>
                    </a:lnTo>
                    <a:lnTo>
                      <a:pt x="0" y="23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1" y="31"/>
                    </a:lnTo>
                    <a:lnTo>
                      <a:pt x="3" y="33"/>
                    </a:lnTo>
                    <a:lnTo>
                      <a:pt x="5" y="33"/>
                    </a:lnTo>
                    <a:lnTo>
                      <a:pt x="23" y="27"/>
                    </a:lnTo>
                    <a:lnTo>
                      <a:pt x="61" y="20"/>
                    </a:lnTo>
                    <a:lnTo>
                      <a:pt x="96" y="1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30" name="Freeform 14"/>
              <p:cNvSpPr/>
              <p:nvPr/>
            </p:nvSpPr>
            <p:spPr bwMode="auto">
              <a:xfrm>
                <a:off x="231" y="21"/>
                <a:ext cx="48" cy="24"/>
              </a:xfrm>
              <a:custGeom>
                <a:avLst/>
                <a:gdLst>
                  <a:gd name="T0" fmla="*/ 93 w 96"/>
                  <a:gd name="T1" fmla="*/ 12 h 48"/>
                  <a:gd name="T2" fmla="*/ 95 w 96"/>
                  <a:gd name="T3" fmla="*/ 12 h 48"/>
                  <a:gd name="T4" fmla="*/ 96 w 96"/>
                  <a:gd name="T5" fmla="*/ 10 h 48"/>
                  <a:gd name="T6" fmla="*/ 96 w 96"/>
                  <a:gd name="T7" fmla="*/ 8 h 48"/>
                  <a:gd name="T8" fmla="*/ 96 w 96"/>
                  <a:gd name="T9" fmla="*/ 6 h 48"/>
                  <a:gd name="T10" fmla="*/ 96 w 96"/>
                  <a:gd name="T11" fmla="*/ 4 h 48"/>
                  <a:gd name="T12" fmla="*/ 95 w 96"/>
                  <a:gd name="T13" fmla="*/ 2 h 48"/>
                  <a:gd name="T14" fmla="*/ 93 w 96"/>
                  <a:gd name="T15" fmla="*/ 0 h 48"/>
                  <a:gd name="T16" fmla="*/ 91 w 96"/>
                  <a:gd name="T17" fmla="*/ 0 h 48"/>
                  <a:gd name="T18" fmla="*/ 29 w 96"/>
                  <a:gd name="T19" fmla="*/ 23 h 48"/>
                  <a:gd name="T20" fmla="*/ 4 w 96"/>
                  <a:gd name="T21" fmla="*/ 37 h 48"/>
                  <a:gd name="T22" fmla="*/ 2 w 96"/>
                  <a:gd name="T23" fmla="*/ 37 h 48"/>
                  <a:gd name="T24" fmla="*/ 0 w 96"/>
                  <a:gd name="T25" fmla="*/ 38 h 48"/>
                  <a:gd name="T26" fmla="*/ 0 w 96"/>
                  <a:gd name="T27" fmla="*/ 40 h 48"/>
                  <a:gd name="T28" fmla="*/ 0 w 96"/>
                  <a:gd name="T29" fmla="*/ 42 h 48"/>
                  <a:gd name="T30" fmla="*/ 0 w 96"/>
                  <a:gd name="T31" fmla="*/ 44 h 48"/>
                  <a:gd name="T32" fmla="*/ 2 w 96"/>
                  <a:gd name="T33" fmla="*/ 46 h 48"/>
                  <a:gd name="T34" fmla="*/ 4 w 96"/>
                  <a:gd name="T35" fmla="*/ 48 h 48"/>
                  <a:gd name="T36" fmla="*/ 6 w 96"/>
                  <a:gd name="T37" fmla="*/ 48 h 48"/>
                  <a:gd name="T38" fmla="*/ 31 w 96"/>
                  <a:gd name="T39" fmla="*/ 35 h 48"/>
                  <a:gd name="T40" fmla="*/ 93 w 96"/>
                  <a:gd name="T41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6" h="48">
                    <a:moveTo>
                      <a:pt x="93" y="12"/>
                    </a:moveTo>
                    <a:lnTo>
                      <a:pt x="95" y="12"/>
                    </a:lnTo>
                    <a:lnTo>
                      <a:pt x="96" y="10"/>
                    </a:lnTo>
                    <a:lnTo>
                      <a:pt x="96" y="8"/>
                    </a:lnTo>
                    <a:lnTo>
                      <a:pt x="96" y="6"/>
                    </a:lnTo>
                    <a:lnTo>
                      <a:pt x="96" y="4"/>
                    </a:lnTo>
                    <a:lnTo>
                      <a:pt x="95" y="2"/>
                    </a:lnTo>
                    <a:lnTo>
                      <a:pt x="93" y="0"/>
                    </a:lnTo>
                    <a:lnTo>
                      <a:pt x="91" y="0"/>
                    </a:lnTo>
                    <a:lnTo>
                      <a:pt x="29" y="23"/>
                    </a:lnTo>
                    <a:lnTo>
                      <a:pt x="4" y="37"/>
                    </a:lnTo>
                    <a:lnTo>
                      <a:pt x="2" y="37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2" y="46"/>
                    </a:lnTo>
                    <a:lnTo>
                      <a:pt x="4" y="48"/>
                    </a:lnTo>
                    <a:lnTo>
                      <a:pt x="6" y="48"/>
                    </a:lnTo>
                    <a:lnTo>
                      <a:pt x="31" y="35"/>
                    </a:lnTo>
                    <a:lnTo>
                      <a:pt x="93" y="1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31" name="Freeform 15"/>
              <p:cNvSpPr/>
              <p:nvPr/>
            </p:nvSpPr>
            <p:spPr bwMode="auto">
              <a:xfrm>
                <a:off x="176" y="45"/>
                <a:ext cx="46" cy="30"/>
              </a:xfrm>
              <a:custGeom>
                <a:avLst/>
                <a:gdLst>
                  <a:gd name="T0" fmla="*/ 84 w 90"/>
                  <a:gd name="T1" fmla="*/ 11 h 59"/>
                  <a:gd name="T2" fmla="*/ 86 w 90"/>
                  <a:gd name="T3" fmla="*/ 11 h 59"/>
                  <a:gd name="T4" fmla="*/ 88 w 90"/>
                  <a:gd name="T5" fmla="*/ 10 h 59"/>
                  <a:gd name="T6" fmla="*/ 90 w 90"/>
                  <a:gd name="T7" fmla="*/ 8 h 59"/>
                  <a:gd name="T8" fmla="*/ 90 w 90"/>
                  <a:gd name="T9" fmla="*/ 6 h 59"/>
                  <a:gd name="T10" fmla="*/ 88 w 90"/>
                  <a:gd name="T11" fmla="*/ 4 h 59"/>
                  <a:gd name="T12" fmla="*/ 86 w 90"/>
                  <a:gd name="T13" fmla="*/ 2 h 59"/>
                  <a:gd name="T14" fmla="*/ 84 w 90"/>
                  <a:gd name="T15" fmla="*/ 0 h 59"/>
                  <a:gd name="T16" fmla="*/ 83 w 90"/>
                  <a:gd name="T17" fmla="*/ 0 h 59"/>
                  <a:gd name="T18" fmla="*/ 69 w 90"/>
                  <a:gd name="T19" fmla="*/ 8 h 59"/>
                  <a:gd name="T20" fmla="*/ 67 w 90"/>
                  <a:gd name="T21" fmla="*/ 10 h 59"/>
                  <a:gd name="T22" fmla="*/ 2 w 90"/>
                  <a:gd name="T23" fmla="*/ 50 h 59"/>
                  <a:gd name="T24" fmla="*/ 0 w 90"/>
                  <a:gd name="T25" fmla="*/ 52 h 59"/>
                  <a:gd name="T26" fmla="*/ 0 w 90"/>
                  <a:gd name="T27" fmla="*/ 54 h 59"/>
                  <a:gd name="T28" fmla="*/ 0 w 90"/>
                  <a:gd name="T29" fmla="*/ 56 h 59"/>
                  <a:gd name="T30" fmla="*/ 0 w 90"/>
                  <a:gd name="T31" fmla="*/ 58 h 59"/>
                  <a:gd name="T32" fmla="*/ 2 w 90"/>
                  <a:gd name="T33" fmla="*/ 59 h 59"/>
                  <a:gd name="T34" fmla="*/ 4 w 90"/>
                  <a:gd name="T35" fmla="*/ 59 h 59"/>
                  <a:gd name="T36" fmla="*/ 6 w 90"/>
                  <a:gd name="T37" fmla="*/ 59 h 59"/>
                  <a:gd name="T38" fmla="*/ 8 w 90"/>
                  <a:gd name="T39" fmla="*/ 59 h 59"/>
                  <a:gd name="T40" fmla="*/ 73 w 90"/>
                  <a:gd name="T41" fmla="*/ 19 h 59"/>
                  <a:gd name="T42" fmla="*/ 69 w 90"/>
                  <a:gd name="T43" fmla="*/ 13 h 59"/>
                  <a:gd name="T44" fmla="*/ 71 w 90"/>
                  <a:gd name="T45" fmla="*/ 19 h 59"/>
                  <a:gd name="T46" fmla="*/ 84 w 90"/>
                  <a:gd name="T47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0" h="59">
                    <a:moveTo>
                      <a:pt x="84" y="11"/>
                    </a:moveTo>
                    <a:lnTo>
                      <a:pt x="86" y="11"/>
                    </a:lnTo>
                    <a:lnTo>
                      <a:pt x="88" y="10"/>
                    </a:lnTo>
                    <a:lnTo>
                      <a:pt x="90" y="8"/>
                    </a:lnTo>
                    <a:lnTo>
                      <a:pt x="90" y="6"/>
                    </a:lnTo>
                    <a:lnTo>
                      <a:pt x="88" y="4"/>
                    </a:lnTo>
                    <a:lnTo>
                      <a:pt x="86" y="2"/>
                    </a:lnTo>
                    <a:lnTo>
                      <a:pt x="84" y="0"/>
                    </a:lnTo>
                    <a:lnTo>
                      <a:pt x="83" y="0"/>
                    </a:lnTo>
                    <a:lnTo>
                      <a:pt x="69" y="8"/>
                    </a:lnTo>
                    <a:lnTo>
                      <a:pt x="67" y="10"/>
                    </a:lnTo>
                    <a:lnTo>
                      <a:pt x="2" y="50"/>
                    </a:lnTo>
                    <a:lnTo>
                      <a:pt x="0" y="52"/>
                    </a:lnTo>
                    <a:lnTo>
                      <a:pt x="0" y="54"/>
                    </a:lnTo>
                    <a:lnTo>
                      <a:pt x="0" y="56"/>
                    </a:lnTo>
                    <a:lnTo>
                      <a:pt x="0" y="58"/>
                    </a:lnTo>
                    <a:lnTo>
                      <a:pt x="2" y="59"/>
                    </a:lnTo>
                    <a:lnTo>
                      <a:pt x="4" y="59"/>
                    </a:lnTo>
                    <a:lnTo>
                      <a:pt x="6" y="59"/>
                    </a:lnTo>
                    <a:lnTo>
                      <a:pt x="8" y="59"/>
                    </a:lnTo>
                    <a:lnTo>
                      <a:pt x="73" y="19"/>
                    </a:lnTo>
                    <a:lnTo>
                      <a:pt x="69" y="13"/>
                    </a:lnTo>
                    <a:lnTo>
                      <a:pt x="71" y="19"/>
                    </a:lnTo>
                    <a:lnTo>
                      <a:pt x="84" y="1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32" name="Freeform 16"/>
              <p:cNvSpPr/>
              <p:nvPr/>
            </p:nvSpPr>
            <p:spPr bwMode="auto">
              <a:xfrm>
                <a:off x="128" y="80"/>
                <a:ext cx="40" cy="36"/>
              </a:xfrm>
              <a:custGeom>
                <a:avLst/>
                <a:gdLst>
                  <a:gd name="T0" fmla="*/ 79 w 81"/>
                  <a:gd name="T1" fmla="*/ 10 h 71"/>
                  <a:gd name="T2" fmla="*/ 81 w 81"/>
                  <a:gd name="T3" fmla="*/ 8 h 71"/>
                  <a:gd name="T4" fmla="*/ 81 w 81"/>
                  <a:gd name="T5" fmla="*/ 6 h 71"/>
                  <a:gd name="T6" fmla="*/ 81 w 81"/>
                  <a:gd name="T7" fmla="*/ 4 h 71"/>
                  <a:gd name="T8" fmla="*/ 81 w 81"/>
                  <a:gd name="T9" fmla="*/ 2 h 71"/>
                  <a:gd name="T10" fmla="*/ 79 w 81"/>
                  <a:gd name="T11" fmla="*/ 0 h 71"/>
                  <a:gd name="T12" fmla="*/ 77 w 81"/>
                  <a:gd name="T13" fmla="*/ 0 h 71"/>
                  <a:gd name="T14" fmla="*/ 75 w 81"/>
                  <a:gd name="T15" fmla="*/ 0 h 71"/>
                  <a:gd name="T16" fmla="*/ 73 w 81"/>
                  <a:gd name="T17" fmla="*/ 0 h 71"/>
                  <a:gd name="T18" fmla="*/ 38 w 81"/>
                  <a:gd name="T19" fmla="*/ 27 h 71"/>
                  <a:gd name="T20" fmla="*/ 2 w 81"/>
                  <a:gd name="T21" fmla="*/ 60 h 71"/>
                  <a:gd name="T22" fmla="*/ 0 w 81"/>
                  <a:gd name="T23" fmla="*/ 61 h 71"/>
                  <a:gd name="T24" fmla="*/ 0 w 81"/>
                  <a:gd name="T25" fmla="*/ 63 h 71"/>
                  <a:gd name="T26" fmla="*/ 0 w 81"/>
                  <a:gd name="T27" fmla="*/ 65 h 71"/>
                  <a:gd name="T28" fmla="*/ 0 w 81"/>
                  <a:gd name="T29" fmla="*/ 67 h 71"/>
                  <a:gd name="T30" fmla="*/ 2 w 81"/>
                  <a:gd name="T31" fmla="*/ 69 h 71"/>
                  <a:gd name="T32" fmla="*/ 4 w 81"/>
                  <a:gd name="T33" fmla="*/ 71 h 71"/>
                  <a:gd name="T34" fmla="*/ 6 w 81"/>
                  <a:gd name="T35" fmla="*/ 71 h 71"/>
                  <a:gd name="T36" fmla="*/ 8 w 81"/>
                  <a:gd name="T37" fmla="*/ 69 h 71"/>
                  <a:gd name="T38" fmla="*/ 44 w 81"/>
                  <a:gd name="T39" fmla="*/ 37 h 71"/>
                  <a:gd name="T40" fmla="*/ 79 w 81"/>
                  <a:gd name="T4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79" y="10"/>
                    </a:moveTo>
                    <a:lnTo>
                      <a:pt x="81" y="8"/>
                    </a:lnTo>
                    <a:lnTo>
                      <a:pt x="81" y="6"/>
                    </a:lnTo>
                    <a:lnTo>
                      <a:pt x="81" y="4"/>
                    </a:lnTo>
                    <a:lnTo>
                      <a:pt x="81" y="2"/>
                    </a:lnTo>
                    <a:lnTo>
                      <a:pt x="79" y="0"/>
                    </a:lnTo>
                    <a:lnTo>
                      <a:pt x="77" y="0"/>
                    </a:lnTo>
                    <a:lnTo>
                      <a:pt x="75" y="0"/>
                    </a:lnTo>
                    <a:lnTo>
                      <a:pt x="73" y="0"/>
                    </a:lnTo>
                    <a:lnTo>
                      <a:pt x="38" y="27"/>
                    </a:lnTo>
                    <a:lnTo>
                      <a:pt x="2" y="60"/>
                    </a:lnTo>
                    <a:lnTo>
                      <a:pt x="0" y="61"/>
                    </a:lnTo>
                    <a:lnTo>
                      <a:pt x="0" y="63"/>
                    </a:lnTo>
                    <a:lnTo>
                      <a:pt x="0" y="65"/>
                    </a:lnTo>
                    <a:lnTo>
                      <a:pt x="0" y="67"/>
                    </a:lnTo>
                    <a:lnTo>
                      <a:pt x="2" y="69"/>
                    </a:lnTo>
                    <a:lnTo>
                      <a:pt x="4" y="71"/>
                    </a:lnTo>
                    <a:lnTo>
                      <a:pt x="6" y="71"/>
                    </a:lnTo>
                    <a:lnTo>
                      <a:pt x="8" y="69"/>
                    </a:lnTo>
                    <a:lnTo>
                      <a:pt x="44" y="37"/>
                    </a:lnTo>
                    <a:lnTo>
                      <a:pt x="79" y="1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33" name="Freeform 17"/>
              <p:cNvSpPr/>
              <p:nvPr/>
            </p:nvSpPr>
            <p:spPr bwMode="auto">
              <a:xfrm>
                <a:off x="85" y="121"/>
                <a:ext cx="36" cy="42"/>
              </a:xfrm>
              <a:custGeom>
                <a:avLst/>
                <a:gdLst>
                  <a:gd name="T0" fmla="*/ 70 w 72"/>
                  <a:gd name="T1" fmla="*/ 9 h 82"/>
                  <a:gd name="T2" fmla="*/ 72 w 72"/>
                  <a:gd name="T3" fmla="*/ 7 h 82"/>
                  <a:gd name="T4" fmla="*/ 72 w 72"/>
                  <a:gd name="T5" fmla="*/ 5 h 82"/>
                  <a:gd name="T6" fmla="*/ 70 w 72"/>
                  <a:gd name="T7" fmla="*/ 3 h 82"/>
                  <a:gd name="T8" fmla="*/ 68 w 72"/>
                  <a:gd name="T9" fmla="*/ 1 h 82"/>
                  <a:gd name="T10" fmla="*/ 66 w 72"/>
                  <a:gd name="T11" fmla="*/ 0 h 82"/>
                  <a:gd name="T12" fmla="*/ 64 w 72"/>
                  <a:gd name="T13" fmla="*/ 0 h 82"/>
                  <a:gd name="T14" fmla="*/ 62 w 72"/>
                  <a:gd name="T15" fmla="*/ 1 h 82"/>
                  <a:gd name="T16" fmla="*/ 60 w 72"/>
                  <a:gd name="T17" fmla="*/ 3 h 82"/>
                  <a:gd name="T18" fmla="*/ 12 w 72"/>
                  <a:gd name="T19" fmla="*/ 57 h 82"/>
                  <a:gd name="T20" fmla="*/ 0 w 72"/>
                  <a:gd name="T21" fmla="*/ 73 h 82"/>
                  <a:gd name="T22" fmla="*/ 0 w 72"/>
                  <a:gd name="T23" fmla="*/ 74 h 82"/>
                  <a:gd name="T24" fmla="*/ 0 w 72"/>
                  <a:gd name="T25" fmla="*/ 76 h 82"/>
                  <a:gd name="T26" fmla="*/ 0 w 72"/>
                  <a:gd name="T27" fmla="*/ 78 h 82"/>
                  <a:gd name="T28" fmla="*/ 2 w 72"/>
                  <a:gd name="T29" fmla="*/ 80 h 82"/>
                  <a:gd name="T30" fmla="*/ 4 w 72"/>
                  <a:gd name="T31" fmla="*/ 82 h 82"/>
                  <a:gd name="T32" fmla="*/ 6 w 72"/>
                  <a:gd name="T33" fmla="*/ 82 h 82"/>
                  <a:gd name="T34" fmla="*/ 8 w 72"/>
                  <a:gd name="T35" fmla="*/ 80 h 82"/>
                  <a:gd name="T36" fmla="*/ 10 w 72"/>
                  <a:gd name="T37" fmla="*/ 78 h 82"/>
                  <a:gd name="T38" fmla="*/ 22 w 72"/>
                  <a:gd name="T39" fmla="*/ 63 h 82"/>
                  <a:gd name="T40" fmla="*/ 70 w 72"/>
                  <a:gd name="T41" fmla="*/ 9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" h="82">
                    <a:moveTo>
                      <a:pt x="70" y="9"/>
                    </a:moveTo>
                    <a:lnTo>
                      <a:pt x="72" y="7"/>
                    </a:lnTo>
                    <a:lnTo>
                      <a:pt x="72" y="5"/>
                    </a:lnTo>
                    <a:lnTo>
                      <a:pt x="70" y="3"/>
                    </a:lnTo>
                    <a:lnTo>
                      <a:pt x="68" y="1"/>
                    </a:lnTo>
                    <a:lnTo>
                      <a:pt x="66" y="0"/>
                    </a:lnTo>
                    <a:lnTo>
                      <a:pt x="64" y="0"/>
                    </a:lnTo>
                    <a:lnTo>
                      <a:pt x="62" y="1"/>
                    </a:lnTo>
                    <a:lnTo>
                      <a:pt x="60" y="3"/>
                    </a:lnTo>
                    <a:lnTo>
                      <a:pt x="12" y="57"/>
                    </a:lnTo>
                    <a:lnTo>
                      <a:pt x="0" y="73"/>
                    </a:lnTo>
                    <a:lnTo>
                      <a:pt x="0" y="74"/>
                    </a:lnTo>
                    <a:lnTo>
                      <a:pt x="0" y="76"/>
                    </a:lnTo>
                    <a:lnTo>
                      <a:pt x="0" y="78"/>
                    </a:lnTo>
                    <a:lnTo>
                      <a:pt x="2" y="80"/>
                    </a:lnTo>
                    <a:lnTo>
                      <a:pt x="4" y="82"/>
                    </a:lnTo>
                    <a:lnTo>
                      <a:pt x="6" y="82"/>
                    </a:lnTo>
                    <a:lnTo>
                      <a:pt x="8" y="80"/>
                    </a:lnTo>
                    <a:lnTo>
                      <a:pt x="10" y="78"/>
                    </a:lnTo>
                    <a:lnTo>
                      <a:pt x="22" y="63"/>
                    </a:lnTo>
                    <a:lnTo>
                      <a:pt x="70" y="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34" name="Freeform 18"/>
              <p:cNvSpPr/>
              <p:nvPr/>
            </p:nvSpPr>
            <p:spPr bwMode="auto">
              <a:xfrm>
                <a:off x="50" y="170"/>
                <a:ext cx="30" cy="45"/>
              </a:xfrm>
              <a:custGeom>
                <a:avLst/>
                <a:gdLst>
                  <a:gd name="T0" fmla="*/ 60 w 62"/>
                  <a:gd name="T1" fmla="*/ 10 h 91"/>
                  <a:gd name="T2" fmla="*/ 62 w 62"/>
                  <a:gd name="T3" fmla="*/ 8 h 91"/>
                  <a:gd name="T4" fmla="*/ 62 w 62"/>
                  <a:gd name="T5" fmla="*/ 6 h 91"/>
                  <a:gd name="T6" fmla="*/ 60 w 62"/>
                  <a:gd name="T7" fmla="*/ 4 h 91"/>
                  <a:gd name="T8" fmla="*/ 58 w 62"/>
                  <a:gd name="T9" fmla="*/ 2 h 91"/>
                  <a:gd name="T10" fmla="*/ 56 w 62"/>
                  <a:gd name="T11" fmla="*/ 0 h 91"/>
                  <a:gd name="T12" fmla="*/ 54 w 62"/>
                  <a:gd name="T13" fmla="*/ 0 h 91"/>
                  <a:gd name="T14" fmla="*/ 52 w 62"/>
                  <a:gd name="T15" fmla="*/ 2 h 91"/>
                  <a:gd name="T16" fmla="*/ 50 w 62"/>
                  <a:gd name="T17" fmla="*/ 4 h 91"/>
                  <a:gd name="T18" fmla="*/ 37 w 62"/>
                  <a:gd name="T19" fmla="*/ 23 h 91"/>
                  <a:gd name="T20" fmla="*/ 2 w 62"/>
                  <a:gd name="T21" fmla="*/ 83 h 91"/>
                  <a:gd name="T22" fmla="*/ 0 w 62"/>
                  <a:gd name="T23" fmla="*/ 85 h 91"/>
                  <a:gd name="T24" fmla="*/ 0 w 62"/>
                  <a:gd name="T25" fmla="*/ 87 h 91"/>
                  <a:gd name="T26" fmla="*/ 2 w 62"/>
                  <a:gd name="T27" fmla="*/ 89 h 91"/>
                  <a:gd name="T28" fmla="*/ 4 w 62"/>
                  <a:gd name="T29" fmla="*/ 91 h 91"/>
                  <a:gd name="T30" fmla="*/ 6 w 62"/>
                  <a:gd name="T31" fmla="*/ 91 h 91"/>
                  <a:gd name="T32" fmla="*/ 8 w 62"/>
                  <a:gd name="T33" fmla="*/ 91 h 91"/>
                  <a:gd name="T34" fmla="*/ 10 w 62"/>
                  <a:gd name="T35" fmla="*/ 91 h 91"/>
                  <a:gd name="T36" fmla="*/ 12 w 62"/>
                  <a:gd name="T37" fmla="*/ 89 h 91"/>
                  <a:gd name="T38" fmla="*/ 47 w 62"/>
                  <a:gd name="T39" fmla="*/ 29 h 91"/>
                  <a:gd name="T40" fmla="*/ 60 w 62"/>
                  <a:gd name="T41" fmla="*/ 1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2" h="91">
                    <a:moveTo>
                      <a:pt x="60" y="10"/>
                    </a:moveTo>
                    <a:lnTo>
                      <a:pt x="62" y="8"/>
                    </a:lnTo>
                    <a:lnTo>
                      <a:pt x="62" y="6"/>
                    </a:lnTo>
                    <a:lnTo>
                      <a:pt x="60" y="4"/>
                    </a:lnTo>
                    <a:lnTo>
                      <a:pt x="58" y="2"/>
                    </a:lnTo>
                    <a:lnTo>
                      <a:pt x="56" y="0"/>
                    </a:lnTo>
                    <a:lnTo>
                      <a:pt x="54" y="0"/>
                    </a:lnTo>
                    <a:lnTo>
                      <a:pt x="52" y="2"/>
                    </a:lnTo>
                    <a:lnTo>
                      <a:pt x="50" y="4"/>
                    </a:lnTo>
                    <a:lnTo>
                      <a:pt x="37" y="23"/>
                    </a:lnTo>
                    <a:lnTo>
                      <a:pt x="2" y="83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2" y="89"/>
                    </a:lnTo>
                    <a:lnTo>
                      <a:pt x="4" y="91"/>
                    </a:lnTo>
                    <a:lnTo>
                      <a:pt x="6" y="91"/>
                    </a:lnTo>
                    <a:lnTo>
                      <a:pt x="8" y="91"/>
                    </a:lnTo>
                    <a:lnTo>
                      <a:pt x="10" y="91"/>
                    </a:lnTo>
                    <a:lnTo>
                      <a:pt x="12" y="89"/>
                    </a:lnTo>
                    <a:lnTo>
                      <a:pt x="47" y="29"/>
                    </a:lnTo>
                    <a:lnTo>
                      <a:pt x="60" y="1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35" name="Freeform 19"/>
              <p:cNvSpPr/>
              <p:nvPr/>
            </p:nvSpPr>
            <p:spPr bwMode="auto">
              <a:xfrm>
                <a:off x="25" y="225"/>
                <a:ext cx="23" cy="48"/>
              </a:xfrm>
              <a:custGeom>
                <a:avLst/>
                <a:gdLst>
                  <a:gd name="T0" fmla="*/ 47 w 47"/>
                  <a:gd name="T1" fmla="*/ 8 h 96"/>
                  <a:gd name="T2" fmla="*/ 47 w 47"/>
                  <a:gd name="T3" fmla="*/ 6 h 96"/>
                  <a:gd name="T4" fmla="*/ 47 w 47"/>
                  <a:gd name="T5" fmla="*/ 4 h 96"/>
                  <a:gd name="T6" fmla="*/ 45 w 47"/>
                  <a:gd name="T7" fmla="*/ 2 h 96"/>
                  <a:gd name="T8" fmla="*/ 43 w 47"/>
                  <a:gd name="T9" fmla="*/ 0 h 96"/>
                  <a:gd name="T10" fmla="*/ 41 w 47"/>
                  <a:gd name="T11" fmla="*/ 0 h 96"/>
                  <a:gd name="T12" fmla="*/ 39 w 47"/>
                  <a:gd name="T13" fmla="*/ 2 h 96"/>
                  <a:gd name="T14" fmla="*/ 37 w 47"/>
                  <a:gd name="T15" fmla="*/ 4 h 96"/>
                  <a:gd name="T16" fmla="*/ 35 w 47"/>
                  <a:gd name="T17" fmla="*/ 6 h 96"/>
                  <a:gd name="T18" fmla="*/ 14 w 47"/>
                  <a:gd name="T19" fmla="*/ 54 h 96"/>
                  <a:gd name="T20" fmla="*/ 0 w 47"/>
                  <a:gd name="T21" fmla="*/ 90 h 96"/>
                  <a:gd name="T22" fmla="*/ 0 w 47"/>
                  <a:gd name="T23" fmla="*/ 92 h 96"/>
                  <a:gd name="T24" fmla="*/ 0 w 47"/>
                  <a:gd name="T25" fmla="*/ 94 h 96"/>
                  <a:gd name="T26" fmla="*/ 2 w 47"/>
                  <a:gd name="T27" fmla="*/ 96 h 96"/>
                  <a:gd name="T28" fmla="*/ 4 w 47"/>
                  <a:gd name="T29" fmla="*/ 96 h 96"/>
                  <a:gd name="T30" fmla="*/ 6 w 47"/>
                  <a:gd name="T31" fmla="*/ 96 h 96"/>
                  <a:gd name="T32" fmla="*/ 8 w 47"/>
                  <a:gd name="T33" fmla="*/ 96 h 96"/>
                  <a:gd name="T34" fmla="*/ 10 w 47"/>
                  <a:gd name="T35" fmla="*/ 94 h 96"/>
                  <a:gd name="T36" fmla="*/ 12 w 47"/>
                  <a:gd name="T37" fmla="*/ 92 h 96"/>
                  <a:gd name="T38" fmla="*/ 25 w 47"/>
                  <a:gd name="T39" fmla="*/ 56 h 96"/>
                  <a:gd name="T40" fmla="*/ 47 w 47"/>
                  <a:gd name="T41" fmla="*/ 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7" h="96">
                    <a:moveTo>
                      <a:pt x="47" y="8"/>
                    </a:moveTo>
                    <a:lnTo>
                      <a:pt x="47" y="6"/>
                    </a:lnTo>
                    <a:lnTo>
                      <a:pt x="47" y="4"/>
                    </a:lnTo>
                    <a:lnTo>
                      <a:pt x="45" y="2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39" y="2"/>
                    </a:lnTo>
                    <a:lnTo>
                      <a:pt x="37" y="4"/>
                    </a:lnTo>
                    <a:lnTo>
                      <a:pt x="35" y="6"/>
                    </a:lnTo>
                    <a:lnTo>
                      <a:pt x="14" y="54"/>
                    </a:lnTo>
                    <a:lnTo>
                      <a:pt x="0" y="90"/>
                    </a:lnTo>
                    <a:lnTo>
                      <a:pt x="0" y="92"/>
                    </a:lnTo>
                    <a:lnTo>
                      <a:pt x="0" y="94"/>
                    </a:lnTo>
                    <a:lnTo>
                      <a:pt x="2" y="96"/>
                    </a:lnTo>
                    <a:lnTo>
                      <a:pt x="4" y="96"/>
                    </a:lnTo>
                    <a:lnTo>
                      <a:pt x="6" y="96"/>
                    </a:lnTo>
                    <a:lnTo>
                      <a:pt x="8" y="96"/>
                    </a:lnTo>
                    <a:lnTo>
                      <a:pt x="10" y="94"/>
                    </a:lnTo>
                    <a:lnTo>
                      <a:pt x="12" y="92"/>
                    </a:lnTo>
                    <a:lnTo>
                      <a:pt x="25" y="56"/>
                    </a:lnTo>
                    <a:lnTo>
                      <a:pt x="47" y="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36" name="Freeform 20"/>
              <p:cNvSpPr/>
              <p:nvPr/>
            </p:nvSpPr>
            <p:spPr bwMode="auto">
              <a:xfrm>
                <a:off x="7" y="283"/>
                <a:ext cx="18" cy="51"/>
              </a:xfrm>
              <a:custGeom>
                <a:avLst/>
                <a:gdLst>
                  <a:gd name="T0" fmla="*/ 34 w 34"/>
                  <a:gd name="T1" fmla="*/ 8 h 102"/>
                  <a:gd name="T2" fmla="*/ 34 w 34"/>
                  <a:gd name="T3" fmla="*/ 6 h 102"/>
                  <a:gd name="T4" fmla="*/ 33 w 34"/>
                  <a:gd name="T5" fmla="*/ 4 h 102"/>
                  <a:gd name="T6" fmla="*/ 31 w 34"/>
                  <a:gd name="T7" fmla="*/ 2 h 102"/>
                  <a:gd name="T8" fmla="*/ 29 w 34"/>
                  <a:gd name="T9" fmla="*/ 0 h 102"/>
                  <a:gd name="T10" fmla="*/ 27 w 34"/>
                  <a:gd name="T11" fmla="*/ 0 h 102"/>
                  <a:gd name="T12" fmla="*/ 25 w 34"/>
                  <a:gd name="T13" fmla="*/ 2 h 102"/>
                  <a:gd name="T14" fmla="*/ 23 w 34"/>
                  <a:gd name="T15" fmla="*/ 4 h 102"/>
                  <a:gd name="T16" fmla="*/ 23 w 34"/>
                  <a:gd name="T17" fmla="*/ 6 h 102"/>
                  <a:gd name="T18" fmla="*/ 21 w 34"/>
                  <a:gd name="T19" fmla="*/ 11 h 102"/>
                  <a:gd name="T20" fmla="*/ 0 w 34"/>
                  <a:gd name="T21" fmla="*/ 88 h 102"/>
                  <a:gd name="T22" fmla="*/ 0 w 34"/>
                  <a:gd name="T23" fmla="*/ 94 h 102"/>
                  <a:gd name="T24" fmla="*/ 0 w 34"/>
                  <a:gd name="T25" fmla="*/ 96 h 102"/>
                  <a:gd name="T26" fmla="*/ 0 w 34"/>
                  <a:gd name="T27" fmla="*/ 98 h 102"/>
                  <a:gd name="T28" fmla="*/ 2 w 34"/>
                  <a:gd name="T29" fmla="*/ 100 h 102"/>
                  <a:gd name="T30" fmla="*/ 4 w 34"/>
                  <a:gd name="T31" fmla="*/ 102 h 102"/>
                  <a:gd name="T32" fmla="*/ 6 w 34"/>
                  <a:gd name="T33" fmla="*/ 102 h 102"/>
                  <a:gd name="T34" fmla="*/ 8 w 34"/>
                  <a:gd name="T35" fmla="*/ 100 h 102"/>
                  <a:gd name="T36" fmla="*/ 10 w 34"/>
                  <a:gd name="T37" fmla="*/ 98 h 102"/>
                  <a:gd name="T38" fmla="*/ 11 w 34"/>
                  <a:gd name="T39" fmla="*/ 96 h 102"/>
                  <a:gd name="T40" fmla="*/ 11 w 34"/>
                  <a:gd name="T41" fmla="*/ 90 h 102"/>
                  <a:gd name="T42" fmla="*/ 33 w 34"/>
                  <a:gd name="T43" fmla="*/ 13 h 102"/>
                  <a:gd name="T44" fmla="*/ 34 w 34"/>
                  <a:gd name="T45" fmla="*/ 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102">
                    <a:moveTo>
                      <a:pt x="34" y="8"/>
                    </a:moveTo>
                    <a:lnTo>
                      <a:pt x="34" y="6"/>
                    </a:lnTo>
                    <a:lnTo>
                      <a:pt x="33" y="4"/>
                    </a:lnTo>
                    <a:lnTo>
                      <a:pt x="31" y="2"/>
                    </a:lnTo>
                    <a:lnTo>
                      <a:pt x="29" y="0"/>
                    </a:lnTo>
                    <a:lnTo>
                      <a:pt x="27" y="0"/>
                    </a:lnTo>
                    <a:lnTo>
                      <a:pt x="25" y="2"/>
                    </a:lnTo>
                    <a:lnTo>
                      <a:pt x="23" y="4"/>
                    </a:lnTo>
                    <a:lnTo>
                      <a:pt x="23" y="6"/>
                    </a:lnTo>
                    <a:lnTo>
                      <a:pt x="21" y="11"/>
                    </a:lnTo>
                    <a:lnTo>
                      <a:pt x="0" y="88"/>
                    </a:lnTo>
                    <a:lnTo>
                      <a:pt x="0" y="94"/>
                    </a:lnTo>
                    <a:lnTo>
                      <a:pt x="0" y="96"/>
                    </a:lnTo>
                    <a:lnTo>
                      <a:pt x="0" y="98"/>
                    </a:lnTo>
                    <a:lnTo>
                      <a:pt x="2" y="100"/>
                    </a:lnTo>
                    <a:lnTo>
                      <a:pt x="4" y="102"/>
                    </a:lnTo>
                    <a:lnTo>
                      <a:pt x="6" y="102"/>
                    </a:lnTo>
                    <a:lnTo>
                      <a:pt x="8" y="100"/>
                    </a:lnTo>
                    <a:lnTo>
                      <a:pt x="10" y="98"/>
                    </a:lnTo>
                    <a:lnTo>
                      <a:pt x="11" y="96"/>
                    </a:lnTo>
                    <a:lnTo>
                      <a:pt x="11" y="90"/>
                    </a:lnTo>
                    <a:lnTo>
                      <a:pt x="33" y="13"/>
                    </a:lnTo>
                    <a:lnTo>
                      <a:pt x="34" y="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37" name="Freeform 21"/>
              <p:cNvSpPr/>
              <p:nvPr/>
            </p:nvSpPr>
            <p:spPr bwMode="auto">
              <a:xfrm>
                <a:off x="0" y="345"/>
                <a:ext cx="10" cy="52"/>
              </a:xfrm>
              <a:custGeom>
                <a:avLst/>
                <a:gdLst>
                  <a:gd name="T0" fmla="*/ 21 w 21"/>
                  <a:gd name="T1" fmla="*/ 7 h 103"/>
                  <a:gd name="T2" fmla="*/ 21 w 21"/>
                  <a:gd name="T3" fmla="*/ 6 h 103"/>
                  <a:gd name="T4" fmla="*/ 19 w 21"/>
                  <a:gd name="T5" fmla="*/ 4 h 103"/>
                  <a:gd name="T6" fmla="*/ 17 w 21"/>
                  <a:gd name="T7" fmla="*/ 2 h 103"/>
                  <a:gd name="T8" fmla="*/ 15 w 21"/>
                  <a:gd name="T9" fmla="*/ 0 h 103"/>
                  <a:gd name="T10" fmla="*/ 13 w 21"/>
                  <a:gd name="T11" fmla="*/ 0 h 103"/>
                  <a:gd name="T12" fmla="*/ 11 w 21"/>
                  <a:gd name="T13" fmla="*/ 2 h 103"/>
                  <a:gd name="T14" fmla="*/ 9 w 21"/>
                  <a:gd name="T15" fmla="*/ 4 h 103"/>
                  <a:gd name="T16" fmla="*/ 9 w 21"/>
                  <a:gd name="T17" fmla="*/ 6 h 103"/>
                  <a:gd name="T18" fmla="*/ 3 w 21"/>
                  <a:gd name="T19" fmla="*/ 46 h 103"/>
                  <a:gd name="T20" fmla="*/ 1 w 21"/>
                  <a:gd name="T21" fmla="*/ 88 h 103"/>
                  <a:gd name="T22" fmla="*/ 0 w 21"/>
                  <a:gd name="T23" fmla="*/ 98 h 103"/>
                  <a:gd name="T24" fmla="*/ 0 w 21"/>
                  <a:gd name="T25" fmla="*/ 100 h 103"/>
                  <a:gd name="T26" fmla="*/ 1 w 21"/>
                  <a:gd name="T27" fmla="*/ 102 h 103"/>
                  <a:gd name="T28" fmla="*/ 3 w 21"/>
                  <a:gd name="T29" fmla="*/ 103 h 103"/>
                  <a:gd name="T30" fmla="*/ 5 w 21"/>
                  <a:gd name="T31" fmla="*/ 103 h 103"/>
                  <a:gd name="T32" fmla="*/ 7 w 21"/>
                  <a:gd name="T33" fmla="*/ 103 h 103"/>
                  <a:gd name="T34" fmla="*/ 9 w 21"/>
                  <a:gd name="T35" fmla="*/ 103 h 103"/>
                  <a:gd name="T36" fmla="*/ 11 w 21"/>
                  <a:gd name="T37" fmla="*/ 102 h 103"/>
                  <a:gd name="T38" fmla="*/ 11 w 21"/>
                  <a:gd name="T39" fmla="*/ 100 h 103"/>
                  <a:gd name="T40" fmla="*/ 13 w 21"/>
                  <a:gd name="T41" fmla="*/ 90 h 103"/>
                  <a:gd name="T42" fmla="*/ 15 w 21"/>
                  <a:gd name="T43" fmla="*/ 48 h 103"/>
                  <a:gd name="T44" fmla="*/ 21 w 21"/>
                  <a:gd name="T45" fmla="*/ 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103">
                    <a:moveTo>
                      <a:pt x="21" y="7"/>
                    </a:move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9" y="6"/>
                    </a:lnTo>
                    <a:lnTo>
                      <a:pt x="3" y="46"/>
                    </a:lnTo>
                    <a:lnTo>
                      <a:pt x="1" y="88"/>
                    </a:lnTo>
                    <a:lnTo>
                      <a:pt x="0" y="98"/>
                    </a:lnTo>
                    <a:lnTo>
                      <a:pt x="0" y="100"/>
                    </a:lnTo>
                    <a:lnTo>
                      <a:pt x="1" y="102"/>
                    </a:lnTo>
                    <a:lnTo>
                      <a:pt x="3" y="103"/>
                    </a:lnTo>
                    <a:lnTo>
                      <a:pt x="5" y="103"/>
                    </a:lnTo>
                    <a:lnTo>
                      <a:pt x="7" y="103"/>
                    </a:lnTo>
                    <a:lnTo>
                      <a:pt x="9" y="103"/>
                    </a:lnTo>
                    <a:lnTo>
                      <a:pt x="11" y="102"/>
                    </a:lnTo>
                    <a:lnTo>
                      <a:pt x="11" y="100"/>
                    </a:lnTo>
                    <a:lnTo>
                      <a:pt x="13" y="90"/>
                    </a:lnTo>
                    <a:lnTo>
                      <a:pt x="15" y="48"/>
                    </a:lnTo>
                    <a:lnTo>
                      <a:pt x="21" y="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38" name="Freeform 22"/>
              <p:cNvSpPr/>
              <p:nvPr/>
            </p:nvSpPr>
            <p:spPr bwMode="auto">
              <a:xfrm>
                <a:off x="0" y="408"/>
                <a:ext cx="8" cy="52"/>
              </a:xfrm>
              <a:custGeom>
                <a:avLst/>
                <a:gdLst>
                  <a:gd name="T0" fmla="*/ 11 w 17"/>
                  <a:gd name="T1" fmla="*/ 8 h 104"/>
                  <a:gd name="T2" fmla="*/ 11 w 17"/>
                  <a:gd name="T3" fmla="*/ 6 h 104"/>
                  <a:gd name="T4" fmla="*/ 11 w 17"/>
                  <a:gd name="T5" fmla="*/ 4 h 104"/>
                  <a:gd name="T6" fmla="*/ 9 w 17"/>
                  <a:gd name="T7" fmla="*/ 2 h 104"/>
                  <a:gd name="T8" fmla="*/ 7 w 17"/>
                  <a:gd name="T9" fmla="*/ 0 h 104"/>
                  <a:gd name="T10" fmla="*/ 5 w 17"/>
                  <a:gd name="T11" fmla="*/ 0 h 104"/>
                  <a:gd name="T12" fmla="*/ 3 w 17"/>
                  <a:gd name="T13" fmla="*/ 2 h 104"/>
                  <a:gd name="T14" fmla="*/ 1 w 17"/>
                  <a:gd name="T15" fmla="*/ 4 h 104"/>
                  <a:gd name="T16" fmla="*/ 0 w 17"/>
                  <a:gd name="T17" fmla="*/ 6 h 104"/>
                  <a:gd name="T18" fmla="*/ 1 w 17"/>
                  <a:gd name="T19" fmla="*/ 45 h 104"/>
                  <a:gd name="T20" fmla="*/ 1 w 17"/>
                  <a:gd name="T21" fmla="*/ 47 h 104"/>
                  <a:gd name="T22" fmla="*/ 3 w 17"/>
                  <a:gd name="T23" fmla="*/ 89 h 104"/>
                  <a:gd name="T24" fmla="*/ 5 w 17"/>
                  <a:gd name="T25" fmla="*/ 100 h 104"/>
                  <a:gd name="T26" fmla="*/ 5 w 17"/>
                  <a:gd name="T27" fmla="*/ 102 h 104"/>
                  <a:gd name="T28" fmla="*/ 7 w 17"/>
                  <a:gd name="T29" fmla="*/ 104 h 104"/>
                  <a:gd name="T30" fmla="*/ 9 w 17"/>
                  <a:gd name="T31" fmla="*/ 104 h 104"/>
                  <a:gd name="T32" fmla="*/ 11 w 17"/>
                  <a:gd name="T33" fmla="*/ 104 h 104"/>
                  <a:gd name="T34" fmla="*/ 13 w 17"/>
                  <a:gd name="T35" fmla="*/ 104 h 104"/>
                  <a:gd name="T36" fmla="*/ 15 w 17"/>
                  <a:gd name="T37" fmla="*/ 102 h 104"/>
                  <a:gd name="T38" fmla="*/ 17 w 17"/>
                  <a:gd name="T39" fmla="*/ 100 h 104"/>
                  <a:gd name="T40" fmla="*/ 17 w 17"/>
                  <a:gd name="T41" fmla="*/ 98 h 104"/>
                  <a:gd name="T42" fmla="*/ 15 w 17"/>
                  <a:gd name="T43" fmla="*/ 87 h 104"/>
                  <a:gd name="T44" fmla="*/ 13 w 17"/>
                  <a:gd name="T45" fmla="*/ 45 h 104"/>
                  <a:gd name="T46" fmla="*/ 7 w 17"/>
                  <a:gd name="T47" fmla="*/ 47 h 104"/>
                  <a:gd name="T48" fmla="*/ 13 w 17"/>
                  <a:gd name="T49" fmla="*/ 47 h 104"/>
                  <a:gd name="T50" fmla="*/ 11 w 17"/>
                  <a:gd name="T51" fmla="*/ 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" h="104">
                    <a:moveTo>
                      <a:pt x="11" y="8"/>
                    </a:moveTo>
                    <a:lnTo>
                      <a:pt x="11" y="6"/>
                    </a:lnTo>
                    <a:lnTo>
                      <a:pt x="11" y="4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1" y="45"/>
                    </a:lnTo>
                    <a:lnTo>
                      <a:pt x="1" y="47"/>
                    </a:lnTo>
                    <a:lnTo>
                      <a:pt x="3" y="89"/>
                    </a:lnTo>
                    <a:lnTo>
                      <a:pt x="5" y="100"/>
                    </a:lnTo>
                    <a:lnTo>
                      <a:pt x="5" y="102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11" y="104"/>
                    </a:lnTo>
                    <a:lnTo>
                      <a:pt x="13" y="104"/>
                    </a:lnTo>
                    <a:lnTo>
                      <a:pt x="15" y="102"/>
                    </a:lnTo>
                    <a:lnTo>
                      <a:pt x="17" y="100"/>
                    </a:lnTo>
                    <a:lnTo>
                      <a:pt x="17" y="98"/>
                    </a:lnTo>
                    <a:lnTo>
                      <a:pt x="15" y="87"/>
                    </a:lnTo>
                    <a:lnTo>
                      <a:pt x="13" y="45"/>
                    </a:lnTo>
                    <a:lnTo>
                      <a:pt x="7" y="47"/>
                    </a:lnTo>
                    <a:lnTo>
                      <a:pt x="13" y="47"/>
                    </a:lnTo>
                    <a:lnTo>
                      <a:pt x="11" y="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39" name="Freeform 23"/>
              <p:cNvSpPr/>
              <p:nvPr/>
            </p:nvSpPr>
            <p:spPr bwMode="auto">
              <a:xfrm>
                <a:off x="5" y="472"/>
                <a:ext cx="16" cy="50"/>
              </a:xfrm>
              <a:custGeom>
                <a:avLst/>
                <a:gdLst>
                  <a:gd name="T0" fmla="*/ 12 w 33"/>
                  <a:gd name="T1" fmla="*/ 4 h 102"/>
                  <a:gd name="T2" fmla="*/ 12 w 33"/>
                  <a:gd name="T3" fmla="*/ 2 h 102"/>
                  <a:gd name="T4" fmla="*/ 10 w 33"/>
                  <a:gd name="T5" fmla="*/ 0 h 102"/>
                  <a:gd name="T6" fmla="*/ 8 w 33"/>
                  <a:gd name="T7" fmla="*/ 0 h 102"/>
                  <a:gd name="T8" fmla="*/ 6 w 33"/>
                  <a:gd name="T9" fmla="*/ 0 h 102"/>
                  <a:gd name="T10" fmla="*/ 4 w 33"/>
                  <a:gd name="T11" fmla="*/ 0 h 102"/>
                  <a:gd name="T12" fmla="*/ 2 w 33"/>
                  <a:gd name="T13" fmla="*/ 2 h 102"/>
                  <a:gd name="T14" fmla="*/ 0 w 33"/>
                  <a:gd name="T15" fmla="*/ 4 h 102"/>
                  <a:gd name="T16" fmla="*/ 0 w 33"/>
                  <a:gd name="T17" fmla="*/ 6 h 102"/>
                  <a:gd name="T18" fmla="*/ 6 w 33"/>
                  <a:gd name="T19" fmla="*/ 42 h 102"/>
                  <a:gd name="T20" fmla="*/ 21 w 33"/>
                  <a:gd name="T21" fmla="*/ 96 h 102"/>
                  <a:gd name="T22" fmla="*/ 21 w 33"/>
                  <a:gd name="T23" fmla="*/ 98 h 102"/>
                  <a:gd name="T24" fmla="*/ 23 w 33"/>
                  <a:gd name="T25" fmla="*/ 100 h 102"/>
                  <a:gd name="T26" fmla="*/ 25 w 33"/>
                  <a:gd name="T27" fmla="*/ 102 h 102"/>
                  <a:gd name="T28" fmla="*/ 27 w 33"/>
                  <a:gd name="T29" fmla="*/ 102 h 102"/>
                  <a:gd name="T30" fmla="*/ 29 w 33"/>
                  <a:gd name="T31" fmla="*/ 100 h 102"/>
                  <a:gd name="T32" fmla="*/ 31 w 33"/>
                  <a:gd name="T33" fmla="*/ 98 h 102"/>
                  <a:gd name="T34" fmla="*/ 33 w 33"/>
                  <a:gd name="T35" fmla="*/ 96 h 102"/>
                  <a:gd name="T36" fmla="*/ 33 w 33"/>
                  <a:gd name="T37" fmla="*/ 94 h 102"/>
                  <a:gd name="T38" fmla="*/ 17 w 33"/>
                  <a:gd name="T39" fmla="*/ 40 h 102"/>
                  <a:gd name="T40" fmla="*/ 12 w 33"/>
                  <a:gd name="T41" fmla="*/ 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102">
                    <a:moveTo>
                      <a:pt x="12" y="4"/>
                    </a:move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6" y="42"/>
                    </a:lnTo>
                    <a:lnTo>
                      <a:pt x="21" y="96"/>
                    </a:lnTo>
                    <a:lnTo>
                      <a:pt x="21" y="98"/>
                    </a:lnTo>
                    <a:lnTo>
                      <a:pt x="23" y="100"/>
                    </a:lnTo>
                    <a:lnTo>
                      <a:pt x="25" y="102"/>
                    </a:lnTo>
                    <a:lnTo>
                      <a:pt x="27" y="102"/>
                    </a:lnTo>
                    <a:lnTo>
                      <a:pt x="29" y="100"/>
                    </a:lnTo>
                    <a:lnTo>
                      <a:pt x="31" y="98"/>
                    </a:lnTo>
                    <a:lnTo>
                      <a:pt x="33" y="96"/>
                    </a:lnTo>
                    <a:lnTo>
                      <a:pt x="33" y="94"/>
                    </a:lnTo>
                    <a:lnTo>
                      <a:pt x="17" y="40"/>
                    </a:lnTo>
                    <a:lnTo>
                      <a:pt x="12" y="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40" name="Freeform 24"/>
              <p:cNvSpPr/>
              <p:nvPr/>
            </p:nvSpPr>
            <p:spPr bwMode="auto">
              <a:xfrm>
                <a:off x="20" y="533"/>
                <a:ext cx="22" cy="49"/>
              </a:xfrm>
              <a:custGeom>
                <a:avLst/>
                <a:gdLst>
                  <a:gd name="T0" fmla="*/ 11 w 44"/>
                  <a:gd name="T1" fmla="*/ 6 h 98"/>
                  <a:gd name="T2" fmla="*/ 9 w 44"/>
                  <a:gd name="T3" fmla="*/ 4 h 98"/>
                  <a:gd name="T4" fmla="*/ 8 w 44"/>
                  <a:gd name="T5" fmla="*/ 2 h 98"/>
                  <a:gd name="T6" fmla="*/ 6 w 44"/>
                  <a:gd name="T7" fmla="*/ 0 h 98"/>
                  <a:gd name="T8" fmla="*/ 4 w 44"/>
                  <a:gd name="T9" fmla="*/ 0 h 98"/>
                  <a:gd name="T10" fmla="*/ 2 w 44"/>
                  <a:gd name="T11" fmla="*/ 2 h 98"/>
                  <a:gd name="T12" fmla="*/ 0 w 44"/>
                  <a:gd name="T13" fmla="*/ 4 h 98"/>
                  <a:gd name="T14" fmla="*/ 0 w 44"/>
                  <a:gd name="T15" fmla="*/ 6 h 98"/>
                  <a:gd name="T16" fmla="*/ 0 w 44"/>
                  <a:gd name="T17" fmla="*/ 8 h 98"/>
                  <a:gd name="T18" fmla="*/ 23 w 44"/>
                  <a:gd name="T19" fmla="*/ 71 h 98"/>
                  <a:gd name="T20" fmla="*/ 33 w 44"/>
                  <a:gd name="T21" fmla="*/ 92 h 98"/>
                  <a:gd name="T22" fmla="*/ 33 w 44"/>
                  <a:gd name="T23" fmla="*/ 94 h 98"/>
                  <a:gd name="T24" fmla="*/ 34 w 44"/>
                  <a:gd name="T25" fmla="*/ 96 h 98"/>
                  <a:gd name="T26" fmla="*/ 36 w 44"/>
                  <a:gd name="T27" fmla="*/ 98 h 98"/>
                  <a:gd name="T28" fmla="*/ 38 w 44"/>
                  <a:gd name="T29" fmla="*/ 98 h 98"/>
                  <a:gd name="T30" fmla="*/ 40 w 44"/>
                  <a:gd name="T31" fmla="*/ 96 h 98"/>
                  <a:gd name="T32" fmla="*/ 42 w 44"/>
                  <a:gd name="T33" fmla="*/ 94 h 98"/>
                  <a:gd name="T34" fmla="*/ 44 w 44"/>
                  <a:gd name="T35" fmla="*/ 92 h 98"/>
                  <a:gd name="T36" fmla="*/ 44 w 44"/>
                  <a:gd name="T37" fmla="*/ 90 h 98"/>
                  <a:gd name="T38" fmla="*/ 34 w 44"/>
                  <a:gd name="T39" fmla="*/ 69 h 98"/>
                  <a:gd name="T40" fmla="*/ 11 w 44"/>
                  <a:gd name="T41" fmla="*/ 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4" h="98">
                    <a:moveTo>
                      <a:pt x="11" y="6"/>
                    </a:moveTo>
                    <a:lnTo>
                      <a:pt x="9" y="4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3" y="71"/>
                    </a:lnTo>
                    <a:lnTo>
                      <a:pt x="33" y="92"/>
                    </a:lnTo>
                    <a:lnTo>
                      <a:pt x="33" y="94"/>
                    </a:lnTo>
                    <a:lnTo>
                      <a:pt x="34" y="96"/>
                    </a:lnTo>
                    <a:lnTo>
                      <a:pt x="36" y="98"/>
                    </a:lnTo>
                    <a:lnTo>
                      <a:pt x="38" y="98"/>
                    </a:lnTo>
                    <a:lnTo>
                      <a:pt x="40" y="96"/>
                    </a:lnTo>
                    <a:lnTo>
                      <a:pt x="42" y="94"/>
                    </a:lnTo>
                    <a:lnTo>
                      <a:pt x="44" y="92"/>
                    </a:lnTo>
                    <a:lnTo>
                      <a:pt x="44" y="90"/>
                    </a:lnTo>
                    <a:lnTo>
                      <a:pt x="34" y="69"/>
                    </a:lnTo>
                    <a:lnTo>
                      <a:pt x="11" y="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41" name="Freeform 25"/>
              <p:cNvSpPr/>
              <p:nvPr/>
            </p:nvSpPr>
            <p:spPr bwMode="auto">
              <a:xfrm>
                <a:off x="44" y="592"/>
                <a:ext cx="28" cy="46"/>
              </a:xfrm>
              <a:custGeom>
                <a:avLst/>
                <a:gdLst>
                  <a:gd name="T0" fmla="*/ 11 w 56"/>
                  <a:gd name="T1" fmla="*/ 6 h 92"/>
                  <a:gd name="T2" fmla="*/ 10 w 56"/>
                  <a:gd name="T3" fmla="*/ 4 h 92"/>
                  <a:gd name="T4" fmla="*/ 8 w 56"/>
                  <a:gd name="T5" fmla="*/ 2 h 92"/>
                  <a:gd name="T6" fmla="*/ 6 w 56"/>
                  <a:gd name="T7" fmla="*/ 0 h 92"/>
                  <a:gd name="T8" fmla="*/ 4 w 56"/>
                  <a:gd name="T9" fmla="*/ 0 h 92"/>
                  <a:gd name="T10" fmla="*/ 2 w 56"/>
                  <a:gd name="T11" fmla="*/ 2 h 92"/>
                  <a:gd name="T12" fmla="*/ 0 w 56"/>
                  <a:gd name="T13" fmla="*/ 4 h 92"/>
                  <a:gd name="T14" fmla="*/ 0 w 56"/>
                  <a:gd name="T15" fmla="*/ 6 h 92"/>
                  <a:gd name="T16" fmla="*/ 0 w 56"/>
                  <a:gd name="T17" fmla="*/ 8 h 92"/>
                  <a:gd name="T18" fmla="*/ 8 w 56"/>
                  <a:gd name="T19" fmla="*/ 25 h 92"/>
                  <a:gd name="T20" fmla="*/ 10 w 56"/>
                  <a:gd name="T21" fmla="*/ 27 h 92"/>
                  <a:gd name="T22" fmla="*/ 46 w 56"/>
                  <a:gd name="T23" fmla="*/ 88 h 92"/>
                  <a:gd name="T24" fmla="*/ 48 w 56"/>
                  <a:gd name="T25" fmla="*/ 90 h 92"/>
                  <a:gd name="T26" fmla="*/ 50 w 56"/>
                  <a:gd name="T27" fmla="*/ 92 h 92"/>
                  <a:gd name="T28" fmla="*/ 52 w 56"/>
                  <a:gd name="T29" fmla="*/ 92 h 92"/>
                  <a:gd name="T30" fmla="*/ 54 w 56"/>
                  <a:gd name="T31" fmla="*/ 90 h 92"/>
                  <a:gd name="T32" fmla="*/ 56 w 56"/>
                  <a:gd name="T33" fmla="*/ 88 h 92"/>
                  <a:gd name="T34" fmla="*/ 56 w 56"/>
                  <a:gd name="T35" fmla="*/ 86 h 92"/>
                  <a:gd name="T36" fmla="*/ 56 w 56"/>
                  <a:gd name="T37" fmla="*/ 85 h 92"/>
                  <a:gd name="T38" fmla="*/ 56 w 56"/>
                  <a:gd name="T39" fmla="*/ 83 h 92"/>
                  <a:gd name="T40" fmla="*/ 19 w 56"/>
                  <a:gd name="T41" fmla="*/ 21 h 92"/>
                  <a:gd name="T42" fmla="*/ 13 w 56"/>
                  <a:gd name="T43" fmla="*/ 25 h 92"/>
                  <a:gd name="T44" fmla="*/ 19 w 56"/>
                  <a:gd name="T45" fmla="*/ 23 h 92"/>
                  <a:gd name="T46" fmla="*/ 11 w 56"/>
                  <a:gd name="T47" fmla="*/ 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6" h="92">
                    <a:moveTo>
                      <a:pt x="11" y="6"/>
                    </a:moveTo>
                    <a:lnTo>
                      <a:pt x="10" y="4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8" y="25"/>
                    </a:lnTo>
                    <a:lnTo>
                      <a:pt x="10" y="27"/>
                    </a:lnTo>
                    <a:lnTo>
                      <a:pt x="46" y="88"/>
                    </a:lnTo>
                    <a:lnTo>
                      <a:pt x="48" y="90"/>
                    </a:lnTo>
                    <a:lnTo>
                      <a:pt x="50" y="92"/>
                    </a:lnTo>
                    <a:lnTo>
                      <a:pt x="52" y="92"/>
                    </a:lnTo>
                    <a:lnTo>
                      <a:pt x="54" y="90"/>
                    </a:lnTo>
                    <a:lnTo>
                      <a:pt x="56" y="88"/>
                    </a:lnTo>
                    <a:lnTo>
                      <a:pt x="56" y="86"/>
                    </a:lnTo>
                    <a:lnTo>
                      <a:pt x="56" y="85"/>
                    </a:lnTo>
                    <a:lnTo>
                      <a:pt x="56" y="83"/>
                    </a:lnTo>
                    <a:lnTo>
                      <a:pt x="19" y="21"/>
                    </a:lnTo>
                    <a:lnTo>
                      <a:pt x="13" y="25"/>
                    </a:lnTo>
                    <a:lnTo>
                      <a:pt x="19" y="23"/>
                    </a:lnTo>
                    <a:lnTo>
                      <a:pt x="11" y="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42" name="Freeform 26"/>
              <p:cNvSpPr/>
              <p:nvPr/>
            </p:nvSpPr>
            <p:spPr bwMode="auto">
              <a:xfrm>
                <a:off x="77" y="645"/>
                <a:ext cx="34" cy="43"/>
              </a:xfrm>
              <a:custGeom>
                <a:avLst/>
                <a:gdLst>
                  <a:gd name="T0" fmla="*/ 10 w 69"/>
                  <a:gd name="T1" fmla="*/ 3 h 84"/>
                  <a:gd name="T2" fmla="*/ 8 w 69"/>
                  <a:gd name="T3" fmla="*/ 1 h 84"/>
                  <a:gd name="T4" fmla="*/ 6 w 69"/>
                  <a:gd name="T5" fmla="*/ 0 h 84"/>
                  <a:gd name="T6" fmla="*/ 4 w 69"/>
                  <a:gd name="T7" fmla="*/ 0 h 84"/>
                  <a:gd name="T8" fmla="*/ 2 w 69"/>
                  <a:gd name="T9" fmla="*/ 1 h 84"/>
                  <a:gd name="T10" fmla="*/ 0 w 69"/>
                  <a:gd name="T11" fmla="*/ 3 h 84"/>
                  <a:gd name="T12" fmla="*/ 0 w 69"/>
                  <a:gd name="T13" fmla="*/ 5 h 84"/>
                  <a:gd name="T14" fmla="*/ 0 w 69"/>
                  <a:gd name="T15" fmla="*/ 7 h 84"/>
                  <a:gd name="T16" fmla="*/ 0 w 69"/>
                  <a:gd name="T17" fmla="*/ 9 h 84"/>
                  <a:gd name="T18" fmla="*/ 29 w 69"/>
                  <a:gd name="T19" fmla="*/ 49 h 84"/>
                  <a:gd name="T20" fmla="*/ 58 w 69"/>
                  <a:gd name="T21" fmla="*/ 80 h 84"/>
                  <a:gd name="T22" fmla="*/ 60 w 69"/>
                  <a:gd name="T23" fmla="*/ 82 h 84"/>
                  <a:gd name="T24" fmla="*/ 62 w 69"/>
                  <a:gd name="T25" fmla="*/ 84 h 84"/>
                  <a:gd name="T26" fmla="*/ 64 w 69"/>
                  <a:gd name="T27" fmla="*/ 84 h 84"/>
                  <a:gd name="T28" fmla="*/ 66 w 69"/>
                  <a:gd name="T29" fmla="*/ 82 h 84"/>
                  <a:gd name="T30" fmla="*/ 67 w 69"/>
                  <a:gd name="T31" fmla="*/ 80 h 84"/>
                  <a:gd name="T32" fmla="*/ 69 w 69"/>
                  <a:gd name="T33" fmla="*/ 78 h 84"/>
                  <a:gd name="T34" fmla="*/ 69 w 69"/>
                  <a:gd name="T35" fmla="*/ 76 h 84"/>
                  <a:gd name="T36" fmla="*/ 67 w 69"/>
                  <a:gd name="T37" fmla="*/ 74 h 84"/>
                  <a:gd name="T38" fmla="*/ 39 w 69"/>
                  <a:gd name="T39" fmla="*/ 44 h 84"/>
                  <a:gd name="T40" fmla="*/ 10 w 69"/>
                  <a:gd name="T41" fmla="*/ 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9" h="84">
                    <a:moveTo>
                      <a:pt x="10" y="3"/>
                    </a:moveTo>
                    <a:lnTo>
                      <a:pt x="8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29" y="49"/>
                    </a:lnTo>
                    <a:lnTo>
                      <a:pt x="58" y="80"/>
                    </a:lnTo>
                    <a:lnTo>
                      <a:pt x="60" y="82"/>
                    </a:lnTo>
                    <a:lnTo>
                      <a:pt x="62" y="84"/>
                    </a:lnTo>
                    <a:lnTo>
                      <a:pt x="64" y="84"/>
                    </a:lnTo>
                    <a:lnTo>
                      <a:pt x="66" y="82"/>
                    </a:lnTo>
                    <a:lnTo>
                      <a:pt x="67" y="80"/>
                    </a:lnTo>
                    <a:lnTo>
                      <a:pt x="69" y="78"/>
                    </a:lnTo>
                    <a:lnTo>
                      <a:pt x="69" y="76"/>
                    </a:lnTo>
                    <a:lnTo>
                      <a:pt x="67" y="74"/>
                    </a:lnTo>
                    <a:lnTo>
                      <a:pt x="39" y="44"/>
                    </a:lnTo>
                    <a:lnTo>
                      <a:pt x="10" y="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43" name="Freeform 27"/>
              <p:cNvSpPr/>
              <p:nvPr/>
            </p:nvSpPr>
            <p:spPr bwMode="auto">
              <a:xfrm>
                <a:off x="117" y="694"/>
                <a:ext cx="39" cy="37"/>
              </a:xfrm>
              <a:custGeom>
                <a:avLst/>
                <a:gdLst>
                  <a:gd name="T0" fmla="*/ 8 w 79"/>
                  <a:gd name="T1" fmla="*/ 2 h 73"/>
                  <a:gd name="T2" fmla="*/ 6 w 79"/>
                  <a:gd name="T3" fmla="*/ 0 h 73"/>
                  <a:gd name="T4" fmla="*/ 4 w 79"/>
                  <a:gd name="T5" fmla="*/ 0 h 73"/>
                  <a:gd name="T6" fmla="*/ 2 w 79"/>
                  <a:gd name="T7" fmla="*/ 2 h 73"/>
                  <a:gd name="T8" fmla="*/ 0 w 79"/>
                  <a:gd name="T9" fmla="*/ 4 h 73"/>
                  <a:gd name="T10" fmla="*/ 0 w 79"/>
                  <a:gd name="T11" fmla="*/ 6 h 73"/>
                  <a:gd name="T12" fmla="*/ 0 w 79"/>
                  <a:gd name="T13" fmla="*/ 8 h 73"/>
                  <a:gd name="T14" fmla="*/ 0 w 79"/>
                  <a:gd name="T15" fmla="*/ 10 h 73"/>
                  <a:gd name="T16" fmla="*/ 2 w 79"/>
                  <a:gd name="T17" fmla="*/ 12 h 73"/>
                  <a:gd name="T18" fmla="*/ 59 w 79"/>
                  <a:gd name="T19" fmla="*/ 64 h 73"/>
                  <a:gd name="T20" fmla="*/ 71 w 79"/>
                  <a:gd name="T21" fmla="*/ 73 h 73"/>
                  <a:gd name="T22" fmla="*/ 73 w 79"/>
                  <a:gd name="T23" fmla="*/ 73 h 73"/>
                  <a:gd name="T24" fmla="*/ 75 w 79"/>
                  <a:gd name="T25" fmla="*/ 73 h 73"/>
                  <a:gd name="T26" fmla="*/ 77 w 79"/>
                  <a:gd name="T27" fmla="*/ 73 h 73"/>
                  <a:gd name="T28" fmla="*/ 79 w 79"/>
                  <a:gd name="T29" fmla="*/ 71 h 73"/>
                  <a:gd name="T30" fmla="*/ 79 w 79"/>
                  <a:gd name="T31" fmla="*/ 70 h 73"/>
                  <a:gd name="T32" fmla="*/ 79 w 79"/>
                  <a:gd name="T33" fmla="*/ 68 h 73"/>
                  <a:gd name="T34" fmla="*/ 79 w 79"/>
                  <a:gd name="T35" fmla="*/ 66 h 73"/>
                  <a:gd name="T36" fmla="*/ 77 w 79"/>
                  <a:gd name="T37" fmla="*/ 64 h 73"/>
                  <a:gd name="T38" fmla="*/ 65 w 79"/>
                  <a:gd name="T39" fmla="*/ 54 h 73"/>
                  <a:gd name="T40" fmla="*/ 8 w 79"/>
                  <a:gd name="T41" fmla="*/ 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9" h="73">
                    <a:moveTo>
                      <a:pt x="8" y="2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59" y="64"/>
                    </a:lnTo>
                    <a:lnTo>
                      <a:pt x="71" y="73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7" y="73"/>
                    </a:lnTo>
                    <a:lnTo>
                      <a:pt x="79" y="71"/>
                    </a:lnTo>
                    <a:lnTo>
                      <a:pt x="79" y="70"/>
                    </a:lnTo>
                    <a:lnTo>
                      <a:pt x="79" y="68"/>
                    </a:lnTo>
                    <a:lnTo>
                      <a:pt x="79" y="66"/>
                    </a:lnTo>
                    <a:lnTo>
                      <a:pt x="77" y="64"/>
                    </a:lnTo>
                    <a:lnTo>
                      <a:pt x="65" y="54"/>
                    </a:lnTo>
                    <a:lnTo>
                      <a:pt x="8" y="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44" name="Freeform 28"/>
              <p:cNvSpPr/>
              <p:nvPr/>
            </p:nvSpPr>
            <p:spPr bwMode="auto">
              <a:xfrm>
                <a:off x="165" y="735"/>
                <a:ext cx="44" cy="32"/>
              </a:xfrm>
              <a:custGeom>
                <a:avLst/>
                <a:gdLst>
                  <a:gd name="T0" fmla="*/ 8 w 88"/>
                  <a:gd name="T1" fmla="*/ 2 h 63"/>
                  <a:gd name="T2" fmla="*/ 6 w 88"/>
                  <a:gd name="T3" fmla="*/ 0 h 63"/>
                  <a:gd name="T4" fmla="*/ 4 w 88"/>
                  <a:gd name="T5" fmla="*/ 0 h 63"/>
                  <a:gd name="T6" fmla="*/ 2 w 88"/>
                  <a:gd name="T7" fmla="*/ 2 h 63"/>
                  <a:gd name="T8" fmla="*/ 0 w 88"/>
                  <a:gd name="T9" fmla="*/ 4 h 63"/>
                  <a:gd name="T10" fmla="*/ 0 w 88"/>
                  <a:gd name="T11" fmla="*/ 6 h 63"/>
                  <a:gd name="T12" fmla="*/ 0 w 88"/>
                  <a:gd name="T13" fmla="*/ 8 h 63"/>
                  <a:gd name="T14" fmla="*/ 0 w 88"/>
                  <a:gd name="T15" fmla="*/ 10 h 63"/>
                  <a:gd name="T16" fmla="*/ 2 w 88"/>
                  <a:gd name="T17" fmla="*/ 11 h 63"/>
                  <a:gd name="T18" fmla="*/ 25 w 88"/>
                  <a:gd name="T19" fmla="*/ 27 h 63"/>
                  <a:gd name="T20" fmla="*/ 79 w 88"/>
                  <a:gd name="T21" fmla="*/ 61 h 63"/>
                  <a:gd name="T22" fmla="*/ 81 w 88"/>
                  <a:gd name="T23" fmla="*/ 63 h 63"/>
                  <a:gd name="T24" fmla="*/ 82 w 88"/>
                  <a:gd name="T25" fmla="*/ 63 h 63"/>
                  <a:gd name="T26" fmla="*/ 84 w 88"/>
                  <a:gd name="T27" fmla="*/ 61 h 63"/>
                  <a:gd name="T28" fmla="*/ 86 w 88"/>
                  <a:gd name="T29" fmla="*/ 59 h 63"/>
                  <a:gd name="T30" fmla="*/ 88 w 88"/>
                  <a:gd name="T31" fmla="*/ 58 h 63"/>
                  <a:gd name="T32" fmla="*/ 88 w 88"/>
                  <a:gd name="T33" fmla="*/ 56 h 63"/>
                  <a:gd name="T34" fmla="*/ 86 w 88"/>
                  <a:gd name="T35" fmla="*/ 54 h 63"/>
                  <a:gd name="T36" fmla="*/ 84 w 88"/>
                  <a:gd name="T37" fmla="*/ 52 h 63"/>
                  <a:gd name="T38" fmla="*/ 31 w 88"/>
                  <a:gd name="T39" fmla="*/ 17 h 63"/>
                  <a:gd name="T40" fmla="*/ 8 w 88"/>
                  <a:gd name="T41" fmla="*/ 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8" h="63">
                    <a:moveTo>
                      <a:pt x="8" y="2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1"/>
                    </a:lnTo>
                    <a:lnTo>
                      <a:pt x="25" y="27"/>
                    </a:lnTo>
                    <a:lnTo>
                      <a:pt x="79" y="61"/>
                    </a:lnTo>
                    <a:lnTo>
                      <a:pt x="81" y="63"/>
                    </a:lnTo>
                    <a:lnTo>
                      <a:pt x="82" y="63"/>
                    </a:lnTo>
                    <a:lnTo>
                      <a:pt x="84" y="61"/>
                    </a:lnTo>
                    <a:lnTo>
                      <a:pt x="86" y="59"/>
                    </a:lnTo>
                    <a:lnTo>
                      <a:pt x="88" y="58"/>
                    </a:lnTo>
                    <a:lnTo>
                      <a:pt x="88" y="56"/>
                    </a:lnTo>
                    <a:lnTo>
                      <a:pt x="86" y="54"/>
                    </a:lnTo>
                    <a:lnTo>
                      <a:pt x="84" y="52"/>
                    </a:lnTo>
                    <a:lnTo>
                      <a:pt x="31" y="17"/>
                    </a:lnTo>
                    <a:lnTo>
                      <a:pt x="8" y="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45" name="Freeform 29"/>
              <p:cNvSpPr/>
              <p:nvPr/>
            </p:nvSpPr>
            <p:spPr bwMode="auto">
              <a:xfrm>
                <a:off x="219" y="769"/>
                <a:ext cx="47" cy="24"/>
              </a:xfrm>
              <a:custGeom>
                <a:avLst/>
                <a:gdLst>
                  <a:gd name="T0" fmla="*/ 6 w 95"/>
                  <a:gd name="T1" fmla="*/ 0 h 48"/>
                  <a:gd name="T2" fmla="*/ 4 w 95"/>
                  <a:gd name="T3" fmla="*/ 0 h 48"/>
                  <a:gd name="T4" fmla="*/ 2 w 95"/>
                  <a:gd name="T5" fmla="*/ 2 h 48"/>
                  <a:gd name="T6" fmla="*/ 0 w 95"/>
                  <a:gd name="T7" fmla="*/ 4 h 48"/>
                  <a:gd name="T8" fmla="*/ 0 w 95"/>
                  <a:gd name="T9" fmla="*/ 6 h 48"/>
                  <a:gd name="T10" fmla="*/ 0 w 95"/>
                  <a:gd name="T11" fmla="*/ 8 h 48"/>
                  <a:gd name="T12" fmla="*/ 0 w 95"/>
                  <a:gd name="T13" fmla="*/ 10 h 48"/>
                  <a:gd name="T14" fmla="*/ 2 w 95"/>
                  <a:gd name="T15" fmla="*/ 12 h 48"/>
                  <a:gd name="T16" fmla="*/ 4 w 95"/>
                  <a:gd name="T17" fmla="*/ 12 h 48"/>
                  <a:gd name="T18" fmla="*/ 54 w 95"/>
                  <a:gd name="T19" fmla="*/ 37 h 48"/>
                  <a:gd name="T20" fmla="*/ 89 w 95"/>
                  <a:gd name="T21" fmla="*/ 48 h 48"/>
                  <a:gd name="T22" fmla="*/ 91 w 95"/>
                  <a:gd name="T23" fmla="*/ 48 h 48"/>
                  <a:gd name="T24" fmla="*/ 93 w 95"/>
                  <a:gd name="T25" fmla="*/ 48 h 48"/>
                  <a:gd name="T26" fmla="*/ 95 w 95"/>
                  <a:gd name="T27" fmla="*/ 46 h 48"/>
                  <a:gd name="T28" fmla="*/ 95 w 95"/>
                  <a:gd name="T29" fmla="*/ 44 h 48"/>
                  <a:gd name="T30" fmla="*/ 95 w 95"/>
                  <a:gd name="T31" fmla="*/ 42 h 48"/>
                  <a:gd name="T32" fmla="*/ 95 w 95"/>
                  <a:gd name="T33" fmla="*/ 40 h 48"/>
                  <a:gd name="T34" fmla="*/ 93 w 95"/>
                  <a:gd name="T35" fmla="*/ 39 h 48"/>
                  <a:gd name="T36" fmla="*/ 91 w 95"/>
                  <a:gd name="T37" fmla="*/ 37 h 48"/>
                  <a:gd name="T38" fmla="*/ 56 w 95"/>
                  <a:gd name="T39" fmla="*/ 25 h 48"/>
                  <a:gd name="T40" fmla="*/ 6 w 95"/>
                  <a:gd name="T4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5" h="48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54" y="37"/>
                    </a:lnTo>
                    <a:lnTo>
                      <a:pt x="89" y="48"/>
                    </a:lnTo>
                    <a:lnTo>
                      <a:pt x="91" y="48"/>
                    </a:lnTo>
                    <a:lnTo>
                      <a:pt x="93" y="48"/>
                    </a:lnTo>
                    <a:lnTo>
                      <a:pt x="95" y="46"/>
                    </a:lnTo>
                    <a:lnTo>
                      <a:pt x="95" y="44"/>
                    </a:lnTo>
                    <a:lnTo>
                      <a:pt x="95" y="42"/>
                    </a:lnTo>
                    <a:lnTo>
                      <a:pt x="95" y="40"/>
                    </a:lnTo>
                    <a:lnTo>
                      <a:pt x="93" y="39"/>
                    </a:lnTo>
                    <a:lnTo>
                      <a:pt x="91" y="37"/>
                    </a:lnTo>
                    <a:lnTo>
                      <a:pt x="56" y="25"/>
                    </a:lnTo>
                    <a:lnTo>
                      <a:pt x="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46" name="Freeform 30"/>
              <p:cNvSpPr/>
              <p:nvPr/>
            </p:nvSpPr>
            <p:spPr bwMode="auto">
              <a:xfrm>
                <a:off x="276" y="794"/>
                <a:ext cx="51" cy="17"/>
              </a:xfrm>
              <a:custGeom>
                <a:avLst/>
                <a:gdLst>
                  <a:gd name="T0" fmla="*/ 7 w 102"/>
                  <a:gd name="T1" fmla="*/ 0 h 35"/>
                  <a:gd name="T2" fmla="*/ 5 w 102"/>
                  <a:gd name="T3" fmla="*/ 0 h 35"/>
                  <a:gd name="T4" fmla="*/ 4 w 102"/>
                  <a:gd name="T5" fmla="*/ 0 h 35"/>
                  <a:gd name="T6" fmla="*/ 2 w 102"/>
                  <a:gd name="T7" fmla="*/ 2 h 35"/>
                  <a:gd name="T8" fmla="*/ 0 w 102"/>
                  <a:gd name="T9" fmla="*/ 4 h 35"/>
                  <a:gd name="T10" fmla="*/ 0 w 102"/>
                  <a:gd name="T11" fmla="*/ 6 h 35"/>
                  <a:gd name="T12" fmla="*/ 2 w 102"/>
                  <a:gd name="T13" fmla="*/ 8 h 35"/>
                  <a:gd name="T14" fmla="*/ 4 w 102"/>
                  <a:gd name="T15" fmla="*/ 10 h 35"/>
                  <a:gd name="T16" fmla="*/ 5 w 102"/>
                  <a:gd name="T17" fmla="*/ 12 h 35"/>
                  <a:gd name="T18" fmla="*/ 11 w 102"/>
                  <a:gd name="T19" fmla="*/ 13 h 35"/>
                  <a:gd name="T20" fmla="*/ 50 w 102"/>
                  <a:gd name="T21" fmla="*/ 25 h 35"/>
                  <a:gd name="T22" fmla="*/ 88 w 102"/>
                  <a:gd name="T23" fmla="*/ 33 h 35"/>
                  <a:gd name="T24" fmla="*/ 94 w 102"/>
                  <a:gd name="T25" fmla="*/ 35 h 35"/>
                  <a:gd name="T26" fmla="*/ 96 w 102"/>
                  <a:gd name="T27" fmla="*/ 35 h 35"/>
                  <a:gd name="T28" fmla="*/ 98 w 102"/>
                  <a:gd name="T29" fmla="*/ 35 h 35"/>
                  <a:gd name="T30" fmla="*/ 100 w 102"/>
                  <a:gd name="T31" fmla="*/ 33 h 35"/>
                  <a:gd name="T32" fmla="*/ 102 w 102"/>
                  <a:gd name="T33" fmla="*/ 31 h 35"/>
                  <a:gd name="T34" fmla="*/ 102 w 102"/>
                  <a:gd name="T35" fmla="*/ 29 h 35"/>
                  <a:gd name="T36" fmla="*/ 100 w 102"/>
                  <a:gd name="T37" fmla="*/ 27 h 35"/>
                  <a:gd name="T38" fmla="*/ 98 w 102"/>
                  <a:gd name="T39" fmla="*/ 25 h 35"/>
                  <a:gd name="T40" fmla="*/ 96 w 102"/>
                  <a:gd name="T41" fmla="*/ 23 h 35"/>
                  <a:gd name="T42" fmla="*/ 90 w 102"/>
                  <a:gd name="T43" fmla="*/ 21 h 35"/>
                  <a:gd name="T44" fmla="*/ 52 w 102"/>
                  <a:gd name="T45" fmla="*/ 13 h 35"/>
                  <a:gd name="T46" fmla="*/ 13 w 102"/>
                  <a:gd name="T47" fmla="*/ 2 h 35"/>
                  <a:gd name="T48" fmla="*/ 7 w 102"/>
                  <a:gd name="T4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2" h="35">
                    <a:moveTo>
                      <a:pt x="7" y="0"/>
                    </a:moveTo>
                    <a:lnTo>
                      <a:pt x="5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5" y="12"/>
                    </a:lnTo>
                    <a:lnTo>
                      <a:pt x="11" y="13"/>
                    </a:lnTo>
                    <a:lnTo>
                      <a:pt x="50" y="25"/>
                    </a:lnTo>
                    <a:lnTo>
                      <a:pt x="88" y="33"/>
                    </a:lnTo>
                    <a:lnTo>
                      <a:pt x="94" y="35"/>
                    </a:lnTo>
                    <a:lnTo>
                      <a:pt x="96" y="35"/>
                    </a:lnTo>
                    <a:lnTo>
                      <a:pt x="98" y="35"/>
                    </a:lnTo>
                    <a:lnTo>
                      <a:pt x="100" y="33"/>
                    </a:lnTo>
                    <a:lnTo>
                      <a:pt x="102" y="31"/>
                    </a:lnTo>
                    <a:lnTo>
                      <a:pt x="102" y="29"/>
                    </a:lnTo>
                    <a:lnTo>
                      <a:pt x="100" y="27"/>
                    </a:lnTo>
                    <a:lnTo>
                      <a:pt x="98" y="25"/>
                    </a:lnTo>
                    <a:lnTo>
                      <a:pt x="96" y="23"/>
                    </a:lnTo>
                    <a:lnTo>
                      <a:pt x="90" y="21"/>
                    </a:lnTo>
                    <a:lnTo>
                      <a:pt x="52" y="13"/>
                    </a:lnTo>
                    <a:lnTo>
                      <a:pt x="13" y="2"/>
                    </a:lnTo>
                    <a:lnTo>
                      <a:pt x="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47" name="Freeform 31"/>
              <p:cNvSpPr/>
              <p:nvPr/>
            </p:nvSpPr>
            <p:spPr bwMode="auto">
              <a:xfrm>
                <a:off x="338" y="808"/>
                <a:ext cx="52" cy="11"/>
              </a:xfrm>
              <a:custGeom>
                <a:avLst/>
                <a:gdLst>
                  <a:gd name="T0" fmla="*/ 7 w 103"/>
                  <a:gd name="T1" fmla="*/ 0 h 21"/>
                  <a:gd name="T2" fmla="*/ 5 w 103"/>
                  <a:gd name="T3" fmla="*/ 0 h 21"/>
                  <a:gd name="T4" fmla="*/ 3 w 103"/>
                  <a:gd name="T5" fmla="*/ 2 h 21"/>
                  <a:gd name="T6" fmla="*/ 2 w 103"/>
                  <a:gd name="T7" fmla="*/ 4 h 21"/>
                  <a:gd name="T8" fmla="*/ 0 w 103"/>
                  <a:gd name="T9" fmla="*/ 6 h 21"/>
                  <a:gd name="T10" fmla="*/ 0 w 103"/>
                  <a:gd name="T11" fmla="*/ 8 h 21"/>
                  <a:gd name="T12" fmla="*/ 2 w 103"/>
                  <a:gd name="T13" fmla="*/ 9 h 21"/>
                  <a:gd name="T14" fmla="*/ 3 w 103"/>
                  <a:gd name="T15" fmla="*/ 11 h 21"/>
                  <a:gd name="T16" fmla="*/ 5 w 103"/>
                  <a:gd name="T17" fmla="*/ 11 h 21"/>
                  <a:gd name="T18" fmla="*/ 44 w 103"/>
                  <a:gd name="T19" fmla="*/ 17 h 21"/>
                  <a:gd name="T20" fmla="*/ 84 w 103"/>
                  <a:gd name="T21" fmla="*/ 19 h 21"/>
                  <a:gd name="T22" fmla="*/ 98 w 103"/>
                  <a:gd name="T23" fmla="*/ 21 h 21"/>
                  <a:gd name="T24" fmla="*/ 100 w 103"/>
                  <a:gd name="T25" fmla="*/ 21 h 21"/>
                  <a:gd name="T26" fmla="*/ 101 w 103"/>
                  <a:gd name="T27" fmla="*/ 19 h 21"/>
                  <a:gd name="T28" fmla="*/ 103 w 103"/>
                  <a:gd name="T29" fmla="*/ 17 h 21"/>
                  <a:gd name="T30" fmla="*/ 103 w 103"/>
                  <a:gd name="T31" fmla="*/ 15 h 21"/>
                  <a:gd name="T32" fmla="*/ 103 w 103"/>
                  <a:gd name="T33" fmla="*/ 13 h 21"/>
                  <a:gd name="T34" fmla="*/ 103 w 103"/>
                  <a:gd name="T35" fmla="*/ 11 h 21"/>
                  <a:gd name="T36" fmla="*/ 101 w 103"/>
                  <a:gd name="T37" fmla="*/ 9 h 21"/>
                  <a:gd name="T38" fmla="*/ 100 w 103"/>
                  <a:gd name="T39" fmla="*/ 9 h 21"/>
                  <a:gd name="T40" fmla="*/ 86 w 103"/>
                  <a:gd name="T41" fmla="*/ 8 h 21"/>
                  <a:gd name="T42" fmla="*/ 46 w 103"/>
                  <a:gd name="T43" fmla="*/ 6 h 21"/>
                  <a:gd name="T44" fmla="*/ 7 w 103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" h="21">
                    <a:moveTo>
                      <a:pt x="7" y="0"/>
                    </a:moveTo>
                    <a:lnTo>
                      <a:pt x="5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9"/>
                    </a:lnTo>
                    <a:lnTo>
                      <a:pt x="3" y="11"/>
                    </a:lnTo>
                    <a:lnTo>
                      <a:pt x="5" y="11"/>
                    </a:lnTo>
                    <a:lnTo>
                      <a:pt x="44" y="17"/>
                    </a:lnTo>
                    <a:lnTo>
                      <a:pt x="84" y="19"/>
                    </a:lnTo>
                    <a:lnTo>
                      <a:pt x="98" y="21"/>
                    </a:lnTo>
                    <a:lnTo>
                      <a:pt x="100" y="21"/>
                    </a:lnTo>
                    <a:lnTo>
                      <a:pt x="101" y="19"/>
                    </a:lnTo>
                    <a:lnTo>
                      <a:pt x="103" y="17"/>
                    </a:lnTo>
                    <a:lnTo>
                      <a:pt x="103" y="15"/>
                    </a:lnTo>
                    <a:lnTo>
                      <a:pt x="103" y="13"/>
                    </a:lnTo>
                    <a:lnTo>
                      <a:pt x="103" y="11"/>
                    </a:lnTo>
                    <a:lnTo>
                      <a:pt x="101" y="9"/>
                    </a:lnTo>
                    <a:lnTo>
                      <a:pt x="100" y="9"/>
                    </a:lnTo>
                    <a:lnTo>
                      <a:pt x="86" y="8"/>
                    </a:lnTo>
                    <a:lnTo>
                      <a:pt x="46" y="6"/>
                    </a:lnTo>
                    <a:lnTo>
                      <a:pt x="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48" name="Freeform 32"/>
              <p:cNvSpPr/>
              <p:nvPr/>
            </p:nvSpPr>
            <p:spPr bwMode="auto">
              <a:xfrm>
                <a:off x="401" y="810"/>
                <a:ext cx="52" cy="9"/>
              </a:xfrm>
              <a:custGeom>
                <a:avLst/>
                <a:gdLst>
                  <a:gd name="T0" fmla="*/ 8 w 104"/>
                  <a:gd name="T1" fmla="*/ 5 h 17"/>
                  <a:gd name="T2" fmla="*/ 6 w 104"/>
                  <a:gd name="T3" fmla="*/ 5 h 17"/>
                  <a:gd name="T4" fmla="*/ 4 w 104"/>
                  <a:gd name="T5" fmla="*/ 5 h 17"/>
                  <a:gd name="T6" fmla="*/ 2 w 104"/>
                  <a:gd name="T7" fmla="*/ 7 h 17"/>
                  <a:gd name="T8" fmla="*/ 0 w 104"/>
                  <a:gd name="T9" fmla="*/ 9 h 17"/>
                  <a:gd name="T10" fmla="*/ 0 w 104"/>
                  <a:gd name="T11" fmla="*/ 11 h 17"/>
                  <a:gd name="T12" fmla="*/ 2 w 104"/>
                  <a:gd name="T13" fmla="*/ 13 h 17"/>
                  <a:gd name="T14" fmla="*/ 4 w 104"/>
                  <a:gd name="T15" fmla="*/ 15 h 17"/>
                  <a:gd name="T16" fmla="*/ 6 w 104"/>
                  <a:gd name="T17" fmla="*/ 17 h 17"/>
                  <a:gd name="T18" fmla="*/ 41 w 104"/>
                  <a:gd name="T19" fmla="*/ 15 h 17"/>
                  <a:gd name="T20" fmla="*/ 43 w 104"/>
                  <a:gd name="T21" fmla="*/ 15 h 17"/>
                  <a:gd name="T22" fmla="*/ 83 w 104"/>
                  <a:gd name="T23" fmla="*/ 13 h 17"/>
                  <a:gd name="T24" fmla="*/ 98 w 104"/>
                  <a:gd name="T25" fmla="*/ 11 h 17"/>
                  <a:gd name="T26" fmla="*/ 100 w 104"/>
                  <a:gd name="T27" fmla="*/ 9 h 17"/>
                  <a:gd name="T28" fmla="*/ 102 w 104"/>
                  <a:gd name="T29" fmla="*/ 7 h 17"/>
                  <a:gd name="T30" fmla="*/ 104 w 104"/>
                  <a:gd name="T31" fmla="*/ 5 h 17"/>
                  <a:gd name="T32" fmla="*/ 104 w 104"/>
                  <a:gd name="T33" fmla="*/ 4 h 17"/>
                  <a:gd name="T34" fmla="*/ 102 w 104"/>
                  <a:gd name="T35" fmla="*/ 2 h 17"/>
                  <a:gd name="T36" fmla="*/ 100 w 104"/>
                  <a:gd name="T37" fmla="*/ 0 h 17"/>
                  <a:gd name="T38" fmla="*/ 98 w 104"/>
                  <a:gd name="T39" fmla="*/ 0 h 17"/>
                  <a:gd name="T40" fmla="*/ 96 w 104"/>
                  <a:gd name="T41" fmla="*/ 0 h 17"/>
                  <a:gd name="T42" fmla="*/ 81 w 104"/>
                  <a:gd name="T43" fmla="*/ 2 h 17"/>
                  <a:gd name="T44" fmla="*/ 41 w 104"/>
                  <a:gd name="T45" fmla="*/ 4 h 17"/>
                  <a:gd name="T46" fmla="*/ 41 w 104"/>
                  <a:gd name="T47" fmla="*/ 9 h 17"/>
                  <a:gd name="T48" fmla="*/ 43 w 104"/>
                  <a:gd name="T49" fmla="*/ 4 h 17"/>
                  <a:gd name="T50" fmla="*/ 8 w 104"/>
                  <a:gd name="T51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4" h="17">
                    <a:moveTo>
                      <a:pt x="8" y="5"/>
                    </a:moveTo>
                    <a:lnTo>
                      <a:pt x="6" y="5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4" y="15"/>
                    </a:lnTo>
                    <a:lnTo>
                      <a:pt x="6" y="17"/>
                    </a:lnTo>
                    <a:lnTo>
                      <a:pt x="41" y="15"/>
                    </a:lnTo>
                    <a:lnTo>
                      <a:pt x="43" y="15"/>
                    </a:lnTo>
                    <a:lnTo>
                      <a:pt x="83" y="13"/>
                    </a:lnTo>
                    <a:lnTo>
                      <a:pt x="98" y="11"/>
                    </a:lnTo>
                    <a:lnTo>
                      <a:pt x="100" y="9"/>
                    </a:lnTo>
                    <a:lnTo>
                      <a:pt x="102" y="7"/>
                    </a:lnTo>
                    <a:lnTo>
                      <a:pt x="104" y="5"/>
                    </a:lnTo>
                    <a:lnTo>
                      <a:pt x="104" y="4"/>
                    </a:lnTo>
                    <a:lnTo>
                      <a:pt x="102" y="2"/>
                    </a:lnTo>
                    <a:lnTo>
                      <a:pt x="100" y="0"/>
                    </a:lnTo>
                    <a:lnTo>
                      <a:pt x="98" y="0"/>
                    </a:lnTo>
                    <a:lnTo>
                      <a:pt x="96" y="0"/>
                    </a:lnTo>
                    <a:lnTo>
                      <a:pt x="81" y="2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3" y="4"/>
                    </a:lnTo>
                    <a:lnTo>
                      <a:pt x="8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49" name="Freeform 33"/>
              <p:cNvSpPr/>
              <p:nvPr/>
            </p:nvSpPr>
            <p:spPr bwMode="auto">
              <a:xfrm>
                <a:off x="465" y="797"/>
                <a:ext cx="50" cy="16"/>
              </a:xfrm>
              <a:custGeom>
                <a:avLst/>
                <a:gdLst>
                  <a:gd name="T0" fmla="*/ 4 w 100"/>
                  <a:gd name="T1" fmla="*/ 21 h 32"/>
                  <a:gd name="T2" fmla="*/ 2 w 100"/>
                  <a:gd name="T3" fmla="*/ 23 h 32"/>
                  <a:gd name="T4" fmla="*/ 0 w 100"/>
                  <a:gd name="T5" fmla="*/ 25 h 32"/>
                  <a:gd name="T6" fmla="*/ 0 w 100"/>
                  <a:gd name="T7" fmla="*/ 27 h 32"/>
                  <a:gd name="T8" fmla="*/ 0 w 100"/>
                  <a:gd name="T9" fmla="*/ 29 h 32"/>
                  <a:gd name="T10" fmla="*/ 0 w 100"/>
                  <a:gd name="T11" fmla="*/ 31 h 32"/>
                  <a:gd name="T12" fmla="*/ 2 w 100"/>
                  <a:gd name="T13" fmla="*/ 32 h 32"/>
                  <a:gd name="T14" fmla="*/ 4 w 100"/>
                  <a:gd name="T15" fmla="*/ 32 h 32"/>
                  <a:gd name="T16" fmla="*/ 6 w 100"/>
                  <a:gd name="T17" fmla="*/ 32 h 32"/>
                  <a:gd name="T18" fmla="*/ 35 w 100"/>
                  <a:gd name="T19" fmla="*/ 27 h 32"/>
                  <a:gd name="T20" fmla="*/ 73 w 100"/>
                  <a:gd name="T21" fmla="*/ 19 h 32"/>
                  <a:gd name="T22" fmla="*/ 96 w 100"/>
                  <a:gd name="T23" fmla="*/ 11 h 32"/>
                  <a:gd name="T24" fmla="*/ 98 w 100"/>
                  <a:gd name="T25" fmla="*/ 11 h 32"/>
                  <a:gd name="T26" fmla="*/ 100 w 100"/>
                  <a:gd name="T27" fmla="*/ 9 h 32"/>
                  <a:gd name="T28" fmla="*/ 100 w 100"/>
                  <a:gd name="T29" fmla="*/ 7 h 32"/>
                  <a:gd name="T30" fmla="*/ 100 w 100"/>
                  <a:gd name="T31" fmla="*/ 6 h 32"/>
                  <a:gd name="T32" fmla="*/ 100 w 100"/>
                  <a:gd name="T33" fmla="*/ 4 h 32"/>
                  <a:gd name="T34" fmla="*/ 98 w 100"/>
                  <a:gd name="T35" fmla="*/ 2 h 32"/>
                  <a:gd name="T36" fmla="*/ 96 w 100"/>
                  <a:gd name="T37" fmla="*/ 0 h 32"/>
                  <a:gd name="T38" fmla="*/ 94 w 100"/>
                  <a:gd name="T39" fmla="*/ 0 h 32"/>
                  <a:gd name="T40" fmla="*/ 71 w 100"/>
                  <a:gd name="T41" fmla="*/ 7 h 32"/>
                  <a:gd name="T42" fmla="*/ 33 w 100"/>
                  <a:gd name="T43" fmla="*/ 15 h 32"/>
                  <a:gd name="T44" fmla="*/ 4 w 100"/>
                  <a:gd name="T45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0" h="32">
                    <a:moveTo>
                      <a:pt x="4" y="21"/>
                    </a:moveTo>
                    <a:lnTo>
                      <a:pt x="2" y="23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2" y="32"/>
                    </a:lnTo>
                    <a:lnTo>
                      <a:pt x="4" y="32"/>
                    </a:lnTo>
                    <a:lnTo>
                      <a:pt x="6" y="32"/>
                    </a:lnTo>
                    <a:lnTo>
                      <a:pt x="35" y="27"/>
                    </a:lnTo>
                    <a:lnTo>
                      <a:pt x="73" y="19"/>
                    </a:lnTo>
                    <a:lnTo>
                      <a:pt x="96" y="11"/>
                    </a:lnTo>
                    <a:lnTo>
                      <a:pt x="98" y="11"/>
                    </a:lnTo>
                    <a:lnTo>
                      <a:pt x="100" y="9"/>
                    </a:lnTo>
                    <a:lnTo>
                      <a:pt x="100" y="7"/>
                    </a:lnTo>
                    <a:lnTo>
                      <a:pt x="100" y="6"/>
                    </a:lnTo>
                    <a:lnTo>
                      <a:pt x="100" y="4"/>
                    </a:lnTo>
                    <a:lnTo>
                      <a:pt x="98" y="2"/>
                    </a:lnTo>
                    <a:lnTo>
                      <a:pt x="96" y="0"/>
                    </a:lnTo>
                    <a:lnTo>
                      <a:pt x="94" y="0"/>
                    </a:lnTo>
                    <a:lnTo>
                      <a:pt x="71" y="7"/>
                    </a:lnTo>
                    <a:lnTo>
                      <a:pt x="33" y="15"/>
                    </a:lnTo>
                    <a:lnTo>
                      <a:pt x="4" y="2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50" name="Freeform 34"/>
              <p:cNvSpPr/>
              <p:nvPr/>
            </p:nvSpPr>
            <p:spPr bwMode="auto">
              <a:xfrm>
                <a:off x="526" y="774"/>
                <a:ext cx="48" cy="24"/>
              </a:xfrm>
              <a:custGeom>
                <a:avLst/>
                <a:gdLst>
                  <a:gd name="T0" fmla="*/ 4 w 96"/>
                  <a:gd name="T1" fmla="*/ 36 h 48"/>
                  <a:gd name="T2" fmla="*/ 2 w 96"/>
                  <a:gd name="T3" fmla="*/ 36 h 48"/>
                  <a:gd name="T4" fmla="*/ 0 w 96"/>
                  <a:gd name="T5" fmla="*/ 38 h 48"/>
                  <a:gd name="T6" fmla="*/ 0 w 96"/>
                  <a:gd name="T7" fmla="*/ 40 h 48"/>
                  <a:gd name="T8" fmla="*/ 0 w 96"/>
                  <a:gd name="T9" fmla="*/ 42 h 48"/>
                  <a:gd name="T10" fmla="*/ 0 w 96"/>
                  <a:gd name="T11" fmla="*/ 44 h 48"/>
                  <a:gd name="T12" fmla="*/ 2 w 96"/>
                  <a:gd name="T13" fmla="*/ 46 h 48"/>
                  <a:gd name="T14" fmla="*/ 4 w 96"/>
                  <a:gd name="T15" fmla="*/ 48 h 48"/>
                  <a:gd name="T16" fmla="*/ 6 w 96"/>
                  <a:gd name="T17" fmla="*/ 48 h 48"/>
                  <a:gd name="T18" fmla="*/ 62 w 96"/>
                  <a:gd name="T19" fmla="*/ 27 h 48"/>
                  <a:gd name="T20" fmla="*/ 90 w 96"/>
                  <a:gd name="T21" fmla="*/ 11 h 48"/>
                  <a:gd name="T22" fmla="*/ 92 w 96"/>
                  <a:gd name="T23" fmla="*/ 11 h 48"/>
                  <a:gd name="T24" fmla="*/ 94 w 96"/>
                  <a:gd name="T25" fmla="*/ 9 h 48"/>
                  <a:gd name="T26" fmla="*/ 96 w 96"/>
                  <a:gd name="T27" fmla="*/ 7 h 48"/>
                  <a:gd name="T28" fmla="*/ 96 w 96"/>
                  <a:gd name="T29" fmla="*/ 6 h 48"/>
                  <a:gd name="T30" fmla="*/ 94 w 96"/>
                  <a:gd name="T31" fmla="*/ 4 h 48"/>
                  <a:gd name="T32" fmla="*/ 92 w 96"/>
                  <a:gd name="T33" fmla="*/ 2 h 48"/>
                  <a:gd name="T34" fmla="*/ 90 w 96"/>
                  <a:gd name="T35" fmla="*/ 0 h 48"/>
                  <a:gd name="T36" fmla="*/ 88 w 96"/>
                  <a:gd name="T37" fmla="*/ 0 h 48"/>
                  <a:gd name="T38" fmla="*/ 60 w 96"/>
                  <a:gd name="T39" fmla="*/ 15 h 48"/>
                  <a:gd name="T40" fmla="*/ 4 w 96"/>
                  <a:gd name="T41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6" h="48">
                    <a:moveTo>
                      <a:pt x="4" y="36"/>
                    </a:moveTo>
                    <a:lnTo>
                      <a:pt x="2" y="36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2" y="46"/>
                    </a:lnTo>
                    <a:lnTo>
                      <a:pt x="4" y="48"/>
                    </a:lnTo>
                    <a:lnTo>
                      <a:pt x="6" y="48"/>
                    </a:lnTo>
                    <a:lnTo>
                      <a:pt x="62" y="27"/>
                    </a:lnTo>
                    <a:lnTo>
                      <a:pt x="90" y="11"/>
                    </a:lnTo>
                    <a:lnTo>
                      <a:pt x="92" y="11"/>
                    </a:lnTo>
                    <a:lnTo>
                      <a:pt x="94" y="9"/>
                    </a:lnTo>
                    <a:lnTo>
                      <a:pt x="96" y="7"/>
                    </a:lnTo>
                    <a:lnTo>
                      <a:pt x="96" y="6"/>
                    </a:lnTo>
                    <a:lnTo>
                      <a:pt x="94" y="4"/>
                    </a:lnTo>
                    <a:lnTo>
                      <a:pt x="92" y="2"/>
                    </a:lnTo>
                    <a:lnTo>
                      <a:pt x="90" y="0"/>
                    </a:lnTo>
                    <a:lnTo>
                      <a:pt x="88" y="0"/>
                    </a:lnTo>
                    <a:lnTo>
                      <a:pt x="60" y="15"/>
                    </a:lnTo>
                    <a:lnTo>
                      <a:pt x="4" y="3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51" name="Freeform 35"/>
              <p:cNvSpPr/>
              <p:nvPr/>
            </p:nvSpPr>
            <p:spPr bwMode="auto">
              <a:xfrm>
                <a:off x="584" y="742"/>
                <a:ext cx="45" cy="30"/>
              </a:xfrm>
              <a:custGeom>
                <a:avLst/>
                <a:gdLst>
                  <a:gd name="T0" fmla="*/ 6 w 91"/>
                  <a:gd name="T1" fmla="*/ 48 h 60"/>
                  <a:gd name="T2" fmla="*/ 4 w 91"/>
                  <a:gd name="T3" fmla="*/ 50 h 60"/>
                  <a:gd name="T4" fmla="*/ 2 w 91"/>
                  <a:gd name="T5" fmla="*/ 52 h 60"/>
                  <a:gd name="T6" fmla="*/ 0 w 91"/>
                  <a:gd name="T7" fmla="*/ 54 h 60"/>
                  <a:gd name="T8" fmla="*/ 0 w 91"/>
                  <a:gd name="T9" fmla="*/ 56 h 60"/>
                  <a:gd name="T10" fmla="*/ 2 w 91"/>
                  <a:gd name="T11" fmla="*/ 58 h 60"/>
                  <a:gd name="T12" fmla="*/ 4 w 91"/>
                  <a:gd name="T13" fmla="*/ 60 h 60"/>
                  <a:gd name="T14" fmla="*/ 6 w 91"/>
                  <a:gd name="T15" fmla="*/ 60 h 60"/>
                  <a:gd name="T16" fmla="*/ 8 w 91"/>
                  <a:gd name="T17" fmla="*/ 60 h 60"/>
                  <a:gd name="T18" fmla="*/ 16 w 91"/>
                  <a:gd name="T19" fmla="*/ 56 h 60"/>
                  <a:gd name="T20" fmla="*/ 18 w 91"/>
                  <a:gd name="T21" fmla="*/ 56 h 60"/>
                  <a:gd name="T22" fmla="*/ 83 w 91"/>
                  <a:gd name="T23" fmla="*/ 14 h 60"/>
                  <a:gd name="T24" fmla="*/ 87 w 91"/>
                  <a:gd name="T25" fmla="*/ 12 h 60"/>
                  <a:gd name="T26" fmla="*/ 89 w 91"/>
                  <a:gd name="T27" fmla="*/ 10 h 60"/>
                  <a:gd name="T28" fmla="*/ 91 w 91"/>
                  <a:gd name="T29" fmla="*/ 8 h 60"/>
                  <a:gd name="T30" fmla="*/ 91 w 91"/>
                  <a:gd name="T31" fmla="*/ 6 h 60"/>
                  <a:gd name="T32" fmla="*/ 89 w 91"/>
                  <a:gd name="T33" fmla="*/ 4 h 60"/>
                  <a:gd name="T34" fmla="*/ 87 w 91"/>
                  <a:gd name="T35" fmla="*/ 2 h 60"/>
                  <a:gd name="T36" fmla="*/ 85 w 91"/>
                  <a:gd name="T37" fmla="*/ 0 h 60"/>
                  <a:gd name="T38" fmla="*/ 83 w 91"/>
                  <a:gd name="T39" fmla="*/ 0 h 60"/>
                  <a:gd name="T40" fmla="*/ 81 w 91"/>
                  <a:gd name="T41" fmla="*/ 2 h 60"/>
                  <a:gd name="T42" fmla="*/ 77 w 91"/>
                  <a:gd name="T43" fmla="*/ 4 h 60"/>
                  <a:gd name="T44" fmla="*/ 12 w 91"/>
                  <a:gd name="T45" fmla="*/ 46 h 60"/>
                  <a:gd name="T46" fmla="*/ 16 w 91"/>
                  <a:gd name="T47" fmla="*/ 50 h 60"/>
                  <a:gd name="T48" fmla="*/ 14 w 91"/>
                  <a:gd name="T49" fmla="*/ 45 h 60"/>
                  <a:gd name="T50" fmla="*/ 6 w 91"/>
                  <a:gd name="T5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1" h="60">
                    <a:moveTo>
                      <a:pt x="6" y="48"/>
                    </a:moveTo>
                    <a:lnTo>
                      <a:pt x="4" y="50"/>
                    </a:lnTo>
                    <a:lnTo>
                      <a:pt x="2" y="52"/>
                    </a:lnTo>
                    <a:lnTo>
                      <a:pt x="0" y="54"/>
                    </a:lnTo>
                    <a:lnTo>
                      <a:pt x="0" y="56"/>
                    </a:lnTo>
                    <a:lnTo>
                      <a:pt x="2" y="58"/>
                    </a:lnTo>
                    <a:lnTo>
                      <a:pt x="4" y="60"/>
                    </a:lnTo>
                    <a:lnTo>
                      <a:pt x="6" y="60"/>
                    </a:lnTo>
                    <a:lnTo>
                      <a:pt x="8" y="60"/>
                    </a:lnTo>
                    <a:lnTo>
                      <a:pt x="16" y="56"/>
                    </a:lnTo>
                    <a:lnTo>
                      <a:pt x="18" y="56"/>
                    </a:lnTo>
                    <a:lnTo>
                      <a:pt x="83" y="14"/>
                    </a:lnTo>
                    <a:lnTo>
                      <a:pt x="87" y="12"/>
                    </a:lnTo>
                    <a:lnTo>
                      <a:pt x="89" y="10"/>
                    </a:lnTo>
                    <a:lnTo>
                      <a:pt x="91" y="8"/>
                    </a:lnTo>
                    <a:lnTo>
                      <a:pt x="91" y="6"/>
                    </a:lnTo>
                    <a:lnTo>
                      <a:pt x="89" y="4"/>
                    </a:lnTo>
                    <a:lnTo>
                      <a:pt x="87" y="2"/>
                    </a:lnTo>
                    <a:lnTo>
                      <a:pt x="85" y="0"/>
                    </a:lnTo>
                    <a:lnTo>
                      <a:pt x="83" y="0"/>
                    </a:lnTo>
                    <a:lnTo>
                      <a:pt x="81" y="2"/>
                    </a:lnTo>
                    <a:lnTo>
                      <a:pt x="77" y="4"/>
                    </a:lnTo>
                    <a:lnTo>
                      <a:pt x="12" y="46"/>
                    </a:lnTo>
                    <a:lnTo>
                      <a:pt x="16" y="50"/>
                    </a:lnTo>
                    <a:lnTo>
                      <a:pt x="14" y="45"/>
                    </a:lnTo>
                    <a:lnTo>
                      <a:pt x="6" y="4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52" name="Freeform 36"/>
              <p:cNvSpPr/>
              <p:nvPr/>
            </p:nvSpPr>
            <p:spPr bwMode="auto">
              <a:xfrm>
                <a:off x="636" y="702"/>
                <a:ext cx="42" cy="35"/>
              </a:xfrm>
              <a:custGeom>
                <a:avLst/>
                <a:gdLst>
                  <a:gd name="T0" fmla="*/ 4 w 83"/>
                  <a:gd name="T1" fmla="*/ 61 h 71"/>
                  <a:gd name="T2" fmla="*/ 2 w 83"/>
                  <a:gd name="T3" fmla="*/ 63 h 71"/>
                  <a:gd name="T4" fmla="*/ 0 w 83"/>
                  <a:gd name="T5" fmla="*/ 65 h 71"/>
                  <a:gd name="T6" fmla="*/ 0 w 83"/>
                  <a:gd name="T7" fmla="*/ 67 h 71"/>
                  <a:gd name="T8" fmla="*/ 2 w 83"/>
                  <a:gd name="T9" fmla="*/ 69 h 71"/>
                  <a:gd name="T10" fmla="*/ 4 w 83"/>
                  <a:gd name="T11" fmla="*/ 71 h 71"/>
                  <a:gd name="T12" fmla="*/ 6 w 83"/>
                  <a:gd name="T13" fmla="*/ 71 h 71"/>
                  <a:gd name="T14" fmla="*/ 8 w 83"/>
                  <a:gd name="T15" fmla="*/ 71 h 71"/>
                  <a:gd name="T16" fmla="*/ 10 w 83"/>
                  <a:gd name="T17" fmla="*/ 71 h 71"/>
                  <a:gd name="T18" fmla="*/ 38 w 83"/>
                  <a:gd name="T19" fmla="*/ 48 h 71"/>
                  <a:gd name="T20" fmla="*/ 79 w 83"/>
                  <a:gd name="T21" fmla="*/ 11 h 71"/>
                  <a:gd name="T22" fmla="*/ 81 w 83"/>
                  <a:gd name="T23" fmla="*/ 9 h 71"/>
                  <a:gd name="T24" fmla="*/ 83 w 83"/>
                  <a:gd name="T25" fmla="*/ 7 h 71"/>
                  <a:gd name="T26" fmla="*/ 83 w 83"/>
                  <a:gd name="T27" fmla="*/ 6 h 71"/>
                  <a:gd name="T28" fmla="*/ 81 w 83"/>
                  <a:gd name="T29" fmla="*/ 4 h 71"/>
                  <a:gd name="T30" fmla="*/ 79 w 83"/>
                  <a:gd name="T31" fmla="*/ 2 h 71"/>
                  <a:gd name="T32" fmla="*/ 77 w 83"/>
                  <a:gd name="T33" fmla="*/ 0 h 71"/>
                  <a:gd name="T34" fmla="*/ 75 w 83"/>
                  <a:gd name="T35" fmla="*/ 0 h 71"/>
                  <a:gd name="T36" fmla="*/ 73 w 83"/>
                  <a:gd name="T37" fmla="*/ 2 h 71"/>
                  <a:gd name="T38" fmla="*/ 33 w 83"/>
                  <a:gd name="T39" fmla="*/ 38 h 71"/>
                  <a:gd name="T40" fmla="*/ 4 w 83"/>
                  <a:gd name="T41" fmla="*/ 6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71">
                    <a:moveTo>
                      <a:pt x="4" y="61"/>
                    </a:moveTo>
                    <a:lnTo>
                      <a:pt x="2" y="63"/>
                    </a:lnTo>
                    <a:lnTo>
                      <a:pt x="0" y="65"/>
                    </a:lnTo>
                    <a:lnTo>
                      <a:pt x="0" y="67"/>
                    </a:lnTo>
                    <a:lnTo>
                      <a:pt x="2" y="69"/>
                    </a:lnTo>
                    <a:lnTo>
                      <a:pt x="4" y="71"/>
                    </a:lnTo>
                    <a:lnTo>
                      <a:pt x="6" y="71"/>
                    </a:lnTo>
                    <a:lnTo>
                      <a:pt x="8" y="71"/>
                    </a:lnTo>
                    <a:lnTo>
                      <a:pt x="10" y="71"/>
                    </a:lnTo>
                    <a:lnTo>
                      <a:pt x="38" y="48"/>
                    </a:lnTo>
                    <a:lnTo>
                      <a:pt x="79" y="11"/>
                    </a:lnTo>
                    <a:lnTo>
                      <a:pt x="81" y="9"/>
                    </a:lnTo>
                    <a:lnTo>
                      <a:pt x="83" y="7"/>
                    </a:lnTo>
                    <a:lnTo>
                      <a:pt x="83" y="6"/>
                    </a:lnTo>
                    <a:lnTo>
                      <a:pt x="81" y="4"/>
                    </a:lnTo>
                    <a:lnTo>
                      <a:pt x="79" y="2"/>
                    </a:lnTo>
                    <a:lnTo>
                      <a:pt x="77" y="0"/>
                    </a:lnTo>
                    <a:lnTo>
                      <a:pt x="75" y="0"/>
                    </a:lnTo>
                    <a:lnTo>
                      <a:pt x="73" y="2"/>
                    </a:lnTo>
                    <a:lnTo>
                      <a:pt x="33" y="38"/>
                    </a:lnTo>
                    <a:lnTo>
                      <a:pt x="4" y="6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53" name="Freeform 37"/>
              <p:cNvSpPr/>
              <p:nvPr/>
            </p:nvSpPr>
            <p:spPr bwMode="auto">
              <a:xfrm>
                <a:off x="685" y="655"/>
                <a:ext cx="34" cy="41"/>
              </a:xfrm>
              <a:custGeom>
                <a:avLst/>
                <a:gdLst>
                  <a:gd name="T0" fmla="*/ 0 w 69"/>
                  <a:gd name="T1" fmla="*/ 73 h 82"/>
                  <a:gd name="T2" fmla="*/ 0 w 69"/>
                  <a:gd name="T3" fmla="*/ 75 h 82"/>
                  <a:gd name="T4" fmla="*/ 0 w 69"/>
                  <a:gd name="T5" fmla="*/ 77 h 82"/>
                  <a:gd name="T6" fmla="*/ 0 w 69"/>
                  <a:gd name="T7" fmla="*/ 78 h 82"/>
                  <a:gd name="T8" fmla="*/ 2 w 69"/>
                  <a:gd name="T9" fmla="*/ 80 h 82"/>
                  <a:gd name="T10" fmla="*/ 4 w 69"/>
                  <a:gd name="T11" fmla="*/ 82 h 82"/>
                  <a:gd name="T12" fmla="*/ 6 w 69"/>
                  <a:gd name="T13" fmla="*/ 82 h 82"/>
                  <a:gd name="T14" fmla="*/ 8 w 69"/>
                  <a:gd name="T15" fmla="*/ 80 h 82"/>
                  <a:gd name="T16" fmla="*/ 10 w 69"/>
                  <a:gd name="T17" fmla="*/ 78 h 82"/>
                  <a:gd name="T18" fmla="*/ 54 w 69"/>
                  <a:gd name="T19" fmla="*/ 30 h 82"/>
                  <a:gd name="T20" fmla="*/ 69 w 69"/>
                  <a:gd name="T21" fmla="*/ 7 h 82"/>
                  <a:gd name="T22" fmla="*/ 69 w 69"/>
                  <a:gd name="T23" fmla="*/ 6 h 82"/>
                  <a:gd name="T24" fmla="*/ 69 w 69"/>
                  <a:gd name="T25" fmla="*/ 4 h 82"/>
                  <a:gd name="T26" fmla="*/ 69 w 69"/>
                  <a:gd name="T27" fmla="*/ 2 h 82"/>
                  <a:gd name="T28" fmla="*/ 67 w 69"/>
                  <a:gd name="T29" fmla="*/ 0 h 82"/>
                  <a:gd name="T30" fmla="*/ 65 w 69"/>
                  <a:gd name="T31" fmla="*/ 0 h 82"/>
                  <a:gd name="T32" fmla="*/ 63 w 69"/>
                  <a:gd name="T33" fmla="*/ 0 h 82"/>
                  <a:gd name="T34" fmla="*/ 61 w 69"/>
                  <a:gd name="T35" fmla="*/ 0 h 82"/>
                  <a:gd name="T36" fmla="*/ 60 w 69"/>
                  <a:gd name="T37" fmla="*/ 2 h 82"/>
                  <a:gd name="T38" fmla="*/ 44 w 69"/>
                  <a:gd name="T39" fmla="*/ 25 h 82"/>
                  <a:gd name="T40" fmla="*/ 0 w 69"/>
                  <a:gd name="T41" fmla="*/ 73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9" h="82">
                    <a:moveTo>
                      <a:pt x="0" y="73"/>
                    </a:moveTo>
                    <a:lnTo>
                      <a:pt x="0" y="75"/>
                    </a:lnTo>
                    <a:lnTo>
                      <a:pt x="0" y="77"/>
                    </a:lnTo>
                    <a:lnTo>
                      <a:pt x="0" y="78"/>
                    </a:lnTo>
                    <a:lnTo>
                      <a:pt x="2" y="80"/>
                    </a:lnTo>
                    <a:lnTo>
                      <a:pt x="4" y="82"/>
                    </a:lnTo>
                    <a:lnTo>
                      <a:pt x="6" y="82"/>
                    </a:lnTo>
                    <a:lnTo>
                      <a:pt x="8" y="80"/>
                    </a:lnTo>
                    <a:lnTo>
                      <a:pt x="10" y="78"/>
                    </a:lnTo>
                    <a:lnTo>
                      <a:pt x="54" y="30"/>
                    </a:lnTo>
                    <a:lnTo>
                      <a:pt x="69" y="7"/>
                    </a:lnTo>
                    <a:lnTo>
                      <a:pt x="69" y="6"/>
                    </a:lnTo>
                    <a:lnTo>
                      <a:pt x="69" y="4"/>
                    </a:lnTo>
                    <a:lnTo>
                      <a:pt x="69" y="2"/>
                    </a:lnTo>
                    <a:lnTo>
                      <a:pt x="67" y="0"/>
                    </a:lnTo>
                    <a:lnTo>
                      <a:pt x="65" y="0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60" y="2"/>
                    </a:lnTo>
                    <a:lnTo>
                      <a:pt x="44" y="25"/>
                    </a:lnTo>
                    <a:lnTo>
                      <a:pt x="0" y="7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54" name="Freeform 38"/>
              <p:cNvSpPr/>
              <p:nvPr/>
            </p:nvSpPr>
            <p:spPr bwMode="auto">
              <a:xfrm>
                <a:off x="724" y="602"/>
                <a:ext cx="30" cy="44"/>
              </a:xfrm>
              <a:custGeom>
                <a:avLst/>
                <a:gdLst>
                  <a:gd name="T0" fmla="*/ 2 w 59"/>
                  <a:gd name="T1" fmla="*/ 81 h 88"/>
                  <a:gd name="T2" fmla="*/ 0 w 59"/>
                  <a:gd name="T3" fmla="*/ 83 h 88"/>
                  <a:gd name="T4" fmla="*/ 0 w 59"/>
                  <a:gd name="T5" fmla="*/ 85 h 88"/>
                  <a:gd name="T6" fmla="*/ 2 w 59"/>
                  <a:gd name="T7" fmla="*/ 87 h 88"/>
                  <a:gd name="T8" fmla="*/ 4 w 59"/>
                  <a:gd name="T9" fmla="*/ 88 h 88"/>
                  <a:gd name="T10" fmla="*/ 6 w 59"/>
                  <a:gd name="T11" fmla="*/ 88 h 88"/>
                  <a:gd name="T12" fmla="*/ 7 w 59"/>
                  <a:gd name="T13" fmla="*/ 88 h 88"/>
                  <a:gd name="T14" fmla="*/ 9 w 59"/>
                  <a:gd name="T15" fmla="*/ 88 h 88"/>
                  <a:gd name="T16" fmla="*/ 11 w 59"/>
                  <a:gd name="T17" fmla="*/ 87 h 88"/>
                  <a:gd name="T18" fmla="*/ 21 w 59"/>
                  <a:gd name="T19" fmla="*/ 73 h 88"/>
                  <a:gd name="T20" fmla="*/ 59 w 59"/>
                  <a:gd name="T21" fmla="*/ 8 h 88"/>
                  <a:gd name="T22" fmla="*/ 59 w 59"/>
                  <a:gd name="T23" fmla="*/ 6 h 88"/>
                  <a:gd name="T24" fmla="*/ 59 w 59"/>
                  <a:gd name="T25" fmla="*/ 4 h 88"/>
                  <a:gd name="T26" fmla="*/ 59 w 59"/>
                  <a:gd name="T27" fmla="*/ 2 h 88"/>
                  <a:gd name="T28" fmla="*/ 57 w 59"/>
                  <a:gd name="T29" fmla="*/ 0 h 88"/>
                  <a:gd name="T30" fmla="*/ 55 w 59"/>
                  <a:gd name="T31" fmla="*/ 0 h 88"/>
                  <a:gd name="T32" fmla="*/ 54 w 59"/>
                  <a:gd name="T33" fmla="*/ 0 h 88"/>
                  <a:gd name="T34" fmla="*/ 52 w 59"/>
                  <a:gd name="T35" fmla="*/ 0 h 88"/>
                  <a:gd name="T36" fmla="*/ 50 w 59"/>
                  <a:gd name="T37" fmla="*/ 2 h 88"/>
                  <a:gd name="T38" fmla="*/ 11 w 59"/>
                  <a:gd name="T39" fmla="*/ 67 h 88"/>
                  <a:gd name="T40" fmla="*/ 2 w 59"/>
                  <a:gd name="T41" fmla="*/ 8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88">
                    <a:moveTo>
                      <a:pt x="2" y="81"/>
                    </a:moveTo>
                    <a:lnTo>
                      <a:pt x="0" y="83"/>
                    </a:lnTo>
                    <a:lnTo>
                      <a:pt x="0" y="85"/>
                    </a:lnTo>
                    <a:lnTo>
                      <a:pt x="2" y="87"/>
                    </a:lnTo>
                    <a:lnTo>
                      <a:pt x="4" y="88"/>
                    </a:lnTo>
                    <a:lnTo>
                      <a:pt x="6" y="88"/>
                    </a:lnTo>
                    <a:lnTo>
                      <a:pt x="7" y="88"/>
                    </a:lnTo>
                    <a:lnTo>
                      <a:pt x="9" y="88"/>
                    </a:lnTo>
                    <a:lnTo>
                      <a:pt x="11" y="87"/>
                    </a:lnTo>
                    <a:lnTo>
                      <a:pt x="21" y="73"/>
                    </a:lnTo>
                    <a:lnTo>
                      <a:pt x="59" y="8"/>
                    </a:lnTo>
                    <a:lnTo>
                      <a:pt x="59" y="6"/>
                    </a:lnTo>
                    <a:lnTo>
                      <a:pt x="59" y="4"/>
                    </a:lnTo>
                    <a:lnTo>
                      <a:pt x="59" y="2"/>
                    </a:lnTo>
                    <a:lnTo>
                      <a:pt x="57" y="0"/>
                    </a:lnTo>
                    <a:lnTo>
                      <a:pt x="55" y="0"/>
                    </a:lnTo>
                    <a:lnTo>
                      <a:pt x="54" y="0"/>
                    </a:lnTo>
                    <a:lnTo>
                      <a:pt x="52" y="0"/>
                    </a:lnTo>
                    <a:lnTo>
                      <a:pt x="50" y="2"/>
                    </a:lnTo>
                    <a:lnTo>
                      <a:pt x="11" y="67"/>
                    </a:lnTo>
                    <a:lnTo>
                      <a:pt x="2" y="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55" name="Freeform 39"/>
              <p:cNvSpPr/>
              <p:nvPr/>
            </p:nvSpPr>
            <p:spPr bwMode="auto">
              <a:xfrm>
                <a:off x="756" y="544"/>
                <a:ext cx="23" cy="48"/>
              </a:xfrm>
              <a:custGeom>
                <a:avLst/>
                <a:gdLst>
                  <a:gd name="T0" fmla="*/ 0 w 46"/>
                  <a:gd name="T1" fmla="*/ 90 h 96"/>
                  <a:gd name="T2" fmla="*/ 0 w 46"/>
                  <a:gd name="T3" fmla="*/ 92 h 96"/>
                  <a:gd name="T4" fmla="*/ 2 w 46"/>
                  <a:gd name="T5" fmla="*/ 94 h 96"/>
                  <a:gd name="T6" fmla="*/ 4 w 46"/>
                  <a:gd name="T7" fmla="*/ 96 h 96"/>
                  <a:gd name="T8" fmla="*/ 6 w 46"/>
                  <a:gd name="T9" fmla="*/ 96 h 96"/>
                  <a:gd name="T10" fmla="*/ 8 w 46"/>
                  <a:gd name="T11" fmla="*/ 96 h 96"/>
                  <a:gd name="T12" fmla="*/ 10 w 46"/>
                  <a:gd name="T13" fmla="*/ 96 h 96"/>
                  <a:gd name="T14" fmla="*/ 12 w 46"/>
                  <a:gd name="T15" fmla="*/ 94 h 96"/>
                  <a:gd name="T16" fmla="*/ 12 w 46"/>
                  <a:gd name="T17" fmla="*/ 92 h 96"/>
                  <a:gd name="T18" fmla="*/ 31 w 46"/>
                  <a:gd name="T19" fmla="*/ 50 h 96"/>
                  <a:gd name="T20" fmla="*/ 46 w 46"/>
                  <a:gd name="T21" fmla="*/ 8 h 96"/>
                  <a:gd name="T22" fmla="*/ 46 w 46"/>
                  <a:gd name="T23" fmla="*/ 6 h 96"/>
                  <a:gd name="T24" fmla="*/ 46 w 46"/>
                  <a:gd name="T25" fmla="*/ 4 h 96"/>
                  <a:gd name="T26" fmla="*/ 44 w 46"/>
                  <a:gd name="T27" fmla="*/ 2 h 96"/>
                  <a:gd name="T28" fmla="*/ 42 w 46"/>
                  <a:gd name="T29" fmla="*/ 0 h 96"/>
                  <a:gd name="T30" fmla="*/ 40 w 46"/>
                  <a:gd name="T31" fmla="*/ 0 h 96"/>
                  <a:gd name="T32" fmla="*/ 39 w 46"/>
                  <a:gd name="T33" fmla="*/ 2 h 96"/>
                  <a:gd name="T34" fmla="*/ 37 w 46"/>
                  <a:gd name="T35" fmla="*/ 4 h 96"/>
                  <a:gd name="T36" fmla="*/ 35 w 46"/>
                  <a:gd name="T37" fmla="*/ 6 h 96"/>
                  <a:gd name="T38" fmla="*/ 19 w 46"/>
                  <a:gd name="T39" fmla="*/ 48 h 96"/>
                  <a:gd name="T40" fmla="*/ 0 w 46"/>
                  <a:gd name="T41" fmla="*/ 9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96">
                    <a:moveTo>
                      <a:pt x="0" y="90"/>
                    </a:moveTo>
                    <a:lnTo>
                      <a:pt x="0" y="92"/>
                    </a:lnTo>
                    <a:lnTo>
                      <a:pt x="2" y="94"/>
                    </a:lnTo>
                    <a:lnTo>
                      <a:pt x="4" y="96"/>
                    </a:lnTo>
                    <a:lnTo>
                      <a:pt x="6" y="96"/>
                    </a:lnTo>
                    <a:lnTo>
                      <a:pt x="8" y="96"/>
                    </a:lnTo>
                    <a:lnTo>
                      <a:pt x="10" y="96"/>
                    </a:lnTo>
                    <a:lnTo>
                      <a:pt x="12" y="94"/>
                    </a:lnTo>
                    <a:lnTo>
                      <a:pt x="12" y="92"/>
                    </a:lnTo>
                    <a:lnTo>
                      <a:pt x="31" y="50"/>
                    </a:lnTo>
                    <a:lnTo>
                      <a:pt x="46" y="8"/>
                    </a:lnTo>
                    <a:lnTo>
                      <a:pt x="46" y="6"/>
                    </a:lnTo>
                    <a:lnTo>
                      <a:pt x="46" y="4"/>
                    </a:lnTo>
                    <a:lnTo>
                      <a:pt x="44" y="2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39" y="2"/>
                    </a:lnTo>
                    <a:lnTo>
                      <a:pt x="37" y="4"/>
                    </a:lnTo>
                    <a:lnTo>
                      <a:pt x="35" y="6"/>
                    </a:lnTo>
                    <a:lnTo>
                      <a:pt x="19" y="48"/>
                    </a:lnTo>
                    <a:lnTo>
                      <a:pt x="0" y="9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56" name="Freeform 40"/>
              <p:cNvSpPr/>
              <p:nvPr/>
            </p:nvSpPr>
            <p:spPr bwMode="auto">
              <a:xfrm>
                <a:off x="779" y="483"/>
                <a:ext cx="17" cy="50"/>
              </a:xfrm>
              <a:custGeom>
                <a:avLst/>
                <a:gdLst>
                  <a:gd name="T0" fmla="*/ 0 w 35"/>
                  <a:gd name="T1" fmla="*/ 94 h 100"/>
                  <a:gd name="T2" fmla="*/ 0 w 35"/>
                  <a:gd name="T3" fmla="*/ 96 h 100"/>
                  <a:gd name="T4" fmla="*/ 2 w 35"/>
                  <a:gd name="T5" fmla="*/ 98 h 100"/>
                  <a:gd name="T6" fmla="*/ 4 w 35"/>
                  <a:gd name="T7" fmla="*/ 100 h 100"/>
                  <a:gd name="T8" fmla="*/ 6 w 35"/>
                  <a:gd name="T9" fmla="*/ 100 h 100"/>
                  <a:gd name="T10" fmla="*/ 8 w 35"/>
                  <a:gd name="T11" fmla="*/ 100 h 100"/>
                  <a:gd name="T12" fmla="*/ 10 w 35"/>
                  <a:gd name="T13" fmla="*/ 100 h 100"/>
                  <a:gd name="T14" fmla="*/ 12 w 35"/>
                  <a:gd name="T15" fmla="*/ 98 h 100"/>
                  <a:gd name="T16" fmla="*/ 12 w 35"/>
                  <a:gd name="T17" fmla="*/ 96 h 100"/>
                  <a:gd name="T18" fmla="*/ 33 w 35"/>
                  <a:gd name="T19" fmla="*/ 19 h 100"/>
                  <a:gd name="T20" fmla="*/ 35 w 35"/>
                  <a:gd name="T21" fmla="*/ 6 h 100"/>
                  <a:gd name="T22" fmla="*/ 35 w 35"/>
                  <a:gd name="T23" fmla="*/ 4 h 100"/>
                  <a:gd name="T24" fmla="*/ 33 w 35"/>
                  <a:gd name="T25" fmla="*/ 2 h 100"/>
                  <a:gd name="T26" fmla="*/ 31 w 35"/>
                  <a:gd name="T27" fmla="*/ 0 h 100"/>
                  <a:gd name="T28" fmla="*/ 29 w 35"/>
                  <a:gd name="T29" fmla="*/ 0 h 100"/>
                  <a:gd name="T30" fmla="*/ 27 w 35"/>
                  <a:gd name="T31" fmla="*/ 0 h 100"/>
                  <a:gd name="T32" fmla="*/ 25 w 35"/>
                  <a:gd name="T33" fmla="*/ 0 h 100"/>
                  <a:gd name="T34" fmla="*/ 23 w 35"/>
                  <a:gd name="T35" fmla="*/ 2 h 100"/>
                  <a:gd name="T36" fmla="*/ 23 w 35"/>
                  <a:gd name="T37" fmla="*/ 4 h 100"/>
                  <a:gd name="T38" fmla="*/ 21 w 35"/>
                  <a:gd name="T39" fmla="*/ 17 h 100"/>
                  <a:gd name="T40" fmla="*/ 0 w 35"/>
                  <a:gd name="T41" fmla="*/ 9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100">
                    <a:moveTo>
                      <a:pt x="0" y="94"/>
                    </a:moveTo>
                    <a:lnTo>
                      <a:pt x="0" y="96"/>
                    </a:lnTo>
                    <a:lnTo>
                      <a:pt x="2" y="98"/>
                    </a:lnTo>
                    <a:lnTo>
                      <a:pt x="4" y="100"/>
                    </a:lnTo>
                    <a:lnTo>
                      <a:pt x="6" y="100"/>
                    </a:lnTo>
                    <a:lnTo>
                      <a:pt x="8" y="100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2" y="96"/>
                    </a:lnTo>
                    <a:lnTo>
                      <a:pt x="33" y="19"/>
                    </a:lnTo>
                    <a:lnTo>
                      <a:pt x="35" y="6"/>
                    </a:lnTo>
                    <a:lnTo>
                      <a:pt x="35" y="4"/>
                    </a:lnTo>
                    <a:lnTo>
                      <a:pt x="33" y="2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3" y="2"/>
                    </a:lnTo>
                    <a:lnTo>
                      <a:pt x="23" y="4"/>
                    </a:lnTo>
                    <a:lnTo>
                      <a:pt x="21" y="17"/>
                    </a:lnTo>
                    <a:lnTo>
                      <a:pt x="0" y="9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57" name="Freeform 41"/>
              <p:cNvSpPr/>
              <p:nvPr/>
            </p:nvSpPr>
            <p:spPr bwMode="auto">
              <a:xfrm>
                <a:off x="793" y="420"/>
                <a:ext cx="10" cy="52"/>
              </a:xfrm>
              <a:custGeom>
                <a:avLst/>
                <a:gdLst>
                  <a:gd name="T0" fmla="*/ 0 w 19"/>
                  <a:gd name="T1" fmla="*/ 96 h 104"/>
                  <a:gd name="T2" fmla="*/ 0 w 19"/>
                  <a:gd name="T3" fmla="*/ 98 h 104"/>
                  <a:gd name="T4" fmla="*/ 0 w 19"/>
                  <a:gd name="T5" fmla="*/ 100 h 104"/>
                  <a:gd name="T6" fmla="*/ 2 w 19"/>
                  <a:gd name="T7" fmla="*/ 102 h 104"/>
                  <a:gd name="T8" fmla="*/ 4 w 19"/>
                  <a:gd name="T9" fmla="*/ 104 h 104"/>
                  <a:gd name="T10" fmla="*/ 6 w 19"/>
                  <a:gd name="T11" fmla="*/ 104 h 104"/>
                  <a:gd name="T12" fmla="*/ 8 w 19"/>
                  <a:gd name="T13" fmla="*/ 102 h 104"/>
                  <a:gd name="T14" fmla="*/ 10 w 19"/>
                  <a:gd name="T15" fmla="*/ 100 h 104"/>
                  <a:gd name="T16" fmla="*/ 12 w 19"/>
                  <a:gd name="T17" fmla="*/ 98 h 104"/>
                  <a:gd name="T18" fmla="*/ 15 w 19"/>
                  <a:gd name="T19" fmla="*/ 66 h 104"/>
                  <a:gd name="T20" fmla="*/ 17 w 19"/>
                  <a:gd name="T21" fmla="*/ 24 h 104"/>
                  <a:gd name="T22" fmla="*/ 17 w 19"/>
                  <a:gd name="T23" fmla="*/ 22 h 104"/>
                  <a:gd name="T24" fmla="*/ 19 w 19"/>
                  <a:gd name="T25" fmla="*/ 4 h 104"/>
                  <a:gd name="T26" fmla="*/ 17 w 19"/>
                  <a:gd name="T27" fmla="*/ 2 h 104"/>
                  <a:gd name="T28" fmla="*/ 15 w 19"/>
                  <a:gd name="T29" fmla="*/ 0 h 104"/>
                  <a:gd name="T30" fmla="*/ 14 w 19"/>
                  <a:gd name="T31" fmla="*/ 0 h 104"/>
                  <a:gd name="T32" fmla="*/ 12 w 19"/>
                  <a:gd name="T33" fmla="*/ 0 h 104"/>
                  <a:gd name="T34" fmla="*/ 10 w 19"/>
                  <a:gd name="T35" fmla="*/ 0 h 104"/>
                  <a:gd name="T36" fmla="*/ 8 w 19"/>
                  <a:gd name="T37" fmla="*/ 2 h 104"/>
                  <a:gd name="T38" fmla="*/ 8 w 19"/>
                  <a:gd name="T39" fmla="*/ 4 h 104"/>
                  <a:gd name="T40" fmla="*/ 8 w 19"/>
                  <a:gd name="T41" fmla="*/ 6 h 104"/>
                  <a:gd name="T42" fmla="*/ 6 w 19"/>
                  <a:gd name="T43" fmla="*/ 24 h 104"/>
                  <a:gd name="T44" fmla="*/ 12 w 19"/>
                  <a:gd name="T45" fmla="*/ 24 h 104"/>
                  <a:gd name="T46" fmla="*/ 6 w 19"/>
                  <a:gd name="T47" fmla="*/ 22 h 104"/>
                  <a:gd name="T48" fmla="*/ 4 w 19"/>
                  <a:gd name="T49" fmla="*/ 64 h 104"/>
                  <a:gd name="T50" fmla="*/ 0 w 19"/>
                  <a:gd name="T51" fmla="*/ 9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" h="104">
                    <a:moveTo>
                      <a:pt x="0" y="96"/>
                    </a:moveTo>
                    <a:lnTo>
                      <a:pt x="0" y="98"/>
                    </a:lnTo>
                    <a:lnTo>
                      <a:pt x="0" y="100"/>
                    </a:lnTo>
                    <a:lnTo>
                      <a:pt x="2" y="102"/>
                    </a:lnTo>
                    <a:lnTo>
                      <a:pt x="4" y="104"/>
                    </a:lnTo>
                    <a:lnTo>
                      <a:pt x="6" y="104"/>
                    </a:lnTo>
                    <a:lnTo>
                      <a:pt x="8" y="102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5" y="66"/>
                    </a:lnTo>
                    <a:lnTo>
                      <a:pt x="17" y="24"/>
                    </a:lnTo>
                    <a:lnTo>
                      <a:pt x="17" y="22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6" y="22"/>
                    </a:lnTo>
                    <a:lnTo>
                      <a:pt x="4" y="64"/>
                    </a:lnTo>
                    <a:lnTo>
                      <a:pt x="0" y="9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58" name="Freeform 42"/>
              <p:cNvSpPr/>
              <p:nvPr/>
            </p:nvSpPr>
            <p:spPr bwMode="auto">
              <a:xfrm>
                <a:off x="794" y="356"/>
                <a:ext cx="9" cy="52"/>
              </a:xfrm>
              <a:custGeom>
                <a:avLst/>
                <a:gdLst>
                  <a:gd name="T0" fmla="*/ 6 w 17"/>
                  <a:gd name="T1" fmla="*/ 100 h 103"/>
                  <a:gd name="T2" fmla="*/ 6 w 17"/>
                  <a:gd name="T3" fmla="*/ 102 h 103"/>
                  <a:gd name="T4" fmla="*/ 8 w 17"/>
                  <a:gd name="T5" fmla="*/ 103 h 103"/>
                  <a:gd name="T6" fmla="*/ 10 w 17"/>
                  <a:gd name="T7" fmla="*/ 103 h 103"/>
                  <a:gd name="T8" fmla="*/ 12 w 17"/>
                  <a:gd name="T9" fmla="*/ 103 h 103"/>
                  <a:gd name="T10" fmla="*/ 13 w 17"/>
                  <a:gd name="T11" fmla="*/ 103 h 103"/>
                  <a:gd name="T12" fmla="*/ 15 w 17"/>
                  <a:gd name="T13" fmla="*/ 102 h 103"/>
                  <a:gd name="T14" fmla="*/ 17 w 17"/>
                  <a:gd name="T15" fmla="*/ 100 h 103"/>
                  <a:gd name="T16" fmla="*/ 17 w 17"/>
                  <a:gd name="T17" fmla="*/ 98 h 103"/>
                  <a:gd name="T18" fmla="*/ 15 w 17"/>
                  <a:gd name="T19" fmla="*/ 65 h 103"/>
                  <a:gd name="T20" fmla="*/ 13 w 17"/>
                  <a:gd name="T21" fmla="*/ 23 h 103"/>
                  <a:gd name="T22" fmla="*/ 12 w 17"/>
                  <a:gd name="T23" fmla="*/ 6 h 103"/>
                  <a:gd name="T24" fmla="*/ 10 w 17"/>
                  <a:gd name="T25" fmla="*/ 4 h 103"/>
                  <a:gd name="T26" fmla="*/ 8 w 17"/>
                  <a:gd name="T27" fmla="*/ 2 h 103"/>
                  <a:gd name="T28" fmla="*/ 6 w 17"/>
                  <a:gd name="T29" fmla="*/ 0 h 103"/>
                  <a:gd name="T30" fmla="*/ 4 w 17"/>
                  <a:gd name="T31" fmla="*/ 0 h 103"/>
                  <a:gd name="T32" fmla="*/ 2 w 17"/>
                  <a:gd name="T33" fmla="*/ 2 h 103"/>
                  <a:gd name="T34" fmla="*/ 0 w 17"/>
                  <a:gd name="T35" fmla="*/ 4 h 103"/>
                  <a:gd name="T36" fmla="*/ 0 w 17"/>
                  <a:gd name="T37" fmla="*/ 6 h 103"/>
                  <a:gd name="T38" fmla="*/ 0 w 17"/>
                  <a:gd name="T39" fmla="*/ 7 h 103"/>
                  <a:gd name="T40" fmla="*/ 2 w 17"/>
                  <a:gd name="T41" fmla="*/ 25 h 103"/>
                  <a:gd name="T42" fmla="*/ 4 w 17"/>
                  <a:gd name="T43" fmla="*/ 67 h 103"/>
                  <a:gd name="T44" fmla="*/ 6 w 17"/>
                  <a:gd name="T45" fmla="*/ 10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03">
                    <a:moveTo>
                      <a:pt x="6" y="100"/>
                    </a:moveTo>
                    <a:lnTo>
                      <a:pt x="6" y="102"/>
                    </a:lnTo>
                    <a:lnTo>
                      <a:pt x="8" y="103"/>
                    </a:lnTo>
                    <a:lnTo>
                      <a:pt x="10" y="103"/>
                    </a:lnTo>
                    <a:lnTo>
                      <a:pt x="12" y="103"/>
                    </a:lnTo>
                    <a:lnTo>
                      <a:pt x="13" y="103"/>
                    </a:lnTo>
                    <a:lnTo>
                      <a:pt x="15" y="102"/>
                    </a:lnTo>
                    <a:lnTo>
                      <a:pt x="17" y="100"/>
                    </a:lnTo>
                    <a:lnTo>
                      <a:pt x="17" y="98"/>
                    </a:lnTo>
                    <a:lnTo>
                      <a:pt x="15" y="65"/>
                    </a:lnTo>
                    <a:lnTo>
                      <a:pt x="13" y="23"/>
                    </a:lnTo>
                    <a:lnTo>
                      <a:pt x="12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2" y="25"/>
                    </a:lnTo>
                    <a:lnTo>
                      <a:pt x="4" y="67"/>
                    </a:lnTo>
                    <a:lnTo>
                      <a:pt x="6" y="1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59" name="Freeform 43"/>
              <p:cNvSpPr/>
              <p:nvPr/>
            </p:nvSpPr>
            <p:spPr bwMode="auto">
              <a:xfrm>
                <a:off x="781" y="295"/>
                <a:ext cx="16" cy="50"/>
              </a:xfrm>
              <a:custGeom>
                <a:avLst/>
                <a:gdLst>
                  <a:gd name="T0" fmla="*/ 21 w 33"/>
                  <a:gd name="T1" fmla="*/ 96 h 100"/>
                  <a:gd name="T2" fmla="*/ 23 w 33"/>
                  <a:gd name="T3" fmla="*/ 98 h 100"/>
                  <a:gd name="T4" fmla="*/ 25 w 33"/>
                  <a:gd name="T5" fmla="*/ 100 h 100"/>
                  <a:gd name="T6" fmla="*/ 27 w 33"/>
                  <a:gd name="T7" fmla="*/ 100 h 100"/>
                  <a:gd name="T8" fmla="*/ 29 w 33"/>
                  <a:gd name="T9" fmla="*/ 100 h 100"/>
                  <a:gd name="T10" fmla="*/ 31 w 33"/>
                  <a:gd name="T11" fmla="*/ 100 h 100"/>
                  <a:gd name="T12" fmla="*/ 33 w 33"/>
                  <a:gd name="T13" fmla="*/ 98 h 100"/>
                  <a:gd name="T14" fmla="*/ 33 w 33"/>
                  <a:gd name="T15" fmla="*/ 96 h 100"/>
                  <a:gd name="T16" fmla="*/ 33 w 33"/>
                  <a:gd name="T17" fmla="*/ 94 h 100"/>
                  <a:gd name="T18" fmla="*/ 29 w 33"/>
                  <a:gd name="T19" fmla="*/ 65 h 100"/>
                  <a:gd name="T20" fmla="*/ 12 w 33"/>
                  <a:gd name="T21" fmla="*/ 4 h 100"/>
                  <a:gd name="T22" fmla="*/ 12 w 33"/>
                  <a:gd name="T23" fmla="*/ 2 h 100"/>
                  <a:gd name="T24" fmla="*/ 10 w 33"/>
                  <a:gd name="T25" fmla="*/ 0 h 100"/>
                  <a:gd name="T26" fmla="*/ 8 w 33"/>
                  <a:gd name="T27" fmla="*/ 0 h 100"/>
                  <a:gd name="T28" fmla="*/ 6 w 33"/>
                  <a:gd name="T29" fmla="*/ 0 h 100"/>
                  <a:gd name="T30" fmla="*/ 4 w 33"/>
                  <a:gd name="T31" fmla="*/ 0 h 100"/>
                  <a:gd name="T32" fmla="*/ 2 w 33"/>
                  <a:gd name="T33" fmla="*/ 2 h 100"/>
                  <a:gd name="T34" fmla="*/ 0 w 33"/>
                  <a:gd name="T35" fmla="*/ 4 h 100"/>
                  <a:gd name="T36" fmla="*/ 0 w 33"/>
                  <a:gd name="T37" fmla="*/ 6 h 100"/>
                  <a:gd name="T38" fmla="*/ 17 w 33"/>
                  <a:gd name="T39" fmla="*/ 67 h 100"/>
                  <a:gd name="T40" fmla="*/ 21 w 33"/>
                  <a:gd name="T41" fmla="*/ 9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100">
                    <a:moveTo>
                      <a:pt x="21" y="96"/>
                    </a:moveTo>
                    <a:lnTo>
                      <a:pt x="23" y="98"/>
                    </a:lnTo>
                    <a:lnTo>
                      <a:pt x="25" y="100"/>
                    </a:lnTo>
                    <a:lnTo>
                      <a:pt x="27" y="100"/>
                    </a:lnTo>
                    <a:lnTo>
                      <a:pt x="29" y="100"/>
                    </a:lnTo>
                    <a:lnTo>
                      <a:pt x="31" y="100"/>
                    </a:lnTo>
                    <a:lnTo>
                      <a:pt x="33" y="98"/>
                    </a:lnTo>
                    <a:lnTo>
                      <a:pt x="33" y="96"/>
                    </a:lnTo>
                    <a:lnTo>
                      <a:pt x="33" y="94"/>
                    </a:lnTo>
                    <a:lnTo>
                      <a:pt x="29" y="65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17" y="67"/>
                    </a:lnTo>
                    <a:lnTo>
                      <a:pt x="21" y="9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60" name="Freeform 44"/>
              <p:cNvSpPr/>
              <p:nvPr/>
            </p:nvSpPr>
            <p:spPr bwMode="auto">
              <a:xfrm>
                <a:off x="759" y="235"/>
                <a:ext cx="23" cy="48"/>
              </a:xfrm>
              <a:custGeom>
                <a:avLst/>
                <a:gdLst>
                  <a:gd name="T0" fmla="*/ 32 w 44"/>
                  <a:gd name="T1" fmla="*/ 92 h 96"/>
                  <a:gd name="T2" fmla="*/ 34 w 44"/>
                  <a:gd name="T3" fmla="*/ 94 h 96"/>
                  <a:gd name="T4" fmla="*/ 36 w 44"/>
                  <a:gd name="T5" fmla="*/ 96 h 96"/>
                  <a:gd name="T6" fmla="*/ 38 w 44"/>
                  <a:gd name="T7" fmla="*/ 96 h 96"/>
                  <a:gd name="T8" fmla="*/ 40 w 44"/>
                  <a:gd name="T9" fmla="*/ 96 h 96"/>
                  <a:gd name="T10" fmla="*/ 42 w 44"/>
                  <a:gd name="T11" fmla="*/ 96 h 96"/>
                  <a:gd name="T12" fmla="*/ 44 w 44"/>
                  <a:gd name="T13" fmla="*/ 94 h 96"/>
                  <a:gd name="T14" fmla="*/ 44 w 44"/>
                  <a:gd name="T15" fmla="*/ 92 h 96"/>
                  <a:gd name="T16" fmla="*/ 44 w 44"/>
                  <a:gd name="T17" fmla="*/ 90 h 96"/>
                  <a:gd name="T18" fmla="*/ 23 w 44"/>
                  <a:gd name="T19" fmla="*/ 33 h 96"/>
                  <a:gd name="T20" fmla="*/ 11 w 44"/>
                  <a:gd name="T21" fmla="*/ 4 h 96"/>
                  <a:gd name="T22" fmla="*/ 9 w 44"/>
                  <a:gd name="T23" fmla="*/ 2 h 96"/>
                  <a:gd name="T24" fmla="*/ 8 w 44"/>
                  <a:gd name="T25" fmla="*/ 0 h 96"/>
                  <a:gd name="T26" fmla="*/ 6 w 44"/>
                  <a:gd name="T27" fmla="*/ 0 h 96"/>
                  <a:gd name="T28" fmla="*/ 4 w 44"/>
                  <a:gd name="T29" fmla="*/ 0 h 96"/>
                  <a:gd name="T30" fmla="*/ 2 w 44"/>
                  <a:gd name="T31" fmla="*/ 0 h 96"/>
                  <a:gd name="T32" fmla="*/ 0 w 44"/>
                  <a:gd name="T33" fmla="*/ 2 h 96"/>
                  <a:gd name="T34" fmla="*/ 0 w 44"/>
                  <a:gd name="T35" fmla="*/ 4 h 96"/>
                  <a:gd name="T36" fmla="*/ 0 w 44"/>
                  <a:gd name="T37" fmla="*/ 6 h 96"/>
                  <a:gd name="T38" fmla="*/ 11 w 44"/>
                  <a:gd name="T39" fmla="*/ 35 h 96"/>
                  <a:gd name="T40" fmla="*/ 32 w 44"/>
                  <a:gd name="T41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4" h="96">
                    <a:moveTo>
                      <a:pt x="32" y="92"/>
                    </a:moveTo>
                    <a:lnTo>
                      <a:pt x="34" y="94"/>
                    </a:lnTo>
                    <a:lnTo>
                      <a:pt x="36" y="96"/>
                    </a:lnTo>
                    <a:lnTo>
                      <a:pt x="38" y="96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4" y="94"/>
                    </a:lnTo>
                    <a:lnTo>
                      <a:pt x="44" y="92"/>
                    </a:lnTo>
                    <a:lnTo>
                      <a:pt x="44" y="90"/>
                    </a:lnTo>
                    <a:lnTo>
                      <a:pt x="23" y="33"/>
                    </a:lnTo>
                    <a:lnTo>
                      <a:pt x="11" y="4"/>
                    </a:lnTo>
                    <a:lnTo>
                      <a:pt x="9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11" y="35"/>
                    </a:lnTo>
                    <a:lnTo>
                      <a:pt x="32" y="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61" name="Freeform 45"/>
              <p:cNvSpPr/>
              <p:nvPr/>
            </p:nvSpPr>
            <p:spPr bwMode="auto">
              <a:xfrm>
                <a:off x="729" y="180"/>
                <a:ext cx="28" cy="45"/>
              </a:xfrm>
              <a:custGeom>
                <a:avLst/>
                <a:gdLst>
                  <a:gd name="T0" fmla="*/ 46 w 58"/>
                  <a:gd name="T1" fmla="*/ 86 h 90"/>
                  <a:gd name="T2" fmla="*/ 46 w 58"/>
                  <a:gd name="T3" fmla="*/ 88 h 90"/>
                  <a:gd name="T4" fmla="*/ 48 w 58"/>
                  <a:gd name="T5" fmla="*/ 90 h 90"/>
                  <a:gd name="T6" fmla="*/ 50 w 58"/>
                  <a:gd name="T7" fmla="*/ 90 h 90"/>
                  <a:gd name="T8" fmla="*/ 52 w 58"/>
                  <a:gd name="T9" fmla="*/ 90 h 90"/>
                  <a:gd name="T10" fmla="*/ 54 w 58"/>
                  <a:gd name="T11" fmla="*/ 90 h 90"/>
                  <a:gd name="T12" fmla="*/ 56 w 58"/>
                  <a:gd name="T13" fmla="*/ 88 h 90"/>
                  <a:gd name="T14" fmla="*/ 58 w 58"/>
                  <a:gd name="T15" fmla="*/ 86 h 90"/>
                  <a:gd name="T16" fmla="*/ 58 w 58"/>
                  <a:gd name="T17" fmla="*/ 84 h 90"/>
                  <a:gd name="T18" fmla="*/ 52 w 58"/>
                  <a:gd name="T19" fmla="*/ 73 h 90"/>
                  <a:gd name="T20" fmla="*/ 50 w 58"/>
                  <a:gd name="T21" fmla="*/ 71 h 90"/>
                  <a:gd name="T22" fmla="*/ 12 w 58"/>
                  <a:gd name="T23" fmla="*/ 3 h 90"/>
                  <a:gd name="T24" fmla="*/ 10 w 58"/>
                  <a:gd name="T25" fmla="*/ 2 h 90"/>
                  <a:gd name="T26" fmla="*/ 8 w 58"/>
                  <a:gd name="T27" fmla="*/ 0 h 90"/>
                  <a:gd name="T28" fmla="*/ 6 w 58"/>
                  <a:gd name="T29" fmla="*/ 0 h 90"/>
                  <a:gd name="T30" fmla="*/ 4 w 58"/>
                  <a:gd name="T31" fmla="*/ 0 h 90"/>
                  <a:gd name="T32" fmla="*/ 2 w 58"/>
                  <a:gd name="T33" fmla="*/ 0 h 90"/>
                  <a:gd name="T34" fmla="*/ 0 w 58"/>
                  <a:gd name="T35" fmla="*/ 2 h 90"/>
                  <a:gd name="T36" fmla="*/ 0 w 58"/>
                  <a:gd name="T37" fmla="*/ 3 h 90"/>
                  <a:gd name="T38" fmla="*/ 0 w 58"/>
                  <a:gd name="T39" fmla="*/ 5 h 90"/>
                  <a:gd name="T40" fmla="*/ 0 w 58"/>
                  <a:gd name="T41" fmla="*/ 7 h 90"/>
                  <a:gd name="T42" fmla="*/ 2 w 58"/>
                  <a:gd name="T43" fmla="*/ 9 h 90"/>
                  <a:gd name="T44" fmla="*/ 41 w 58"/>
                  <a:gd name="T45" fmla="*/ 76 h 90"/>
                  <a:gd name="T46" fmla="*/ 46 w 58"/>
                  <a:gd name="T47" fmla="*/ 73 h 90"/>
                  <a:gd name="T48" fmla="*/ 41 w 58"/>
                  <a:gd name="T49" fmla="*/ 75 h 90"/>
                  <a:gd name="T50" fmla="*/ 46 w 58"/>
                  <a:gd name="T51" fmla="*/ 86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8" h="90">
                    <a:moveTo>
                      <a:pt x="46" y="86"/>
                    </a:moveTo>
                    <a:lnTo>
                      <a:pt x="46" y="88"/>
                    </a:lnTo>
                    <a:lnTo>
                      <a:pt x="48" y="90"/>
                    </a:lnTo>
                    <a:lnTo>
                      <a:pt x="50" y="90"/>
                    </a:lnTo>
                    <a:lnTo>
                      <a:pt x="52" y="90"/>
                    </a:lnTo>
                    <a:lnTo>
                      <a:pt x="54" y="90"/>
                    </a:lnTo>
                    <a:lnTo>
                      <a:pt x="56" y="88"/>
                    </a:lnTo>
                    <a:lnTo>
                      <a:pt x="58" y="86"/>
                    </a:lnTo>
                    <a:lnTo>
                      <a:pt x="58" y="84"/>
                    </a:lnTo>
                    <a:lnTo>
                      <a:pt x="52" y="73"/>
                    </a:lnTo>
                    <a:lnTo>
                      <a:pt x="50" y="71"/>
                    </a:lnTo>
                    <a:lnTo>
                      <a:pt x="12" y="3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41" y="76"/>
                    </a:lnTo>
                    <a:lnTo>
                      <a:pt x="46" y="73"/>
                    </a:lnTo>
                    <a:lnTo>
                      <a:pt x="41" y="75"/>
                    </a:lnTo>
                    <a:lnTo>
                      <a:pt x="46" y="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62" name="Freeform 46"/>
              <p:cNvSpPr/>
              <p:nvPr/>
            </p:nvSpPr>
            <p:spPr bwMode="auto">
              <a:xfrm>
                <a:off x="689" y="130"/>
                <a:ext cx="35" cy="41"/>
              </a:xfrm>
              <a:custGeom>
                <a:avLst/>
                <a:gdLst>
                  <a:gd name="T0" fmla="*/ 59 w 69"/>
                  <a:gd name="T1" fmla="*/ 80 h 82"/>
                  <a:gd name="T2" fmla="*/ 61 w 69"/>
                  <a:gd name="T3" fmla="*/ 82 h 82"/>
                  <a:gd name="T4" fmla="*/ 63 w 69"/>
                  <a:gd name="T5" fmla="*/ 82 h 82"/>
                  <a:gd name="T6" fmla="*/ 65 w 69"/>
                  <a:gd name="T7" fmla="*/ 82 h 82"/>
                  <a:gd name="T8" fmla="*/ 67 w 69"/>
                  <a:gd name="T9" fmla="*/ 82 h 82"/>
                  <a:gd name="T10" fmla="*/ 69 w 69"/>
                  <a:gd name="T11" fmla="*/ 80 h 82"/>
                  <a:gd name="T12" fmla="*/ 69 w 69"/>
                  <a:gd name="T13" fmla="*/ 79 h 82"/>
                  <a:gd name="T14" fmla="*/ 69 w 69"/>
                  <a:gd name="T15" fmla="*/ 77 h 82"/>
                  <a:gd name="T16" fmla="*/ 69 w 69"/>
                  <a:gd name="T17" fmla="*/ 75 h 82"/>
                  <a:gd name="T18" fmla="*/ 44 w 69"/>
                  <a:gd name="T19" fmla="*/ 40 h 82"/>
                  <a:gd name="T20" fmla="*/ 11 w 69"/>
                  <a:gd name="T21" fmla="*/ 4 h 82"/>
                  <a:gd name="T22" fmla="*/ 9 w 69"/>
                  <a:gd name="T23" fmla="*/ 2 h 82"/>
                  <a:gd name="T24" fmla="*/ 7 w 69"/>
                  <a:gd name="T25" fmla="*/ 0 h 82"/>
                  <a:gd name="T26" fmla="*/ 5 w 69"/>
                  <a:gd name="T27" fmla="*/ 0 h 82"/>
                  <a:gd name="T28" fmla="*/ 3 w 69"/>
                  <a:gd name="T29" fmla="*/ 2 h 82"/>
                  <a:gd name="T30" fmla="*/ 2 w 69"/>
                  <a:gd name="T31" fmla="*/ 4 h 82"/>
                  <a:gd name="T32" fmla="*/ 0 w 69"/>
                  <a:gd name="T33" fmla="*/ 6 h 82"/>
                  <a:gd name="T34" fmla="*/ 0 w 69"/>
                  <a:gd name="T35" fmla="*/ 8 h 82"/>
                  <a:gd name="T36" fmla="*/ 2 w 69"/>
                  <a:gd name="T37" fmla="*/ 9 h 82"/>
                  <a:gd name="T38" fmla="*/ 34 w 69"/>
                  <a:gd name="T39" fmla="*/ 46 h 82"/>
                  <a:gd name="T40" fmla="*/ 59 w 69"/>
                  <a:gd name="T41" fmla="*/ 8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9" h="82">
                    <a:moveTo>
                      <a:pt x="59" y="80"/>
                    </a:moveTo>
                    <a:lnTo>
                      <a:pt x="61" y="82"/>
                    </a:lnTo>
                    <a:lnTo>
                      <a:pt x="63" y="82"/>
                    </a:lnTo>
                    <a:lnTo>
                      <a:pt x="65" y="82"/>
                    </a:lnTo>
                    <a:lnTo>
                      <a:pt x="67" y="82"/>
                    </a:lnTo>
                    <a:lnTo>
                      <a:pt x="69" y="80"/>
                    </a:lnTo>
                    <a:lnTo>
                      <a:pt x="69" y="79"/>
                    </a:lnTo>
                    <a:lnTo>
                      <a:pt x="69" y="77"/>
                    </a:lnTo>
                    <a:lnTo>
                      <a:pt x="69" y="75"/>
                    </a:lnTo>
                    <a:lnTo>
                      <a:pt x="44" y="40"/>
                    </a:lnTo>
                    <a:lnTo>
                      <a:pt x="11" y="4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9"/>
                    </a:lnTo>
                    <a:lnTo>
                      <a:pt x="34" y="46"/>
                    </a:lnTo>
                    <a:lnTo>
                      <a:pt x="59" y="8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63" name="Freeform 47"/>
              <p:cNvSpPr/>
              <p:nvPr/>
            </p:nvSpPr>
            <p:spPr bwMode="auto">
              <a:xfrm>
                <a:off x="643" y="87"/>
                <a:ext cx="41" cy="36"/>
              </a:xfrm>
              <a:custGeom>
                <a:avLst/>
                <a:gdLst>
                  <a:gd name="T0" fmla="*/ 71 w 81"/>
                  <a:gd name="T1" fmla="*/ 71 h 73"/>
                  <a:gd name="T2" fmla="*/ 73 w 81"/>
                  <a:gd name="T3" fmla="*/ 73 h 73"/>
                  <a:gd name="T4" fmla="*/ 75 w 81"/>
                  <a:gd name="T5" fmla="*/ 73 h 73"/>
                  <a:gd name="T6" fmla="*/ 77 w 81"/>
                  <a:gd name="T7" fmla="*/ 71 h 73"/>
                  <a:gd name="T8" fmla="*/ 79 w 81"/>
                  <a:gd name="T9" fmla="*/ 70 h 73"/>
                  <a:gd name="T10" fmla="*/ 81 w 81"/>
                  <a:gd name="T11" fmla="*/ 68 h 73"/>
                  <a:gd name="T12" fmla="*/ 81 w 81"/>
                  <a:gd name="T13" fmla="*/ 66 h 73"/>
                  <a:gd name="T14" fmla="*/ 79 w 81"/>
                  <a:gd name="T15" fmla="*/ 64 h 73"/>
                  <a:gd name="T16" fmla="*/ 77 w 81"/>
                  <a:gd name="T17" fmla="*/ 62 h 73"/>
                  <a:gd name="T18" fmla="*/ 25 w 81"/>
                  <a:gd name="T19" fmla="*/ 14 h 73"/>
                  <a:gd name="T20" fmla="*/ 10 w 81"/>
                  <a:gd name="T21" fmla="*/ 2 h 73"/>
                  <a:gd name="T22" fmla="*/ 8 w 81"/>
                  <a:gd name="T23" fmla="*/ 0 h 73"/>
                  <a:gd name="T24" fmla="*/ 6 w 81"/>
                  <a:gd name="T25" fmla="*/ 0 h 73"/>
                  <a:gd name="T26" fmla="*/ 4 w 81"/>
                  <a:gd name="T27" fmla="*/ 2 h 73"/>
                  <a:gd name="T28" fmla="*/ 2 w 81"/>
                  <a:gd name="T29" fmla="*/ 4 h 73"/>
                  <a:gd name="T30" fmla="*/ 0 w 81"/>
                  <a:gd name="T31" fmla="*/ 6 h 73"/>
                  <a:gd name="T32" fmla="*/ 0 w 81"/>
                  <a:gd name="T33" fmla="*/ 8 h 73"/>
                  <a:gd name="T34" fmla="*/ 2 w 81"/>
                  <a:gd name="T35" fmla="*/ 10 h 73"/>
                  <a:gd name="T36" fmla="*/ 4 w 81"/>
                  <a:gd name="T37" fmla="*/ 12 h 73"/>
                  <a:gd name="T38" fmla="*/ 20 w 81"/>
                  <a:gd name="T39" fmla="*/ 24 h 73"/>
                  <a:gd name="T40" fmla="*/ 71 w 81"/>
                  <a:gd name="T41" fmla="*/ 7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3">
                    <a:moveTo>
                      <a:pt x="71" y="71"/>
                    </a:moveTo>
                    <a:lnTo>
                      <a:pt x="73" y="73"/>
                    </a:lnTo>
                    <a:lnTo>
                      <a:pt x="75" y="73"/>
                    </a:lnTo>
                    <a:lnTo>
                      <a:pt x="77" y="71"/>
                    </a:lnTo>
                    <a:lnTo>
                      <a:pt x="79" y="70"/>
                    </a:lnTo>
                    <a:lnTo>
                      <a:pt x="81" y="68"/>
                    </a:lnTo>
                    <a:lnTo>
                      <a:pt x="81" y="66"/>
                    </a:lnTo>
                    <a:lnTo>
                      <a:pt x="79" y="64"/>
                    </a:lnTo>
                    <a:lnTo>
                      <a:pt x="77" y="62"/>
                    </a:lnTo>
                    <a:lnTo>
                      <a:pt x="25" y="14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20" y="24"/>
                    </a:lnTo>
                    <a:lnTo>
                      <a:pt x="71" y="7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64" name="Freeform 48"/>
              <p:cNvSpPr/>
              <p:nvPr/>
            </p:nvSpPr>
            <p:spPr bwMode="auto">
              <a:xfrm>
                <a:off x="591" y="51"/>
                <a:ext cx="45" cy="31"/>
              </a:xfrm>
              <a:custGeom>
                <a:avLst/>
                <a:gdLst>
                  <a:gd name="T0" fmla="*/ 78 w 88"/>
                  <a:gd name="T1" fmla="*/ 62 h 62"/>
                  <a:gd name="T2" fmla="*/ 80 w 88"/>
                  <a:gd name="T3" fmla="*/ 62 h 62"/>
                  <a:gd name="T4" fmla="*/ 82 w 88"/>
                  <a:gd name="T5" fmla="*/ 62 h 62"/>
                  <a:gd name="T6" fmla="*/ 84 w 88"/>
                  <a:gd name="T7" fmla="*/ 62 h 62"/>
                  <a:gd name="T8" fmla="*/ 86 w 88"/>
                  <a:gd name="T9" fmla="*/ 60 h 62"/>
                  <a:gd name="T10" fmla="*/ 88 w 88"/>
                  <a:gd name="T11" fmla="*/ 58 h 62"/>
                  <a:gd name="T12" fmla="*/ 88 w 88"/>
                  <a:gd name="T13" fmla="*/ 56 h 62"/>
                  <a:gd name="T14" fmla="*/ 86 w 88"/>
                  <a:gd name="T15" fmla="*/ 54 h 62"/>
                  <a:gd name="T16" fmla="*/ 84 w 88"/>
                  <a:gd name="T17" fmla="*/ 52 h 62"/>
                  <a:gd name="T18" fmla="*/ 67 w 88"/>
                  <a:gd name="T19" fmla="*/ 39 h 62"/>
                  <a:gd name="T20" fmla="*/ 7 w 88"/>
                  <a:gd name="T21" fmla="*/ 0 h 62"/>
                  <a:gd name="T22" fmla="*/ 5 w 88"/>
                  <a:gd name="T23" fmla="*/ 0 h 62"/>
                  <a:gd name="T24" fmla="*/ 4 w 88"/>
                  <a:gd name="T25" fmla="*/ 0 h 62"/>
                  <a:gd name="T26" fmla="*/ 2 w 88"/>
                  <a:gd name="T27" fmla="*/ 0 h 62"/>
                  <a:gd name="T28" fmla="*/ 0 w 88"/>
                  <a:gd name="T29" fmla="*/ 2 h 62"/>
                  <a:gd name="T30" fmla="*/ 0 w 88"/>
                  <a:gd name="T31" fmla="*/ 4 h 62"/>
                  <a:gd name="T32" fmla="*/ 0 w 88"/>
                  <a:gd name="T33" fmla="*/ 6 h 62"/>
                  <a:gd name="T34" fmla="*/ 0 w 88"/>
                  <a:gd name="T35" fmla="*/ 8 h 62"/>
                  <a:gd name="T36" fmla="*/ 2 w 88"/>
                  <a:gd name="T37" fmla="*/ 10 h 62"/>
                  <a:gd name="T38" fmla="*/ 61 w 88"/>
                  <a:gd name="T39" fmla="*/ 48 h 62"/>
                  <a:gd name="T40" fmla="*/ 78 w 88"/>
                  <a:gd name="T4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8" h="62">
                    <a:moveTo>
                      <a:pt x="78" y="62"/>
                    </a:moveTo>
                    <a:lnTo>
                      <a:pt x="80" y="62"/>
                    </a:lnTo>
                    <a:lnTo>
                      <a:pt x="82" y="62"/>
                    </a:lnTo>
                    <a:lnTo>
                      <a:pt x="84" y="62"/>
                    </a:lnTo>
                    <a:lnTo>
                      <a:pt x="86" y="60"/>
                    </a:lnTo>
                    <a:lnTo>
                      <a:pt x="88" y="58"/>
                    </a:lnTo>
                    <a:lnTo>
                      <a:pt x="88" y="56"/>
                    </a:lnTo>
                    <a:lnTo>
                      <a:pt x="86" y="54"/>
                    </a:lnTo>
                    <a:lnTo>
                      <a:pt x="84" y="52"/>
                    </a:lnTo>
                    <a:lnTo>
                      <a:pt x="67" y="39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1" y="48"/>
                    </a:lnTo>
                    <a:lnTo>
                      <a:pt x="78" y="6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65" name="Freeform 49"/>
              <p:cNvSpPr/>
              <p:nvPr/>
            </p:nvSpPr>
            <p:spPr bwMode="auto">
              <a:xfrm>
                <a:off x="534" y="25"/>
                <a:ext cx="48" cy="24"/>
              </a:xfrm>
              <a:custGeom>
                <a:avLst/>
                <a:gdLst>
                  <a:gd name="T0" fmla="*/ 89 w 96"/>
                  <a:gd name="T1" fmla="*/ 48 h 48"/>
                  <a:gd name="T2" fmla="*/ 91 w 96"/>
                  <a:gd name="T3" fmla="*/ 48 h 48"/>
                  <a:gd name="T4" fmla="*/ 93 w 96"/>
                  <a:gd name="T5" fmla="*/ 46 h 48"/>
                  <a:gd name="T6" fmla="*/ 95 w 96"/>
                  <a:gd name="T7" fmla="*/ 44 h 48"/>
                  <a:gd name="T8" fmla="*/ 96 w 96"/>
                  <a:gd name="T9" fmla="*/ 42 h 48"/>
                  <a:gd name="T10" fmla="*/ 96 w 96"/>
                  <a:gd name="T11" fmla="*/ 40 h 48"/>
                  <a:gd name="T12" fmla="*/ 95 w 96"/>
                  <a:gd name="T13" fmla="*/ 38 h 48"/>
                  <a:gd name="T14" fmla="*/ 93 w 96"/>
                  <a:gd name="T15" fmla="*/ 36 h 48"/>
                  <a:gd name="T16" fmla="*/ 91 w 96"/>
                  <a:gd name="T17" fmla="*/ 36 h 48"/>
                  <a:gd name="T18" fmla="*/ 47 w 96"/>
                  <a:gd name="T19" fmla="*/ 13 h 48"/>
                  <a:gd name="T20" fmla="*/ 6 w 96"/>
                  <a:gd name="T21" fmla="*/ 0 h 48"/>
                  <a:gd name="T22" fmla="*/ 4 w 96"/>
                  <a:gd name="T23" fmla="*/ 0 h 48"/>
                  <a:gd name="T24" fmla="*/ 2 w 96"/>
                  <a:gd name="T25" fmla="*/ 0 h 48"/>
                  <a:gd name="T26" fmla="*/ 0 w 96"/>
                  <a:gd name="T27" fmla="*/ 2 h 48"/>
                  <a:gd name="T28" fmla="*/ 0 w 96"/>
                  <a:gd name="T29" fmla="*/ 3 h 48"/>
                  <a:gd name="T30" fmla="*/ 0 w 96"/>
                  <a:gd name="T31" fmla="*/ 5 h 48"/>
                  <a:gd name="T32" fmla="*/ 0 w 96"/>
                  <a:gd name="T33" fmla="*/ 7 h 48"/>
                  <a:gd name="T34" fmla="*/ 2 w 96"/>
                  <a:gd name="T35" fmla="*/ 9 h 48"/>
                  <a:gd name="T36" fmla="*/ 4 w 96"/>
                  <a:gd name="T37" fmla="*/ 11 h 48"/>
                  <a:gd name="T38" fmla="*/ 45 w 96"/>
                  <a:gd name="T39" fmla="*/ 25 h 48"/>
                  <a:gd name="T40" fmla="*/ 89 w 96"/>
                  <a:gd name="T4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6" h="48">
                    <a:moveTo>
                      <a:pt x="89" y="48"/>
                    </a:moveTo>
                    <a:lnTo>
                      <a:pt x="91" y="48"/>
                    </a:lnTo>
                    <a:lnTo>
                      <a:pt x="93" y="46"/>
                    </a:lnTo>
                    <a:lnTo>
                      <a:pt x="95" y="44"/>
                    </a:lnTo>
                    <a:lnTo>
                      <a:pt x="96" y="42"/>
                    </a:lnTo>
                    <a:lnTo>
                      <a:pt x="96" y="40"/>
                    </a:lnTo>
                    <a:lnTo>
                      <a:pt x="95" y="38"/>
                    </a:lnTo>
                    <a:lnTo>
                      <a:pt x="93" y="36"/>
                    </a:lnTo>
                    <a:lnTo>
                      <a:pt x="91" y="36"/>
                    </a:lnTo>
                    <a:lnTo>
                      <a:pt x="47" y="13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4" y="11"/>
                    </a:lnTo>
                    <a:lnTo>
                      <a:pt x="45" y="25"/>
                    </a:lnTo>
                    <a:lnTo>
                      <a:pt x="89" y="4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66" name="Freeform 50"/>
              <p:cNvSpPr/>
              <p:nvPr/>
            </p:nvSpPr>
            <p:spPr bwMode="auto">
              <a:xfrm>
                <a:off x="472" y="7"/>
                <a:ext cx="51" cy="17"/>
              </a:xfrm>
              <a:custGeom>
                <a:avLst/>
                <a:gdLst>
                  <a:gd name="T0" fmla="*/ 94 w 101"/>
                  <a:gd name="T1" fmla="*/ 35 h 35"/>
                  <a:gd name="T2" fmla="*/ 96 w 101"/>
                  <a:gd name="T3" fmla="*/ 35 h 35"/>
                  <a:gd name="T4" fmla="*/ 97 w 101"/>
                  <a:gd name="T5" fmla="*/ 35 h 35"/>
                  <a:gd name="T6" fmla="*/ 99 w 101"/>
                  <a:gd name="T7" fmla="*/ 33 h 35"/>
                  <a:gd name="T8" fmla="*/ 101 w 101"/>
                  <a:gd name="T9" fmla="*/ 31 h 35"/>
                  <a:gd name="T10" fmla="*/ 101 w 101"/>
                  <a:gd name="T11" fmla="*/ 29 h 35"/>
                  <a:gd name="T12" fmla="*/ 99 w 101"/>
                  <a:gd name="T13" fmla="*/ 27 h 35"/>
                  <a:gd name="T14" fmla="*/ 97 w 101"/>
                  <a:gd name="T15" fmla="*/ 25 h 35"/>
                  <a:gd name="T16" fmla="*/ 96 w 101"/>
                  <a:gd name="T17" fmla="*/ 23 h 35"/>
                  <a:gd name="T18" fmla="*/ 96 w 101"/>
                  <a:gd name="T19" fmla="*/ 23 h 35"/>
                  <a:gd name="T20" fmla="*/ 57 w 101"/>
                  <a:gd name="T21" fmla="*/ 12 h 35"/>
                  <a:gd name="T22" fmla="*/ 19 w 101"/>
                  <a:gd name="T23" fmla="*/ 4 h 35"/>
                  <a:gd name="T24" fmla="*/ 7 w 101"/>
                  <a:gd name="T25" fmla="*/ 0 h 35"/>
                  <a:gd name="T26" fmla="*/ 5 w 101"/>
                  <a:gd name="T27" fmla="*/ 0 h 35"/>
                  <a:gd name="T28" fmla="*/ 3 w 101"/>
                  <a:gd name="T29" fmla="*/ 2 h 35"/>
                  <a:gd name="T30" fmla="*/ 1 w 101"/>
                  <a:gd name="T31" fmla="*/ 4 h 35"/>
                  <a:gd name="T32" fmla="*/ 0 w 101"/>
                  <a:gd name="T33" fmla="*/ 6 h 35"/>
                  <a:gd name="T34" fmla="*/ 0 w 101"/>
                  <a:gd name="T35" fmla="*/ 8 h 35"/>
                  <a:gd name="T36" fmla="*/ 1 w 101"/>
                  <a:gd name="T37" fmla="*/ 10 h 35"/>
                  <a:gd name="T38" fmla="*/ 3 w 101"/>
                  <a:gd name="T39" fmla="*/ 12 h 35"/>
                  <a:gd name="T40" fmla="*/ 5 w 101"/>
                  <a:gd name="T41" fmla="*/ 12 h 35"/>
                  <a:gd name="T42" fmla="*/ 17 w 101"/>
                  <a:gd name="T43" fmla="*/ 16 h 35"/>
                  <a:gd name="T44" fmla="*/ 55 w 101"/>
                  <a:gd name="T45" fmla="*/ 23 h 35"/>
                  <a:gd name="T46" fmla="*/ 94 w 101"/>
                  <a:gd name="T4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1" h="35">
                    <a:moveTo>
                      <a:pt x="94" y="35"/>
                    </a:moveTo>
                    <a:lnTo>
                      <a:pt x="96" y="35"/>
                    </a:lnTo>
                    <a:lnTo>
                      <a:pt x="97" y="35"/>
                    </a:lnTo>
                    <a:lnTo>
                      <a:pt x="99" y="33"/>
                    </a:lnTo>
                    <a:lnTo>
                      <a:pt x="101" y="31"/>
                    </a:lnTo>
                    <a:lnTo>
                      <a:pt x="101" y="29"/>
                    </a:lnTo>
                    <a:lnTo>
                      <a:pt x="99" y="27"/>
                    </a:lnTo>
                    <a:lnTo>
                      <a:pt x="97" y="25"/>
                    </a:lnTo>
                    <a:lnTo>
                      <a:pt x="96" y="23"/>
                    </a:lnTo>
                    <a:lnTo>
                      <a:pt x="96" y="23"/>
                    </a:lnTo>
                    <a:lnTo>
                      <a:pt x="57" y="12"/>
                    </a:lnTo>
                    <a:lnTo>
                      <a:pt x="19" y="4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1" y="10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17" y="16"/>
                    </a:lnTo>
                    <a:lnTo>
                      <a:pt x="55" y="23"/>
                    </a:lnTo>
                    <a:lnTo>
                      <a:pt x="94" y="3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67" name="Freeform 51"/>
              <p:cNvSpPr/>
              <p:nvPr/>
            </p:nvSpPr>
            <p:spPr bwMode="auto">
              <a:xfrm>
                <a:off x="410" y="0"/>
                <a:ext cx="52" cy="10"/>
              </a:xfrm>
              <a:custGeom>
                <a:avLst/>
                <a:gdLst>
                  <a:gd name="T0" fmla="*/ 96 w 103"/>
                  <a:gd name="T1" fmla="*/ 19 h 19"/>
                  <a:gd name="T2" fmla="*/ 98 w 103"/>
                  <a:gd name="T3" fmla="*/ 19 h 19"/>
                  <a:gd name="T4" fmla="*/ 100 w 103"/>
                  <a:gd name="T5" fmla="*/ 19 h 19"/>
                  <a:gd name="T6" fmla="*/ 101 w 103"/>
                  <a:gd name="T7" fmla="*/ 17 h 19"/>
                  <a:gd name="T8" fmla="*/ 103 w 103"/>
                  <a:gd name="T9" fmla="*/ 15 h 19"/>
                  <a:gd name="T10" fmla="*/ 103 w 103"/>
                  <a:gd name="T11" fmla="*/ 13 h 19"/>
                  <a:gd name="T12" fmla="*/ 101 w 103"/>
                  <a:gd name="T13" fmla="*/ 11 h 19"/>
                  <a:gd name="T14" fmla="*/ 100 w 103"/>
                  <a:gd name="T15" fmla="*/ 9 h 19"/>
                  <a:gd name="T16" fmla="*/ 98 w 103"/>
                  <a:gd name="T17" fmla="*/ 7 h 19"/>
                  <a:gd name="T18" fmla="*/ 65 w 103"/>
                  <a:gd name="T19" fmla="*/ 4 h 19"/>
                  <a:gd name="T20" fmla="*/ 25 w 103"/>
                  <a:gd name="T21" fmla="*/ 2 h 19"/>
                  <a:gd name="T22" fmla="*/ 23 w 103"/>
                  <a:gd name="T23" fmla="*/ 2 h 19"/>
                  <a:gd name="T24" fmla="*/ 4 w 103"/>
                  <a:gd name="T25" fmla="*/ 0 h 19"/>
                  <a:gd name="T26" fmla="*/ 2 w 103"/>
                  <a:gd name="T27" fmla="*/ 2 h 19"/>
                  <a:gd name="T28" fmla="*/ 0 w 103"/>
                  <a:gd name="T29" fmla="*/ 4 h 19"/>
                  <a:gd name="T30" fmla="*/ 0 w 103"/>
                  <a:gd name="T31" fmla="*/ 5 h 19"/>
                  <a:gd name="T32" fmla="*/ 0 w 103"/>
                  <a:gd name="T33" fmla="*/ 7 h 19"/>
                  <a:gd name="T34" fmla="*/ 0 w 103"/>
                  <a:gd name="T35" fmla="*/ 9 h 19"/>
                  <a:gd name="T36" fmla="*/ 2 w 103"/>
                  <a:gd name="T37" fmla="*/ 11 h 19"/>
                  <a:gd name="T38" fmla="*/ 4 w 103"/>
                  <a:gd name="T39" fmla="*/ 11 h 19"/>
                  <a:gd name="T40" fmla="*/ 5 w 103"/>
                  <a:gd name="T41" fmla="*/ 11 h 19"/>
                  <a:gd name="T42" fmla="*/ 25 w 103"/>
                  <a:gd name="T43" fmla="*/ 13 h 19"/>
                  <a:gd name="T44" fmla="*/ 23 w 103"/>
                  <a:gd name="T45" fmla="*/ 7 h 19"/>
                  <a:gd name="T46" fmla="*/ 23 w 103"/>
                  <a:gd name="T47" fmla="*/ 13 h 19"/>
                  <a:gd name="T48" fmla="*/ 63 w 103"/>
                  <a:gd name="T49" fmla="*/ 15 h 19"/>
                  <a:gd name="T50" fmla="*/ 96 w 103"/>
                  <a:gd name="T5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3" h="19">
                    <a:moveTo>
                      <a:pt x="96" y="19"/>
                    </a:moveTo>
                    <a:lnTo>
                      <a:pt x="98" y="19"/>
                    </a:lnTo>
                    <a:lnTo>
                      <a:pt x="100" y="19"/>
                    </a:lnTo>
                    <a:lnTo>
                      <a:pt x="101" y="17"/>
                    </a:lnTo>
                    <a:lnTo>
                      <a:pt x="103" y="15"/>
                    </a:lnTo>
                    <a:lnTo>
                      <a:pt x="103" y="13"/>
                    </a:lnTo>
                    <a:lnTo>
                      <a:pt x="101" y="11"/>
                    </a:lnTo>
                    <a:lnTo>
                      <a:pt x="100" y="9"/>
                    </a:lnTo>
                    <a:lnTo>
                      <a:pt x="98" y="7"/>
                    </a:lnTo>
                    <a:lnTo>
                      <a:pt x="65" y="4"/>
                    </a:lnTo>
                    <a:lnTo>
                      <a:pt x="25" y="2"/>
                    </a:lnTo>
                    <a:lnTo>
                      <a:pt x="23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5" y="11"/>
                    </a:lnTo>
                    <a:lnTo>
                      <a:pt x="25" y="13"/>
                    </a:lnTo>
                    <a:lnTo>
                      <a:pt x="23" y="7"/>
                    </a:lnTo>
                    <a:lnTo>
                      <a:pt x="23" y="13"/>
                    </a:lnTo>
                    <a:lnTo>
                      <a:pt x="63" y="15"/>
                    </a:lnTo>
                    <a:lnTo>
                      <a:pt x="96" y="1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7268" name="Freeform 52"/>
            <p:cNvSpPr/>
            <p:nvPr/>
          </p:nvSpPr>
          <p:spPr bwMode="auto">
            <a:xfrm>
              <a:off x="300" y="276"/>
              <a:ext cx="1106" cy="1117"/>
            </a:xfrm>
            <a:custGeom>
              <a:avLst/>
              <a:gdLst>
                <a:gd name="T0" fmla="*/ 1549 w 1622"/>
                <a:gd name="T1" fmla="*/ 797 h 1637"/>
                <a:gd name="T2" fmla="*/ 1468 w 1622"/>
                <a:gd name="T3" fmla="*/ 747 h 1637"/>
                <a:gd name="T4" fmla="*/ 1299 w 1622"/>
                <a:gd name="T5" fmla="*/ 639 h 1637"/>
                <a:gd name="T6" fmla="*/ 1168 w 1622"/>
                <a:gd name="T7" fmla="*/ 541 h 1637"/>
                <a:gd name="T8" fmla="*/ 1091 w 1622"/>
                <a:gd name="T9" fmla="*/ 461 h 1637"/>
                <a:gd name="T10" fmla="*/ 1026 w 1622"/>
                <a:gd name="T11" fmla="*/ 355 h 1637"/>
                <a:gd name="T12" fmla="*/ 934 w 1622"/>
                <a:gd name="T13" fmla="*/ 156 h 1637"/>
                <a:gd name="T14" fmla="*/ 882 w 1622"/>
                <a:gd name="T15" fmla="*/ 58 h 1637"/>
                <a:gd name="T16" fmla="*/ 826 w 1622"/>
                <a:gd name="T17" fmla="*/ 4 h 1637"/>
                <a:gd name="T18" fmla="*/ 798 w 1622"/>
                <a:gd name="T19" fmla="*/ 2 h 1637"/>
                <a:gd name="T20" fmla="*/ 750 w 1622"/>
                <a:gd name="T21" fmla="*/ 33 h 1637"/>
                <a:gd name="T22" fmla="*/ 694 w 1622"/>
                <a:gd name="T23" fmla="*/ 119 h 1637"/>
                <a:gd name="T24" fmla="*/ 615 w 1622"/>
                <a:gd name="T25" fmla="*/ 275 h 1637"/>
                <a:gd name="T26" fmla="*/ 529 w 1622"/>
                <a:gd name="T27" fmla="*/ 430 h 1637"/>
                <a:gd name="T28" fmla="*/ 454 w 1622"/>
                <a:gd name="T29" fmla="*/ 514 h 1637"/>
                <a:gd name="T30" fmla="*/ 348 w 1622"/>
                <a:gd name="T31" fmla="*/ 584 h 1637"/>
                <a:gd name="T32" fmla="*/ 150 w 1622"/>
                <a:gd name="T33" fmla="*/ 681 h 1637"/>
                <a:gd name="T34" fmla="*/ 54 w 1622"/>
                <a:gd name="T35" fmla="*/ 737 h 1637"/>
                <a:gd name="T36" fmla="*/ 4 w 1622"/>
                <a:gd name="T37" fmla="*/ 797 h 1637"/>
                <a:gd name="T38" fmla="*/ 2 w 1622"/>
                <a:gd name="T39" fmla="*/ 825 h 1637"/>
                <a:gd name="T40" fmla="*/ 37 w 1622"/>
                <a:gd name="T41" fmla="*/ 875 h 1637"/>
                <a:gd name="T42" fmla="*/ 125 w 1622"/>
                <a:gd name="T43" fmla="*/ 931 h 1637"/>
                <a:gd name="T44" fmla="*/ 285 w 1622"/>
                <a:gd name="T45" fmla="*/ 1008 h 1637"/>
                <a:gd name="T46" fmla="*/ 406 w 1622"/>
                <a:gd name="T47" fmla="*/ 1071 h 1637"/>
                <a:gd name="T48" fmla="*/ 500 w 1622"/>
                <a:gd name="T49" fmla="*/ 1142 h 1637"/>
                <a:gd name="T50" fmla="*/ 569 w 1622"/>
                <a:gd name="T51" fmla="*/ 1238 h 1637"/>
                <a:gd name="T52" fmla="*/ 661 w 1622"/>
                <a:gd name="T53" fmla="*/ 1443 h 1637"/>
                <a:gd name="T54" fmla="*/ 711 w 1622"/>
                <a:gd name="T55" fmla="*/ 1553 h 1637"/>
                <a:gd name="T56" fmla="*/ 761 w 1622"/>
                <a:gd name="T57" fmla="*/ 1624 h 1637"/>
                <a:gd name="T58" fmla="*/ 788 w 1622"/>
                <a:gd name="T59" fmla="*/ 1637 h 1637"/>
                <a:gd name="T60" fmla="*/ 817 w 1622"/>
                <a:gd name="T61" fmla="*/ 1632 h 1637"/>
                <a:gd name="T62" fmla="*/ 853 w 1622"/>
                <a:gd name="T63" fmla="*/ 1599 h 1637"/>
                <a:gd name="T64" fmla="*/ 905 w 1622"/>
                <a:gd name="T65" fmla="*/ 1505 h 1637"/>
                <a:gd name="T66" fmla="*/ 976 w 1622"/>
                <a:gd name="T67" fmla="*/ 1338 h 1637"/>
                <a:gd name="T68" fmla="*/ 1038 w 1622"/>
                <a:gd name="T69" fmla="*/ 1211 h 1637"/>
                <a:gd name="T70" fmla="*/ 1105 w 1622"/>
                <a:gd name="T71" fmla="*/ 1113 h 1637"/>
                <a:gd name="T72" fmla="*/ 1191 w 1622"/>
                <a:gd name="T73" fmla="*/ 1042 h 1637"/>
                <a:gd name="T74" fmla="*/ 1364 w 1622"/>
                <a:gd name="T75" fmla="*/ 941 h 1637"/>
                <a:gd name="T76" fmla="*/ 1495 w 1622"/>
                <a:gd name="T77" fmla="*/ 877 h 1637"/>
                <a:gd name="T78" fmla="*/ 1568 w 1622"/>
                <a:gd name="T79" fmla="*/ 841 h 1637"/>
                <a:gd name="T80" fmla="*/ 1608 w 1622"/>
                <a:gd name="T81" fmla="*/ 818 h 1637"/>
                <a:gd name="T82" fmla="*/ 1622 w 1622"/>
                <a:gd name="T83" fmla="*/ 808 h 1637"/>
                <a:gd name="T84" fmla="*/ 1606 w 1622"/>
                <a:gd name="T85" fmla="*/ 812 h 1637"/>
                <a:gd name="T86" fmla="*/ 1585 w 1622"/>
                <a:gd name="T87" fmla="*/ 822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22" h="1637">
                  <a:moveTo>
                    <a:pt x="1585" y="822"/>
                  </a:moveTo>
                  <a:lnTo>
                    <a:pt x="1568" y="810"/>
                  </a:lnTo>
                  <a:lnTo>
                    <a:pt x="1549" y="797"/>
                  </a:lnTo>
                  <a:lnTo>
                    <a:pt x="1524" y="781"/>
                  </a:lnTo>
                  <a:lnTo>
                    <a:pt x="1497" y="766"/>
                  </a:lnTo>
                  <a:lnTo>
                    <a:pt x="1468" y="747"/>
                  </a:lnTo>
                  <a:lnTo>
                    <a:pt x="1437" y="727"/>
                  </a:lnTo>
                  <a:lnTo>
                    <a:pt x="1370" y="685"/>
                  </a:lnTo>
                  <a:lnTo>
                    <a:pt x="1299" y="639"/>
                  </a:lnTo>
                  <a:lnTo>
                    <a:pt x="1232" y="591"/>
                  </a:lnTo>
                  <a:lnTo>
                    <a:pt x="1199" y="566"/>
                  </a:lnTo>
                  <a:lnTo>
                    <a:pt x="1168" y="541"/>
                  </a:lnTo>
                  <a:lnTo>
                    <a:pt x="1139" y="514"/>
                  </a:lnTo>
                  <a:lnTo>
                    <a:pt x="1114" y="489"/>
                  </a:lnTo>
                  <a:lnTo>
                    <a:pt x="1091" y="461"/>
                  </a:lnTo>
                  <a:lnTo>
                    <a:pt x="1068" y="430"/>
                  </a:lnTo>
                  <a:lnTo>
                    <a:pt x="1047" y="394"/>
                  </a:lnTo>
                  <a:lnTo>
                    <a:pt x="1026" y="355"/>
                  </a:lnTo>
                  <a:lnTo>
                    <a:pt x="988" y="275"/>
                  </a:lnTo>
                  <a:lnTo>
                    <a:pt x="951" y="194"/>
                  </a:lnTo>
                  <a:lnTo>
                    <a:pt x="934" y="156"/>
                  </a:lnTo>
                  <a:lnTo>
                    <a:pt x="917" y="119"/>
                  </a:lnTo>
                  <a:lnTo>
                    <a:pt x="899" y="86"/>
                  </a:lnTo>
                  <a:lnTo>
                    <a:pt x="882" y="58"/>
                  </a:lnTo>
                  <a:lnTo>
                    <a:pt x="863" y="33"/>
                  </a:lnTo>
                  <a:lnTo>
                    <a:pt x="846" y="15"/>
                  </a:lnTo>
                  <a:lnTo>
                    <a:pt x="826" y="4"/>
                  </a:lnTo>
                  <a:lnTo>
                    <a:pt x="817" y="2"/>
                  </a:lnTo>
                  <a:lnTo>
                    <a:pt x="807" y="0"/>
                  </a:lnTo>
                  <a:lnTo>
                    <a:pt x="798" y="2"/>
                  </a:lnTo>
                  <a:lnTo>
                    <a:pt x="788" y="4"/>
                  </a:lnTo>
                  <a:lnTo>
                    <a:pt x="769" y="15"/>
                  </a:lnTo>
                  <a:lnTo>
                    <a:pt x="750" y="33"/>
                  </a:lnTo>
                  <a:lnTo>
                    <a:pt x="730" y="58"/>
                  </a:lnTo>
                  <a:lnTo>
                    <a:pt x="711" y="86"/>
                  </a:lnTo>
                  <a:lnTo>
                    <a:pt x="694" y="119"/>
                  </a:lnTo>
                  <a:lnTo>
                    <a:pt x="675" y="156"/>
                  </a:lnTo>
                  <a:lnTo>
                    <a:pt x="655" y="194"/>
                  </a:lnTo>
                  <a:lnTo>
                    <a:pt x="615" y="275"/>
                  </a:lnTo>
                  <a:lnTo>
                    <a:pt x="573" y="355"/>
                  </a:lnTo>
                  <a:lnTo>
                    <a:pt x="552" y="394"/>
                  </a:lnTo>
                  <a:lnTo>
                    <a:pt x="529" y="430"/>
                  </a:lnTo>
                  <a:lnTo>
                    <a:pt x="506" y="461"/>
                  </a:lnTo>
                  <a:lnTo>
                    <a:pt x="481" y="489"/>
                  </a:lnTo>
                  <a:lnTo>
                    <a:pt x="454" y="514"/>
                  </a:lnTo>
                  <a:lnTo>
                    <a:pt x="421" y="537"/>
                  </a:lnTo>
                  <a:lnTo>
                    <a:pt x="387" y="561"/>
                  </a:lnTo>
                  <a:lnTo>
                    <a:pt x="348" y="584"/>
                  </a:lnTo>
                  <a:lnTo>
                    <a:pt x="269" y="624"/>
                  </a:lnTo>
                  <a:lnTo>
                    <a:pt x="189" y="662"/>
                  </a:lnTo>
                  <a:lnTo>
                    <a:pt x="150" y="681"/>
                  </a:lnTo>
                  <a:lnTo>
                    <a:pt x="116" y="701"/>
                  </a:lnTo>
                  <a:lnTo>
                    <a:pt x="83" y="720"/>
                  </a:lnTo>
                  <a:lnTo>
                    <a:pt x="54" y="737"/>
                  </a:lnTo>
                  <a:lnTo>
                    <a:pt x="31" y="756"/>
                  </a:lnTo>
                  <a:lnTo>
                    <a:pt x="14" y="775"/>
                  </a:lnTo>
                  <a:lnTo>
                    <a:pt x="4" y="797"/>
                  </a:lnTo>
                  <a:lnTo>
                    <a:pt x="0" y="806"/>
                  </a:lnTo>
                  <a:lnTo>
                    <a:pt x="0" y="816"/>
                  </a:lnTo>
                  <a:lnTo>
                    <a:pt x="2" y="825"/>
                  </a:lnTo>
                  <a:lnTo>
                    <a:pt x="6" y="837"/>
                  </a:lnTo>
                  <a:lnTo>
                    <a:pt x="18" y="856"/>
                  </a:lnTo>
                  <a:lnTo>
                    <a:pt x="37" y="875"/>
                  </a:lnTo>
                  <a:lnTo>
                    <a:pt x="62" y="894"/>
                  </a:lnTo>
                  <a:lnTo>
                    <a:pt x="91" y="912"/>
                  </a:lnTo>
                  <a:lnTo>
                    <a:pt x="125" y="931"/>
                  </a:lnTo>
                  <a:lnTo>
                    <a:pt x="162" y="950"/>
                  </a:lnTo>
                  <a:lnTo>
                    <a:pt x="202" y="969"/>
                  </a:lnTo>
                  <a:lnTo>
                    <a:pt x="285" y="1008"/>
                  </a:lnTo>
                  <a:lnTo>
                    <a:pt x="327" y="1029"/>
                  </a:lnTo>
                  <a:lnTo>
                    <a:pt x="367" y="1050"/>
                  </a:lnTo>
                  <a:lnTo>
                    <a:pt x="406" y="1071"/>
                  </a:lnTo>
                  <a:lnTo>
                    <a:pt x="440" y="1094"/>
                  </a:lnTo>
                  <a:lnTo>
                    <a:pt x="473" y="1117"/>
                  </a:lnTo>
                  <a:lnTo>
                    <a:pt x="500" y="1142"/>
                  </a:lnTo>
                  <a:lnTo>
                    <a:pt x="525" y="1171"/>
                  </a:lnTo>
                  <a:lnTo>
                    <a:pt x="546" y="1204"/>
                  </a:lnTo>
                  <a:lnTo>
                    <a:pt x="569" y="1238"/>
                  </a:lnTo>
                  <a:lnTo>
                    <a:pt x="588" y="1278"/>
                  </a:lnTo>
                  <a:lnTo>
                    <a:pt x="627" y="1361"/>
                  </a:lnTo>
                  <a:lnTo>
                    <a:pt x="661" y="1443"/>
                  </a:lnTo>
                  <a:lnTo>
                    <a:pt x="678" y="1482"/>
                  </a:lnTo>
                  <a:lnTo>
                    <a:pt x="694" y="1518"/>
                  </a:lnTo>
                  <a:lnTo>
                    <a:pt x="711" y="1553"/>
                  </a:lnTo>
                  <a:lnTo>
                    <a:pt x="728" y="1582"/>
                  </a:lnTo>
                  <a:lnTo>
                    <a:pt x="744" y="1605"/>
                  </a:lnTo>
                  <a:lnTo>
                    <a:pt x="761" y="1624"/>
                  </a:lnTo>
                  <a:lnTo>
                    <a:pt x="771" y="1630"/>
                  </a:lnTo>
                  <a:lnTo>
                    <a:pt x="778" y="1633"/>
                  </a:lnTo>
                  <a:lnTo>
                    <a:pt x="788" y="1637"/>
                  </a:lnTo>
                  <a:lnTo>
                    <a:pt x="798" y="1637"/>
                  </a:lnTo>
                  <a:lnTo>
                    <a:pt x="807" y="1635"/>
                  </a:lnTo>
                  <a:lnTo>
                    <a:pt x="817" y="1632"/>
                  </a:lnTo>
                  <a:lnTo>
                    <a:pt x="826" y="1626"/>
                  </a:lnTo>
                  <a:lnTo>
                    <a:pt x="834" y="1620"/>
                  </a:lnTo>
                  <a:lnTo>
                    <a:pt x="853" y="1599"/>
                  </a:lnTo>
                  <a:lnTo>
                    <a:pt x="871" y="1572"/>
                  </a:lnTo>
                  <a:lnTo>
                    <a:pt x="888" y="1541"/>
                  </a:lnTo>
                  <a:lnTo>
                    <a:pt x="905" y="1505"/>
                  </a:lnTo>
                  <a:lnTo>
                    <a:pt x="922" y="1466"/>
                  </a:lnTo>
                  <a:lnTo>
                    <a:pt x="940" y="1424"/>
                  </a:lnTo>
                  <a:lnTo>
                    <a:pt x="976" y="1338"/>
                  </a:lnTo>
                  <a:lnTo>
                    <a:pt x="995" y="1294"/>
                  </a:lnTo>
                  <a:lnTo>
                    <a:pt x="1017" y="1251"/>
                  </a:lnTo>
                  <a:lnTo>
                    <a:pt x="1038" y="1211"/>
                  </a:lnTo>
                  <a:lnTo>
                    <a:pt x="1059" y="1175"/>
                  </a:lnTo>
                  <a:lnTo>
                    <a:pt x="1082" y="1142"/>
                  </a:lnTo>
                  <a:lnTo>
                    <a:pt x="1105" y="1113"/>
                  </a:lnTo>
                  <a:lnTo>
                    <a:pt x="1132" y="1088"/>
                  </a:lnTo>
                  <a:lnTo>
                    <a:pt x="1161" y="1065"/>
                  </a:lnTo>
                  <a:lnTo>
                    <a:pt x="1191" y="1042"/>
                  </a:lnTo>
                  <a:lnTo>
                    <a:pt x="1224" y="1019"/>
                  </a:lnTo>
                  <a:lnTo>
                    <a:pt x="1293" y="979"/>
                  </a:lnTo>
                  <a:lnTo>
                    <a:pt x="1364" y="941"/>
                  </a:lnTo>
                  <a:lnTo>
                    <a:pt x="1433" y="908"/>
                  </a:lnTo>
                  <a:lnTo>
                    <a:pt x="1466" y="893"/>
                  </a:lnTo>
                  <a:lnTo>
                    <a:pt x="1495" y="877"/>
                  </a:lnTo>
                  <a:lnTo>
                    <a:pt x="1524" y="864"/>
                  </a:lnTo>
                  <a:lnTo>
                    <a:pt x="1547" y="852"/>
                  </a:lnTo>
                  <a:lnTo>
                    <a:pt x="1568" y="841"/>
                  </a:lnTo>
                  <a:lnTo>
                    <a:pt x="1585" y="831"/>
                  </a:lnTo>
                  <a:lnTo>
                    <a:pt x="1599" y="823"/>
                  </a:lnTo>
                  <a:lnTo>
                    <a:pt x="1608" y="818"/>
                  </a:lnTo>
                  <a:lnTo>
                    <a:pt x="1616" y="812"/>
                  </a:lnTo>
                  <a:lnTo>
                    <a:pt x="1620" y="810"/>
                  </a:lnTo>
                  <a:lnTo>
                    <a:pt x="1622" y="808"/>
                  </a:lnTo>
                  <a:lnTo>
                    <a:pt x="1620" y="808"/>
                  </a:lnTo>
                  <a:lnTo>
                    <a:pt x="1616" y="810"/>
                  </a:lnTo>
                  <a:lnTo>
                    <a:pt x="1606" y="812"/>
                  </a:lnTo>
                  <a:lnTo>
                    <a:pt x="1597" y="818"/>
                  </a:lnTo>
                  <a:lnTo>
                    <a:pt x="1589" y="822"/>
                  </a:lnTo>
                  <a:lnTo>
                    <a:pt x="1585" y="822"/>
                  </a:ln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137269" name="Line 53"/>
            <p:cNvSpPr>
              <a:spLocks noChangeShapeType="1"/>
            </p:cNvSpPr>
            <p:nvPr/>
          </p:nvSpPr>
          <p:spPr bwMode="auto">
            <a:xfrm flipV="1">
              <a:off x="846" y="476"/>
              <a:ext cx="655" cy="357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137270" name="Line 54"/>
            <p:cNvSpPr>
              <a:spLocks noChangeShapeType="1"/>
            </p:cNvSpPr>
            <p:nvPr/>
          </p:nvSpPr>
          <p:spPr bwMode="auto">
            <a:xfrm>
              <a:off x="0" y="840"/>
              <a:ext cx="173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137271" name="Line 55"/>
            <p:cNvSpPr>
              <a:spLocks noChangeShapeType="1"/>
            </p:cNvSpPr>
            <p:nvPr/>
          </p:nvSpPr>
          <p:spPr bwMode="auto">
            <a:xfrm flipV="1">
              <a:off x="844" y="13"/>
              <a:ext cx="0" cy="167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137272" name="Rectangle 56"/>
            <p:cNvSpPr>
              <a:spLocks noChangeArrowheads="1"/>
            </p:cNvSpPr>
            <p:nvPr/>
          </p:nvSpPr>
          <p:spPr bwMode="auto">
            <a:xfrm>
              <a:off x="80" y="814"/>
              <a:ext cx="292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40180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35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5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7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9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901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1800" i="1">
                  <a:solidFill>
                    <a:srgbClr val="000000"/>
                  </a:solidFill>
                </a:rPr>
                <a:t>–a</a:t>
              </a:r>
              <a:endParaRPr lang="zh-CN" altLang="zh-CN" sz="4000">
                <a:solidFill>
                  <a:srgbClr val="000000"/>
                </a:solidFill>
              </a:endParaRPr>
            </a:p>
          </p:txBody>
        </p:sp>
        <p:sp>
          <p:nvSpPr>
            <p:cNvPr id="137273" name="Text Box 57"/>
            <p:cNvSpPr txBox="1">
              <a:spLocks noChangeArrowheads="1"/>
            </p:cNvSpPr>
            <p:nvPr/>
          </p:nvSpPr>
          <p:spPr bwMode="auto">
            <a:xfrm>
              <a:off x="1054" y="631"/>
              <a:ext cx="192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88036" tIns="144018" rIns="288036" bIns="144018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40180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35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5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7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9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90155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0000"/>
                  </a:solidFill>
                </a:rPr>
                <a:t>t</a:t>
              </a:r>
              <a:endParaRPr lang="zh-CN" altLang="zh-CN" sz="2000" i="1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37274" name="Object 58"/>
          <p:cNvGraphicFramePr>
            <a:graphicFrameLocks noChangeAspect="1"/>
          </p:cNvGraphicFramePr>
          <p:nvPr/>
        </p:nvGraphicFramePr>
        <p:xfrm>
          <a:off x="1558270" y="1395993"/>
          <a:ext cx="3646210" cy="1185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8" name="" r:id="rId3" imgW="1562735" imgH="508000" progId="Equation.3">
                  <p:embed/>
                </p:oleObj>
              </mc:Choice>
              <mc:Fallback>
                <p:oleObj name="" r:id="rId3" imgW="1562735" imgH="508000" progId="Equation.3">
                  <p:embed/>
                  <p:pic>
                    <p:nvPicPr>
                      <p:cNvPr id="0" name="图片 379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270" y="1395993"/>
                        <a:ext cx="3646210" cy="1185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75" name="Object 59"/>
          <p:cNvGraphicFramePr>
            <a:graphicFrameLocks noChangeAspect="1"/>
          </p:cNvGraphicFramePr>
          <p:nvPr/>
        </p:nvGraphicFramePr>
        <p:xfrm>
          <a:off x="5370286" y="1569861"/>
          <a:ext cx="982738" cy="7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9" name="" r:id="rId5" imgW="851535" imgH="685800" progId="Equation.3">
                  <p:embed/>
                </p:oleObj>
              </mc:Choice>
              <mc:Fallback>
                <p:oleObj name="" r:id="rId5" imgW="851535" imgH="685800" progId="Equation.3">
                  <p:embed/>
                  <p:pic>
                    <p:nvPicPr>
                      <p:cNvPr id="0" name="图片 379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286" y="1569861"/>
                        <a:ext cx="982738" cy="7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76" name="Text Box 60"/>
          <p:cNvSpPr txBox="1">
            <a:spLocks noChangeArrowheads="1"/>
          </p:cNvSpPr>
          <p:nvPr/>
        </p:nvSpPr>
        <p:spPr bwMode="auto">
          <a:xfrm>
            <a:off x="488849" y="3132163"/>
            <a:ext cx="1741714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4018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35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5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7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9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901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解：</a:t>
            </a:r>
            <a:endParaRPr lang="zh-CN" altLang="zh-CN" sz="2800">
              <a:solidFill>
                <a:srgbClr val="000000"/>
              </a:solidFill>
            </a:endParaRPr>
          </a:p>
        </p:txBody>
      </p:sp>
      <p:graphicFrame>
        <p:nvGraphicFramePr>
          <p:cNvPr id="137277" name="Object 61"/>
          <p:cNvGraphicFramePr>
            <a:graphicFrameLocks noChangeAspect="1"/>
          </p:cNvGraphicFramePr>
          <p:nvPr/>
        </p:nvGraphicFramePr>
        <p:xfrm>
          <a:off x="1439837" y="2998611"/>
          <a:ext cx="2179663" cy="967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0" name="" r:id="rId7" imgW="1917700" imgH="850900" progId="Equation.3">
                  <p:embed/>
                </p:oleObj>
              </mc:Choice>
              <mc:Fallback>
                <p:oleObj name="" r:id="rId7" imgW="1917700" imgH="850900" progId="Equation.3">
                  <p:embed/>
                  <p:pic>
                    <p:nvPicPr>
                      <p:cNvPr id="0" name="图片 379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37" y="2998611"/>
                        <a:ext cx="2179663" cy="967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78" name="Object 62"/>
          <p:cNvGraphicFramePr>
            <a:graphicFrameLocks noChangeAspect="1"/>
          </p:cNvGraphicFramePr>
          <p:nvPr/>
        </p:nvGraphicFramePr>
        <p:xfrm>
          <a:off x="1913568" y="4367389"/>
          <a:ext cx="2466924" cy="9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1" name="" r:id="rId9" imgW="2082800" imgH="800100" progId="Equation.3">
                  <p:embed/>
                </p:oleObj>
              </mc:Choice>
              <mc:Fallback>
                <p:oleObj name="" r:id="rId9" imgW="2082800" imgH="800100" progId="Equation.3">
                  <p:embed/>
                  <p:pic>
                    <p:nvPicPr>
                      <p:cNvPr id="0" name="图片 379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568" y="4367389"/>
                        <a:ext cx="2466924" cy="947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79" name="Object 63"/>
          <p:cNvGraphicFramePr>
            <a:graphicFrameLocks noChangeAspect="1"/>
          </p:cNvGraphicFramePr>
          <p:nvPr/>
        </p:nvGraphicFramePr>
        <p:xfrm>
          <a:off x="1997227" y="5816803"/>
          <a:ext cx="1166686" cy="2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2" name="" r:id="rId11" imgW="1003300" imgH="254000" progId="Equation.3">
                  <p:embed/>
                </p:oleObj>
              </mc:Choice>
              <mc:Fallback>
                <p:oleObj name="" r:id="rId11" imgW="1003300" imgH="254000" progId="Equation.3">
                  <p:embed/>
                  <p:pic>
                    <p:nvPicPr>
                      <p:cNvPr id="0" name="图片 379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227" y="5816803"/>
                        <a:ext cx="1166686" cy="2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80" name="Object 64"/>
          <p:cNvGraphicFramePr>
            <a:graphicFrameLocks noChangeAspect="1"/>
          </p:cNvGraphicFramePr>
          <p:nvPr/>
        </p:nvGraphicFramePr>
        <p:xfrm>
          <a:off x="3441095" y="5532564"/>
          <a:ext cx="2385786" cy="790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3" name="" r:id="rId13" imgW="2032000" imgH="673100" progId="Equation.3">
                  <p:embed/>
                </p:oleObj>
              </mc:Choice>
              <mc:Fallback>
                <p:oleObj name="" r:id="rId13" imgW="2032000" imgH="673100" progId="Equation.3">
                  <p:embed/>
                  <p:pic>
                    <p:nvPicPr>
                      <p:cNvPr id="0" name="图片 379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095" y="5532564"/>
                        <a:ext cx="2385786" cy="790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animBg="1"/>
      <p:bldP spid="137219" grpId="0" autoUpdateAnimBg="0"/>
      <p:bldP spid="13727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CA2-A6C3-49D3-8C00-BE0C5CB5494A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93186" name="Object 2"/>
          <p:cNvGraphicFramePr>
            <a:graphicFrameLocks noChangeAspect="1"/>
          </p:cNvGraphicFramePr>
          <p:nvPr/>
        </p:nvGraphicFramePr>
        <p:xfrm>
          <a:off x="1757338" y="955524"/>
          <a:ext cx="6705297" cy="448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" r:id="rId1" imgW="5699760" imgH="381000" progId="Equation.3">
                  <p:embed/>
                </p:oleObj>
              </mc:Choice>
              <mc:Fallback>
                <p:oleObj name="" r:id="rId1" imgW="5699760" imgH="381000" progId="Equation.3">
                  <p:embed/>
                  <p:pic>
                    <p:nvPicPr>
                      <p:cNvPr id="0" name="图片 2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38" y="955524"/>
                        <a:ext cx="6705297" cy="44802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668639" y="1635377"/>
            <a:ext cx="6002262" cy="5190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5" tIns="45702" rIns="91405" bIns="45702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4018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35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5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7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9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901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000000"/>
                </a:solidFill>
              </a:rPr>
              <a:t>是该极限过程中的无穷小量. </a:t>
            </a:r>
            <a:r>
              <a:rPr lang="zh-CN" altLang="en-US" sz="2800" i="1">
                <a:solidFill>
                  <a:srgbClr val="000000"/>
                </a:solidFill>
              </a:rPr>
              <a:t>A</a:t>
            </a:r>
            <a:r>
              <a:rPr lang="zh-CN" altLang="en-US" sz="2800">
                <a:solidFill>
                  <a:srgbClr val="000000"/>
                </a:solidFill>
              </a:rPr>
              <a:t>为常数.</a:t>
            </a:r>
            <a:endParaRPr lang="zh-CN" altLang="en-US" sz="2800">
              <a:solidFill>
                <a:srgbClr val="000000"/>
              </a:solidFill>
            </a:endParaRPr>
          </a:p>
        </p:txBody>
      </p:sp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758977" y="2859013"/>
          <a:ext cx="4330599" cy="7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" r:id="rId3" imgW="3567430" imgH="571500" progId="Equation.3">
                  <p:embed/>
                </p:oleObj>
              </mc:Choice>
              <mc:Fallback>
                <p:oleObj name="" r:id="rId3" imgW="3567430" imgH="571500" progId="Equation.3">
                  <p:embed/>
                  <p:pic>
                    <p:nvPicPr>
                      <p:cNvPr id="0" name="图片 2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977" y="2859013"/>
                        <a:ext cx="4330599" cy="7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1606651" y="3749524"/>
            <a:ext cx="7132663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4018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35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5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7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9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901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000000"/>
                </a:solidFill>
                <a:sym typeface="Symbol" panose="05050102010706020507" pitchFamily="18" charset="2"/>
              </a:rPr>
              <a:t>&gt;0, </a:t>
            </a:r>
            <a:r>
              <a:rPr lang="zh-CN" altLang="en-US" sz="2800" i="1">
                <a:solidFill>
                  <a:srgbClr val="000000"/>
                </a:solidFill>
                <a:sym typeface="Symbol" panose="05050102010706020507" pitchFamily="18" charset="2"/>
              </a:rPr>
              <a:t> </a:t>
            </a:r>
            <a:r>
              <a:rPr lang="zh-CN" altLang="en-US" sz="2800">
                <a:solidFill>
                  <a:srgbClr val="000000"/>
                </a:solidFill>
                <a:sym typeface="Symbol" panose="05050102010706020507" pitchFamily="18" charset="2"/>
              </a:rPr>
              <a:t>&gt;0, 当0&lt;|</a:t>
            </a:r>
            <a:r>
              <a:rPr lang="zh-CN" altLang="en-US" sz="2800" i="1">
                <a:solidFill>
                  <a:srgbClr val="000000"/>
                </a:solidFill>
                <a:sym typeface="Symbol" panose="05050102010706020507" pitchFamily="18" charset="2"/>
              </a:rPr>
              <a:t>x </a:t>
            </a:r>
            <a:r>
              <a:rPr lang="zh-CN" altLang="en-US" sz="2800">
                <a:solidFill>
                  <a:srgbClr val="000000"/>
                </a:solidFill>
                <a:sym typeface="Symbol" panose="05050102010706020507" pitchFamily="18" charset="2"/>
              </a:rPr>
              <a:t>– </a:t>
            </a:r>
            <a:r>
              <a:rPr lang="zh-CN" altLang="en-US" sz="2800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800" baseline="-2500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800">
                <a:solidFill>
                  <a:srgbClr val="000000"/>
                </a:solidFill>
                <a:sym typeface="Symbol" panose="05050102010706020507" pitchFamily="18" charset="2"/>
              </a:rPr>
              <a:t>|&lt;</a:t>
            </a:r>
            <a:r>
              <a:rPr lang="zh-CN" altLang="en-US" sz="2800" i="1">
                <a:solidFill>
                  <a:srgbClr val="000000"/>
                </a:solidFill>
                <a:sym typeface="Symbol" panose="05050102010706020507" pitchFamily="18" charset="2"/>
              </a:rPr>
              <a:t> </a:t>
            </a:r>
            <a:r>
              <a:rPr lang="zh-CN" altLang="en-US" sz="2800">
                <a:solidFill>
                  <a:srgbClr val="000000"/>
                </a:solidFill>
                <a:sym typeface="Symbol" panose="05050102010706020507" pitchFamily="18" charset="2"/>
              </a:rPr>
              <a:t>时，有|</a:t>
            </a:r>
            <a:r>
              <a:rPr lang="zh-CN" altLang="en-US" sz="2800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80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800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800">
                <a:solidFill>
                  <a:srgbClr val="000000"/>
                </a:solidFill>
                <a:sym typeface="Symbol" panose="05050102010706020507" pitchFamily="18" charset="2"/>
              </a:rPr>
              <a:t>) –</a:t>
            </a:r>
            <a:r>
              <a:rPr lang="zh-CN" altLang="en-US" sz="2800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800">
                <a:solidFill>
                  <a:srgbClr val="000000"/>
                </a:solidFill>
                <a:sym typeface="Symbol" panose="05050102010706020507" pitchFamily="18" charset="2"/>
              </a:rPr>
              <a:t>|&lt; </a:t>
            </a:r>
            <a:endParaRPr lang="zh-CN" altLang="en-US" sz="280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1669143" y="4599215"/>
          <a:ext cx="2288016" cy="425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" r:id="rId5" imgW="1981835" imgH="368300" progId="Equation.3">
                  <p:embed/>
                </p:oleObj>
              </mc:Choice>
              <mc:Fallback>
                <p:oleObj name="" r:id="rId5" imgW="1981835" imgH="368300" progId="Equation.3">
                  <p:embed/>
                  <p:pic>
                    <p:nvPicPr>
                      <p:cNvPr id="0" name="图片 2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9143" y="4599215"/>
                        <a:ext cx="2288016" cy="425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1660576" y="5508878"/>
          <a:ext cx="3327198" cy="42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" r:id="rId7" imgW="3326130" imgH="431800" progId="Equation.3">
                  <p:embed/>
                </p:oleObj>
              </mc:Choice>
              <mc:Fallback>
                <p:oleObj name="" r:id="rId7" imgW="3326130" imgH="431800" progId="Equation.3">
                  <p:embed/>
                  <p:pic>
                    <p:nvPicPr>
                      <p:cNvPr id="0" name="图片 2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76" y="5508878"/>
                        <a:ext cx="3327198" cy="429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509512" y="877914"/>
            <a:ext cx="1251353" cy="5190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5" tIns="45702" rIns="91405" bIns="45702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4018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35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5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7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9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901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定理1.</a:t>
            </a:r>
            <a:endParaRPr lang="zh-CN" altLang="zh-CN" sz="2800" b="1">
              <a:solidFill>
                <a:srgbClr val="000000"/>
              </a:solidFill>
            </a:endParaRPr>
          </a:p>
        </p:txBody>
      </p:sp>
      <p:graphicFrame>
        <p:nvGraphicFramePr>
          <p:cNvPr id="93193" name="Object 9"/>
          <p:cNvGraphicFramePr>
            <a:graphicFrameLocks noChangeAspect="1"/>
          </p:cNvGraphicFramePr>
          <p:nvPr/>
        </p:nvGraphicFramePr>
        <p:xfrm>
          <a:off x="5208009" y="2884716"/>
          <a:ext cx="2868587" cy="45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" r:id="rId9" imgW="2312670" imgH="368300" progId="Equation.3">
                  <p:embed/>
                </p:oleObj>
              </mc:Choice>
              <mc:Fallback>
                <p:oleObj name="" r:id="rId9" imgW="2312670" imgH="368300" progId="Equation.3">
                  <p:embed/>
                  <p:pic>
                    <p:nvPicPr>
                      <p:cNvPr id="0" name="图片 2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009" y="2884716"/>
                        <a:ext cx="2868587" cy="457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10"/>
          <p:cNvGraphicFramePr>
            <a:graphicFrameLocks noChangeAspect="1"/>
          </p:cNvGraphicFramePr>
          <p:nvPr/>
        </p:nvGraphicFramePr>
        <p:xfrm>
          <a:off x="4023179" y="4599214"/>
          <a:ext cx="2780897" cy="703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" r:id="rId11" imgW="2260600" imgH="571500" progId="Equation.3">
                  <p:embed/>
                </p:oleObj>
              </mc:Choice>
              <mc:Fallback>
                <p:oleObj name="" r:id="rId11" imgW="2260600" imgH="571500" progId="Equation.3">
                  <p:embed/>
                  <p:pic>
                    <p:nvPicPr>
                      <p:cNvPr id="0" name="图片 2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3179" y="4599214"/>
                        <a:ext cx="2780897" cy="703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advAuto="0" autoUpdateAnimBg="0" build="p"/>
      <p:bldP spid="93189" grpId="0" autoUpdateAnimBg="0" build="p"/>
      <p:bldP spid="93192" grpId="0" advAuto="0" autoUpdateAnimBg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EB8B-66E7-4B55-AB9F-CDA10D88C6D6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1390952" y="1938262"/>
          <a:ext cx="7151310" cy="4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7146925" imgH="444500" progId="Equation.3">
                  <p:embed/>
                </p:oleObj>
              </mc:Choice>
              <mc:Fallback>
                <p:oleObj name="" r:id="rId1" imgW="7146925" imgH="444500" progId="Equation.3">
                  <p:embed/>
                  <p:pic>
                    <p:nvPicPr>
                      <p:cNvPr id="0" name="图片 3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952" y="1938262"/>
                        <a:ext cx="7151310" cy="4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736802" y="2789464"/>
          <a:ext cx="7431012" cy="4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3" imgW="7426325" imgH="444500" progId="Equation.3">
                  <p:embed/>
                </p:oleObj>
              </mc:Choice>
              <mc:Fallback>
                <p:oleObj name="" r:id="rId3" imgW="7426325" imgH="444500" progId="Equation.3">
                  <p:embed/>
                  <p:pic>
                    <p:nvPicPr>
                      <p:cNvPr id="0" name="图片 3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802" y="2789464"/>
                        <a:ext cx="7431012" cy="4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720172" y="3627564"/>
          <a:ext cx="2615091" cy="44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5" imgW="2159635" imgH="368300" progId="Equation.3">
                  <p:embed/>
                </p:oleObj>
              </mc:Choice>
              <mc:Fallback>
                <p:oleObj name="" r:id="rId5" imgW="2159635" imgH="368300" progId="Equation.3">
                  <p:embed/>
                  <p:pic>
                    <p:nvPicPr>
                      <p:cNvPr id="0" name="图片 3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172" y="3627564"/>
                        <a:ext cx="2615091" cy="44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1436814" y="4557890"/>
            <a:ext cx="3524250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5" tIns="45702" rIns="91405" bIns="45702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4018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35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5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7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9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901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000000"/>
                </a:solidFill>
              </a:rPr>
              <a:t>类似可证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  <a:sym typeface="Symbol" panose="05050102010706020507" pitchFamily="18" charset="2"/>
              </a:rPr>
              <a:t>时情形.</a:t>
            </a:r>
            <a:endParaRPr lang="zh-CN" altLang="en-US" sz="2800">
              <a:solidFill>
                <a:srgbClr val="000000"/>
              </a:solidFill>
            </a:endParaRPr>
          </a:p>
        </p:txBody>
      </p:sp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3375581" y="3614965"/>
          <a:ext cx="4714623" cy="7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7" imgW="3744595" imgH="571500" progId="Equation.3">
                  <p:embed/>
                </p:oleObj>
              </mc:Choice>
              <mc:Fallback>
                <p:oleObj name="" r:id="rId7" imgW="3744595" imgH="571500" progId="Equation.3">
                  <p:embed/>
                  <p:pic>
                    <p:nvPicPr>
                      <p:cNvPr id="0" name="图片 3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581" y="3614965"/>
                        <a:ext cx="4714623" cy="7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1760865" y="460627"/>
          <a:ext cx="6698242" cy="447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9" imgW="5699760" imgH="381000" progId="Equation.3">
                  <p:embed/>
                </p:oleObj>
              </mc:Choice>
              <mc:Fallback>
                <p:oleObj name="" r:id="rId9" imgW="5699760" imgH="381000" progId="Equation.3">
                  <p:embed/>
                  <p:pic>
                    <p:nvPicPr>
                      <p:cNvPr id="0" name="图片 3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865" y="460627"/>
                        <a:ext cx="6698242" cy="44752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1668639" y="1139977"/>
            <a:ext cx="6002262" cy="5190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5" tIns="45702" rIns="91405" bIns="45702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4018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35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5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7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9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901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000000"/>
                </a:solidFill>
              </a:rPr>
              <a:t>是该极限过程中的无穷小量. </a:t>
            </a:r>
            <a:r>
              <a:rPr lang="zh-CN" altLang="en-US" sz="2800" i="1">
                <a:solidFill>
                  <a:srgbClr val="000000"/>
                </a:solidFill>
              </a:rPr>
              <a:t>A</a:t>
            </a:r>
            <a:r>
              <a:rPr lang="zh-CN" altLang="en-US" sz="2800">
                <a:solidFill>
                  <a:srgbClr val="000000"/>
                </a:solidFill>
              </a:rPr>
              <a:t>为常数.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531688" y="382512"/>
            <a:ext cx="1250849" cy="5190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5" tIns="45702" rIns="91405" bIns="45702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4018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35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5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7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9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901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定理1.</a:t>
            </a:r>
            <a:endParaRPr lang="zh-CN" altLang="zh-CN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4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 autoUpdateAnimBg="0" build="p"/>
      <p:bldP spid="94216" grpId="0" advAuto="0" autoUpdateAnimBg="0" build="p"/>
      <p:bldP spid="94217" grpId="0" advAuto="0" autoUpdateAnimBg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4F92-4732-4D54-B9F3-F25BAFD860E8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731763" y="443492"/>
            <a:ext cx="5355167" cy="771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4018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35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5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7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9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901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二、等价无穷小量</a:t>
            </a:r>
            <a:endParaRPr lang="zh-CN" altLang="zh-CN" sz="4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411238" y="1536599"/>
          <a:ext cx="8411230" cy="5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" r:id="rId1" imgW="3361055" imgH="215900" progId="Equation.3">
                  <p:embed/>
                </p:oleObj>
              </mc:Choice>
              <mc:Fallback>
                <p:oleObj name="" r:id="rId1" imgW="3361055" imgH="215900" progId="Equation.3">
                  <p:embed/>
                  <p:pic>
                    <p:nvPicPr>
                      <p:cNvPr id="0" name="图片 4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238" y="1536599"/>
                        <a:ext cx="8411230" cy="5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3290409" y="2204861"/>
          <a:ext cx="19367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" r:id="rId3" imgW="775335" imgH="419100" progId="Equation.3">
                  <p:embed/>
                </p:oleObj>
              </mc:Choice>
              <mc:Fallback>
                <p:oleObj name="" r:id="rId3" imgW="775335" imgH="419100" progId="Equation.3">
                  <p:embed/>
                  <p:pic>
                    <p:nvPicPr>
                      <p:cNvPr id="0" name="图片 4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409" y="2204861"/>
                        <a:ext cx="19367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261056" y="3419425"/>
          <a:ext cx="8695468" cy="5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" r:id="rId5" imgW="3475355" imgH="215900" progId="Equation.3">
                  <p:embed/>
                </p:oleObj>
              </mc:Choice>
              <mc:Fallback>
                <p:oleObj name="" r:id="rId5" imgW="3475355" imgH="215900" progId="Equation.3">
                  <p:embed/>
                  <p:pic>
                    <p:nvPicPr>
                      <p:cNvPr id="0" name="图片 4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056" y="3419425"/>
                        <a:ext cx="8695468" cy="5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764520" y="4233837"/>
          <a:ext cx="6826754" cy="184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" r:id="rId7" imgW="3098800" imgH="838200" progId="Equation.3">
                  <p:embed/>
                </p:oleObj>
              </mc:Choice>
              <mc:Fallback>
                <p:oleObj name="" r:id="rId7" imgW="3098800" imgH="838200" progId="Equation.3">
                  <p:embed/>
                  <p:pic>
                    <p:nvPicPr>
                      <p:cNvPr id="0" name="图片 4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520" y="4233837"/>
                        <a:ext cx="6826754" cy="184654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ACA4-EBDD-4230-9DF1-97DE0A5329C0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731763" y="443492"/>
            <a:ext cx="5355167" cy="771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4018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35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5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7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9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901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三、高阶无穷小量</a:t>
            </a:r>
            <a:endParaRPr lang="zh-CN" altLang="zh-CN" sz="4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709587" y="1393976"/>
          <a:ext cx="6602488" cy="5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" r:id="rId1" imgW="2639060" imgH="215900" progId="Equation.3">
                  <p:embed/>
                </p:oleObj>
              </mc:Choice>
              <mc:Fallback>
                <p:oleObj name="" r:id="rId1" imgW="2639060" imgH="215900" progId="Equation.3">
                  <p:embed/>
                  <p:pic>
                    <p:nvPicPr>
                      <p:cNvPr id="0" name="图片 5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587" y="1393976"/>
                        <a:ext cx="6602488" cy="5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2465413" y="2046111"/>
          <a:ext cx="3810000" cy="6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" r:id="rId3" imgW="1524635" imgH="279400" progId="Equation.3">
                  <p:embed/>
                </p:oleObj>
              </mc:Choice>
              <mc:Fallback>
                <p:oleObj name="" r:id="rId3" imgW="1524635" imgH="279400" progId="Equation.3">
                  <p:embed/>
                  <p:pic>
                    <p:nvPicPr>
                      <p:cNvPr id="0" name="图片 5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413" y="2046111"/>
                        <a:ext cx="3810000" cy="6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793750" y="2940151"/>
          <a:ext cx="4252988" cy="5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" r:id="rId5" imgW="1700530" imgH="215900" progId="Equation.3">
                  <p:embed/>
                </p:oleObj>
              </mc:Choice>
              <mc:Fallback>
                <p:oleObj name="" r:id="rId5" imgW="1700530" imgH="215900" progId="Equation.3">
                  <p:embed/>
                  <p:pic>
                    <p:nvPicPr>
                      <p:cNvPr id="0" name="图片 5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2940151"/>
                        <a:ext cx="4252988" cy="5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1340556" y="3456214"/>
          <a:ext cx="6760230" cy="1044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" r:id="rId7" imgW="2705100" imgH="419100" progId="Equation.3">
                  <p:embed/>
                </p:oleObj>
              </mc:Choice>
              <mc:Fallback>
                <p:oleObj name="" r:id="rId7" imgW="2705100" imgH="419100" progId="Equation.3">
                  <p:embed/>
                  <p:pic>
                    <p:nvPicPr>
                      <p:cNvPr id="0" name="图片 5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556" y="3456214"/>
                        <a:ext cx="6760230" cy="1044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843139" y="4646588"/>
          <a:ext cx="6602488" cy="1139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" r:id="rId9" imgW="2641600" imgH="457200" progId="Equation.3">
                  <p:embed/>
                </p:oleObj>
              </mc:Choice>
              <mc:Fallback>
                <p:oleObj name="" r:id="rId9" imgW="2641600" imgH="457200" progId="Equation.3">
                  <p:embed/>
                  <p:pic>
                    <p:nvPicPr>
                      <p:cNvPr id="0" name="图片 5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139" y="4646588"/>
                        <a:ext cx="6602488" cy="1139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utoUpdateAnimBg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B85D-11CB-47C6-9AFB-0B824B69B56A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433413" y="3710214"/>
          <a:ext cx="8128000" cy="1044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" r:id="rId1" imgW="3251200" imgH="419100" progId="Equation.3">
                  <p:embed/>
                </p:oleObj>
              </mc:Choice>
              <mc:Fallback>
                <p:oleObj name="" r:id="rId1" imgW="3251200" imgH="419100" progId="Equation.3">
                  <p:embed/>
                  <p:pic>
                    <p:nvPicPr>
                      <p:cNvPr id="0" name="图片 6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413" y="3710214"/>
                        <a:ext cx="8128000" cy="1044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492377" y="1500314"/>
          <a:ext cx="8159750" cy="189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" r:id="rId3" imgW="3262630" imgH="761365" progId="Equation.3">
                  <p:embed/>
                </p:oleObj>
              </mc:Choice>
              <mc:Fallback>
                <p:oleObj name="" r:id="rId3" imgW="3262630" imgH="761365" progId="Equation.3">
                  <p:embed/>
                  <p:pic>
                    <p:nvPicPr>
                      <p:cNvPr id="0" name="图片 6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377" y="1500314"/>
                        <a:ext cx="8159750" cy="1899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8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8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1570</Words>
  <Application>WPS 演示</Application>
  <PresentationFormat>全屏显示(4:3)</PresentationFormat>
  <Paragraphs>442</Paragraphs>
  <Slides>42</Slides>
  <Notes>0</Notes>
  <HiddenSlides>2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332</vt:i4>
      </vt:variant>
      <vt:variant>
        <vt:lpstr>幻灯片标题</vt:lpstr>
      </vt:variant>
      <vt:variant>
        <vt:i4>42</vt:i4>
      </vt:variant>
    </vt:vector>
  </HeadingPairs>
  <TitlesOfParts>
    <vt:vector size="393" baseType="lpstr">
      <vt:lpstr>Arial</vt:lpstr>
      <vt:lpstr>宋体</vt:lpstr>
      <vt:lpstr>Wingdings</vt:lpstr>
      <vt:lpstr>Times New Roman</vt:lpstr>
      <vt:lpstr>黑体</vt:lpstr>
      <vt:lpstr>Symbol</vt:lpstr>
      <vt:lpstr>Times New Roman</vt:lpstr>
      <vt:lpstr>Calibri</vt:lpstr>
      <vt:lpstr>微软雅黑</vt:lpstr>
      <vt:lpstr>Arial Unicode MS</vt:lpstr>
      <vt:lpstr>楷体_GB2312</vt:lpstr>
      <vt:lpstr>隶书</vt:lpstr>
      <vt:lpstr>新宋体</vt:lpstr>
      <vt:lpstr>Office 主题​​</vt:lpstr>
      <vt:lpstr>默认设计模板</vt:lpstr>
      <vt:lpstr>1_默认设计模板</vt:lpstr>
      <vt:lpstr>2_默认设计模板</vt:lpstr>
      <vt:lpstr>3_默认设计模板</vt:lpstr>
      <vt:lpstr>4_默认设计模板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第三节 无穷小量与微分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第三节 无穷小量与微分</dc:title>
  <dc:creator>Xie_Lingli</dc:creator>
  <cp:lastModifiedBy>jeckit</cp:lastModifiedBy>
  <cp:revision>14</cp:revision>
  <dcterms:created xsi:type="dcterms:W3CDTF">2017-10-12T13:34:00Z</dcterms:created>
  <dcterms:modified xsi:type="dcterms:W3CDTF">2017-10-19T13:01:13Z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