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7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71" r:id="rId15"/>
    <p:sldId id="268" r:id="rId16"/>
    <p:sldId id="269" r:id="rId17"/>
    <p:sldId id="27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05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image" Target="../media/image52.emf"/><Relationship Id="rId18" Type="http://schemas.openxmlformats.org/officeDocument/2006/relationships/image" Target="../media/image57.emf"/><Relationship Id="rId3" Type="http://schemas.openxmlformats.org/officeDocument/2006/relationships/image" Target="../media/image42.emf"/><Relationship Id="rId21" Type="http://schemas.openxmlformats.org/officeDocument/2006/relationships/image" Target="../media/image60.emf"/><Relationship Id="rId7" Type="http://schemas.openxmlformats.org/officeDocument/2006/relationships/image" Target="../media/image46.emf"/><Relationship Id="rId12" Type="http://schemas.openxmlformats.org/officeDocument/2006/relationships/image" Target="../media/image51.emf"/><Relationship Id="rId17" Type="http://schemas.openxmlformats.org/officeDocument/2006/relationships/image" Target="../media/image56.emf"/><Relationship Id="rId2" Type="http://schemas.openxmlformats.org/officeDocument/2006/relationships/image" Target="../media/image41.emf"/><Relationship Id="rId16" Type="http://schemas.openxmlformats.org/officeDocument/2006/relationships/image" Target="../media/image55.emf"/><Relationship Id="rId20" Type="http://schemas.openxmlformats.org/officeDocument/2006/relationships/image" Target="../media/image59.emf"/><Relationship Id="rId1" Type="http://schemas.openxmlformats.org/officeDocument/2006/relationships/image" Target="../media/image40.emf"/><Relationship Id="rId6" Type="http://schemas.openxmlformats.org/officeDocument/2006/relationships/image" Target="../media/image45.emf"/><Relationship Id="rId11" Type="http://schemas.openxmlformats.org/officeDocument/2006/relationships/image" Target="../media/image50.emf"/><Relationship Id="rId5" Type="http://schemas.openxmlformats.org/officeDocument/2006/relationships/image" Target="../media/image44.emf"/><Relationship Id="rId15" Type="http://schemas.openxmlformats.org/officeDocument/2006/relationships/image" Target="../media/image54.emf"/><Relationship Id="rId10" Type="http://schemas.openxmlformats.org/officeDocument/2006/relationships/image" Target="../media/image49.emf"/><Relationship Id="rId19" Type="http://schemas.openxmlformats.org/officeDocument/2006/relationships/image" Target="../media/image58.emf"/><Relationship Id="rId4" Type="http://schemas.openxmlformats.org/officeDocument/2006/relationships/image" Target="../media/image43.emf"/><Relationship Id="rId9" Type="http://schemas.openxmlformats.org/officeDocument/2006/relationships/image" Target="../media/image48.emf"/><Relationship Id="rId14" Type="http://schemas.openxmlformats.org/officeDocument/2006/relationships/image" Target="../media/image53.emf"/><Relationship Id="rId22" Type="http://schemas.openxmlformats.org/officeDocument/2006/relationships/image" Target="../media/image6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Relationship Id="rId6" Type="http://schemas.openxmlformats.org/officeDocument/2006/relationships/image" Target="../media/image71.emf"/><Relationship Id="rId5" Type="http://schemas.openxmlformats.org/officeDocument/2006/relationships/image" Target="../media/image70.emf"/><Relationship Id="rId4" Type="http://schemas.openxmlformats.org/officeDocument/2006/relationships/image" Target="../media/image69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e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4" Type="http://schemas.openxmlformats.org/officeDocument/2006/relationships/image" Target="../media/image7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1.wmf"/><Relationship Id="rId2" Type="http://schemas.openxmlformats.org/officeDocument/2006/relationships/image" Target="../media/image4.w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wmf"/><Relationship Id="rId4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1.wmf"/><Relationship Id="rId1" Type="http://schemas.openxmlformats.org/officeDocument/2006/relationships/image" Target="../media/image14.wmf"/><Relationship Id="rId5" Type="http://schemas.openxmlformats.org/officeDocument/2006/relationships/image" Target="../media/image17.wmf"/><Relationship Id="rId4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e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e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11.wmf"/><Relationship Id="rId5" Type="http://schemas.openxmlformats.org/officeDocument/2006/relationships/image" Target="../media/image9.wmf"/><Relationship Id="rId4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emf"/><Relationship Id="rId1" Type="http://schemas.openxmlformats.org/officeDocument/2006/relationships/image" Target="../media/image33.wmf"/><Relationship Id="rId6" Type="http://schemas.openxmlformats.org/officeDocument/2006/relationships/image" Target="../media/image32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37"/>
            <a:ext cx="6858000" cy="2387802"/>
          </a:xfrm>
        </p:spPr>
        <p:txBody>
          <a:bodyPr anchor="b"/>
          <a:lstStyle>
            <a:lvl1pPr algn="ctr"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1861"/>
            <a:ext cx="6858000" cy="1656040"/>
          </a:xfrm>
        </p:spPr>
        <p:txBody>
          <a:bodyPr/>
          <a:lstStyle>
            <a:lvl1pPr marL="0" indent="0" algn="ctr">
              <a:buNone/>
              <a:defRPr sz="762"/>
            </a:lvl1pPr>
            <a:lvl2pPr marL="145161" indent="0" algn="ctr">
              <a:buNone/>
              <a:defRPr sz="635"/>
            </a:lvl2pPr>
            <a:lvl3pPr marL="290322" indent="0" algn="ctr">
              <a:buNone/>
              <a:defRPr sz="572"/>
            </a:lvl3pPr>
            <a:lvl4pPr marL="435483" indent="0" algn="ctr">
              <a:buNone/>
              <a:defRPr sz="508"/>
            </a:lvl4pPr>
            <a:lvl5pPr marL="580644" indent="0" algn="ctr">
              <a:buNone/>
              <a:defRPr sz="508"/>
            </a:lvl5pPr>
            <a:lvl6pPr marL="725805" indent="0" algn="ctr">
              <a:buNone/>
              <a:defRPr sz="508"/>
            </a:lvl6pPr>
            <a:lvl7pPr marL="870966" indent="0" algn="ctr">
              <a:buNone/>
              <a:defRPr sz="508"/>
            </a:lvl7pPr>
            <a:lvl8pPr marL="1016127" indent="0" algn="ctr">
              <a:buNone/>
              <a:defRPr sz="508"/>
            </a:lvl8pPr>
            <a:lvl9pPr marL="1161288" indent="0" algn="ctr">
              <a:buNone/>
              <a:defRPr sz="508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2D63C6-C2A6-4C9B-8EDF-C23BD87118D5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645222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F213DA-2E13-41CA-8719-F3F9BA9284D4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265833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703" y="274663"/>
            <a:ext cx="2057198" cy="5851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099" y="274663"/>
            <a:ext cx="6124222" cy="5851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FF31F4-CD4F-457A-937E-B33351297244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096815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099" y="274663"/>
            <a:ext cx="8229802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100" y="1600100"/>
            <a:ext cx="4090710" cy="22386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6191" y="1600100"/>
            <a:ext cx="4090710" cy="22386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100" y="3887107"/>
            <a:ext cx="4090710" cy="22391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6191" y="3887107"/>
            <a:ext cx="4090710" cy="22391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099" y="6245175"/>
            <a:ext cx="2895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fld id="{DA1800F0-B873-4154-8490-D25019E0EFFB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88004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099" y="274663"/>
            <a:ext cx="8229802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100" y="1600099"/>
            <a:ext cx="4090710" cy="4526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96191" y="1600100"/>
            <a:ext cx="4090710" cy="223862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96191" y="3887107"/>
            <a:ext cx="4090710" cy="223913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099" y="6245175"/>
            <a:ext cx="2895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fld id="{F7FEF97B-E142-455B-8E4D-7A6344D6F6FC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626833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099" y="274663"/>
            <a:ext cx="8229802" cy="5851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099" y="6245175"/>
            <a:ext cx="2895802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099" y="6245175"/>
            <a:ext cx="2133802" cy="476250"/>
          </a:xfrm>
        </p:spPr>
        <p:txBody>
          <a:bodyPr/>
          <a:lstStyle>
            <a:lvl1pPr>
              <a:defRPr/>
            </a:lvl1pPr>
          </a:lstStyle>
          <a:p>
            <a:fld id="{E5166E2A-4519-41B4-B1E1-5E0F7DC4E9E8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280864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096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6D16426C-16C3-4483-9A1A-2B6A3A2BFE60}" type="datetime1">
              <a:rPr lang="zh-CN" altLang="en-US">
                <a:solidFill>
                  <a:srgbClr val="0033CC"/>
                </a:solidFill>
              </a:rPr>
              <a:pPr/>
              <a:t>2018/11/20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FCAA07D4-3255-410D-9C7B-CEC8132F5FF0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203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260A84-8D2B-4FDA-8B60-9C220EE1A145}" type="datetime1">
              <a:rPr lang="zh-CN" altLang="en-US">
                <a:solidFill>
                  <a:srgbClr val="0033CC"/>
                </a:solidFill>
              </a:rPr>
              <a:pPr/>
              <a:t>2018/11/20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AA2FD2-790E-4892-B34B-E9F21B05222F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796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0CE48D-98FE-4A28-80BB-3094BB04FBC0}" type="datetime1">
              <a:rPr lang="zh-CN" altLang="en-US">
                <a:solidFill>
                  <a:srgbClr val="0033CC"/>
                </a:solidFill>
              </a:rPr>
              <a:pPr/>
              <a:t>2018/11/20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C058B-8BA1-4C55-8B24-970598FA8DCE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553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ECF6F3-0FE2-4BC1-AF28-B4ACBDCBF995}" type="datetime1">
              <a:rPr lang="zh-CN" altLang="en-US">
                <a:solidFill>
                  <a:srgbClr val="0033CC"/>
                </a:solidFill>
              </a:rPr>
              <a:pPr/>
              <a:t>2018/11/20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BF3F49-99ED-43E7-BBD5-22CCD99B7714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5838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5FEE9A-5DE9-4EDB-9239-44289644B5E5}" type="datetime1">
              <a:rPr lang="zh-CN" altLang="en-US">
                <a:solidFill>
                  <a:srgbClr val="0033CC"/>
                </a:solidFill>
              </a:rPr>
              <a:pPr/>
              <a:t>2018/11/20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B29CFD-499B-4DCD-AD99-8D35A379CEAF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98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D70608-4EA6-4EF5-B35C-D731ABB3DB72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704013"/>
      </p:ext>
    </p:extLst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00A320-883A-492C-A5F7-2575CE68947C}" type="datetime1">
              <a:rPr lang="zh-CN" altLang="en-US">
                <a:solidFill>
                  <a:srgbClr val="0033CC"/>
                </a:solidFill>
              </a:rPr>
              <a:pPr/>
              <a:t>2018/11/20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AD4AA8-ECFE-4567-8AE8-172E66EC48A2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0972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CE3249-A707-4F77-84F5-25C2C60D98C1}" type="datetime1">
              <a:rPr lang="zh-CN" altLang="en-US">
                <a:solidFill>
                  <a:srgbClr val="0033CC"/>
                </a:solidFill>
              </a:rPr>
              <a:pPr/>
              <a:t>2018/11/20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0C8611-0C04-4B14-AF27-A31C27AF4350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897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D3BB71-F698-495B-86B6-03BC51E8AF0D}" type="datetime1">
              <a:rPr lang="zh-CN" altLang="en-US">
                <a:solidFill>
                  <a:srgbClr val="0033CC"/>
                </a:solidFill>
              </a:rPr>
              <a:pPr/>
              <a:t>2018/11/20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63E80-2B7A-42BD-AD69-767478012571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7484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F7CE6F-3A12-42C5-AB93-CDDFBFBCE81F}" type="datetime1">
              <a:rPr lang="zh-CN" altLang="en-US">
                <a:solidFill>
                  <a:srgbClr val="0033CC"/>
                </a:solidFill>
              </a:rPr>
              <a:pPr/>
              <a:t>2018/11/20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BCFFC3-7A05-4875-A170-23461C623EB1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1201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1F0462-CD5A-4A79-921B-2F3F2821F825}" type="datetime1">
              <a:rPr lang="zh-CN" altLang="en-US">
                <a:solidFill>
                  <a:srgbClr val="0033CC"/>
                </a:solidFill>
              </a:rPr>
              <a:pPr/>
              <a:t>2018/11/20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4E3FD-FC71-45DA-9E1E-3013D6B097CB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362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4DA86A-FD47-4A2B-BE2B-BD72577B7DA3}" type="datetime1">
              <a:rPr lang="zh-CN" altLang="en-US">
                <a:solidFill>
                  <a:srgbClr val="0033CC"/>
                </a:solidFill>
              </a:rPr>
              <a:pPr/>
              <a:t>2018/11/20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97590E-5958-4F79-986F-F465F10C4EB8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1910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85800"/>
            <a:ext cx="8543925" cy="5181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C3A5C73B-F9D0-42FD-B57C-A8AB3F4958F1}" type="datetime1">
              <a:rPr lang="zh-CN" altLang="en-US">
                <a:solidFill>
                  <a:srgbClr val="0033CC"/>
                </a:solidFill>
              </a:rPr>
              <a:pPr/>
              <a:t>2018/11/20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C1C037CD-755A-47DA-B906-F2947ED8376B}" type="slidenum">
              <a:rPr lang="en-US" altLang="zh-CN">
                <a:solidFill>
                  <a:srgbClr val="0033CC"/>
                </a:solidFill>
              </a:rPr>
              <a:pPr/>
              <a:t>‹#›</a:t>
            </a:fld>
            <a:endParaRPr lang="en-US" altLang="zh-CN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75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13" y="1709965"/>
            <a:ext cx="7886599" cy="2852460"/>
          </a:xfrm>
        </p:spPr>
        <p:txBody>
          <a:bodyPr anchor="b"/>
          <a:lstStyle>
            <a:lvl1pPr>
              <a:defRPr sz="19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913" y="4589639"/>
            <a:ext cx="7886599" cy="1499810"/>
          </a:xfrm>
        </p:spPr>
        <p:txBody>
          <a:bodyPr/>
          <a:lstStyle>
            <a:lvl1pPr marL="0" indent="0">
              <a:buNone/>
              <a:defRPr sz="762"/>
            </a:lvl1pPr>
            <a:lvl2pPr marL="145161" indent="0">
              <a:buNone/>
              <a:defRPr sz="635"/>
            </a:lvl2pPr>
            <a:lvl3pPr marL="290322" indent="0">
              <a:buNone/>
              <a:defRPr sz="572"/>
            </a:lvl3pPr>
            <a:lvl4pPr marL="435483" indent="0">
              <a:buNone/>
              <a:defRPr sz="508"/>
            </a:lvl4pPr>
            <a:lvl5pPr marL="580644" indent="0">
              <a:buNone/>
              <a:defRPr sz="508"/>
            </a:lvl5pPr>
            <a:lvl6pPr marL="725805" indent="0">
              <a:buNone/>
              <a:defRPr sz="508"/>
            </a:lvl6pPr>
            <a:lvl7pPr marL="870966" indent="0">
              <a:buNone/>
              <a:defRPr sz="508"/>
            </a:lvl7pPr>
            <a:lvl8pPr marL="1016127" indent="0">
              <a:buNone/>
              <a:defRPr sz="508"/>
            </a:lvl8pPr>
            <a:lvl9pPr marL="1161288" indent="0">
              <a:buNone/>
              <a:defRPr sz="50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C77478-F9D9-41BB-B595-B04836F1436F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563441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100" y="1600099"/>
            <a:ext cx="4090710" cy="4526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6191" y="1600099"/>
            <a:ext cx="4090710" cy="45261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F6708-43B8-41B7-A89D-B5E51C02D975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744830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1" y="365377"/>
            <a:ext cx="7886599" cy="1325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960" y="1681238"/>
            <a:ext cx="3868460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960" y="2505226"/>
            <a:ext cx="3868460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8949" y="1681238"/>
            <a:ext cx="3887611" cy="823988"/>
          </a:xfrm>
        </p:spPr>
        <p:txBody>
          <a:bodyPr anchor="b"/>
          <a:lstStyle>
            <a:lvl1pPr marL="0" indent="0">
              <a:buNone/>
              <a:defRPr sz="762" b="1"/>
            </a:lvl1pPr>
            <a:lvl2pPr marL="145161" indent="0">
              <a:buNone/>
              <a:defRPr sz="635" b="1"/>
            </a:lvl2pPr>
            <a:lvl3pPr marL="290322" indent="0">
              <a:buNone/>
              <a:defRPr sz="572" b="1"/>
            </a:lvl3pPr>
            <a:lvl4pPr marL="435483" indent="0">
              <a:buNone/>
              <a:defRPr sz="508" b="1"/>
            </a:lvl4pPr>
            <a:lvl5pPr marL="580644" indent="0">
              <a:buNone/>
              <a:defRPr sz="508" b="1"/>
            </a:lvl5pPr>
            <a:lvl6pPr marL="725805" indent="0">
              <a:buNone/>
              <a:defRPr sz="508" b="1"/>
            </a:lvl6pPr>
            <a:lvl7pPr marL="870966" indent="0">
              <a:buNone/>
              <a:defRPr sz="508" b="1"/>
            </a:lvl7pPr>
            <a:lvl8pPr marL="1016127" indent="0">
              <a:buNone/>
              <a:defRPr sz="508" b="1"/>
            </a:lvl8pPr>
            <a:lvl9pPr marL="1161288" indent="0">
              <a:buNone/>
              <a:defRPr sz="508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8949" y="2505226"/>
            <a:ext cx="3887611" cy="3684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7EE3E-0B1C-48D3-B045-C89701EE0489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789514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542FA8-78F7-4667-99BA-3916D70DB888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626787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BB6EBA-A038-4BA9-8BEF-B685C5B5B6C9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382660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>
              <a:defRPr sz="1016"/>
            </a:lvl1pPr>
            <a:lvl2pPr>
              <a:defRPr sz="889"/>
            </a:lvl2pPr>
            <a:lvl3pPr>
              <a:defRPr sz="762"/>
            </a:lvl3pPr>
            <a:lvl4pPr>
              <a:defRPr sz="635"/>
            </a:lvl4pPr>
            <a:lvl5pPr>
              <a:defRPr sz="635"/>
            </a:lvl5pPr>
            <a:lvl6pPr>
              <a:defRPr sz="635"/>
            </a:lvl6pPr>
            <a:lvl7pPr>
              <a:defRPr sz="635"/>
            </a:lvl7pPr>
            <a:lvl8pPr>
              <a:defRPr sz="635"/>
            </a:lvl8pPr>
            <a:lvl9pPr>
              <a:defRPr sz="63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C880B-AF75-4CB6-B775-C0439D9FEA06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486894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60" y="457099"/>
            <a:ext cx="2949222" cy="1600099"/>
          </a:xfrm>
        </p:spPr>
        <p:txBody>
          <a:bodyPr anchor="b"/>
          <a:lstStyle>
            <a:lvl1pPr>
              <a:defRPr sz="1016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11" y="987274"/>
            <a:ext cx="4628949" cy="4873877"/>
          </a:xfrm>
        </p:spPr>
        <p:txBody>
          <a:bodyPr/>
          <a:lstStyle>
            <a:lvl1pPr marL="0" indent="0">
              <a:buNone/>
              <a:defRPr sz="1016"/>
            </a:lvl1pPr>
            <a:lvl2pPr marL="145161" indent="0">
              <a:buNone/>
              <a:defRPr sz="889"/>
            </a:lvl2pPr>
            <a:lvl3pPr marL="290322" indent="0">
              <a:buNone/>
              <a:defRPr sz="762"/>
            </a:lvl3pPr>
            <a:lvl4pPr marL="435483" indent="0">
              <a:buNone/>
              <a:defRPr sz="635"/>
            </a:lvl4pPr>
            <a:lvl5pPr marL="580644" indent="0">
              <a:buNone/>
              <a:defRPr sz="635"/>
            </a:lvl5pPr>
            <a:lvl6pPr marL="725805" indent="0">
              <a:buNone/>
              <a:defRPr sz="635"/>
            </a:lvl6pPr>
            <a:lvl7pPr marL="870966" indent="0">
              <a:buNone/>
              <a:defRPr sz="635"/>
            </a:lvl7pPr>
            <a:lvl8pPr marL="1016127" indent="0">
              <a:buNone/>
              <a:defRPr sz="635"/>
            </a:lvl8pPr>
            <a:lvl9pPr marL="1161288" indent="0">
              <a:buNone/>
              <a:defRPr sz="63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60" y="2057198"/>
            <a:ext cx="2949222" cy="3812016"/>
          </a:xfrm>
        </p:spPr>
        <p:txBody>
          <a:bodyPr/>
          <a:lstStyle>
            <a:lvl1pPr marL="0" indent="0">
              <a:buNone/>
              <a:defRPr sz="508"/>
            </a:lvl1pPr>
            <a:lvl2pPr marL="145161" indent="0">
              <a:buNone/>
              <a:defRPr sz="445"/>
            </a:lvl2pPr>
            <a:lvl3pPr marL="290322" indent="0">
              <a:buNone/>
              <a:defRPr sz="381"/>
            </a:lvl3pPr>
            <a:lvl4pPr marL="435483" indent="0">
              <a:buNone/>
              <a:defRPr sz="318"/>
            </a:lvl4pPr>
            <a:lvl5pPr marL="580644" indent="0">
              <a:buNone/>
              <a:defRPr sz="318"/>
            </a:lvl5pPr>
            <a:lvl6pPr marL="725805" indent="0">
              <a:buNone/>
              <a:defRPr sz="318"/>
            </a:lvl6pPr>
            <a:lvl7pPr marL="870966" indent="0">
              <a:buNone/>
              <a:defRPr sz="318"/>
            </a:lvl7pPr>
            <a:lvl8pPr marL="1016127" indent="0">
              <a:buNone/>
              <a:defRPr sz="318"/>
            </a:lvl8pPr>
            <a:lvl9pPr marL="1161288" indent="0">
              <a:buNone/>
              <a:defRPr sz="31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BE7EC-A9AC-4D98-BD55-92A2CE981B7F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857540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099" y="274663"/>
            <a:ext cx="822980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099" y="1600099"/>
            <a:ext cx="8229802" cy="4526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099" y="6245175"/>
            <a:ext cx="213380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099" y="6245175"/>
            <a:ext cx="289580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ctr"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099" y="6245175"/>
            <a:ext cx="213380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8036" tIns="144018" rIns="288036" bIns="144018" numCol="1" anchor="t" anchorCtr="0" compatLnSpc="1">
            <a:prstTxWarp prst="textNoShape">
              <a:avLst/>
            </a:prstTxWarp>
          </a:bodyPr>
          <a:lstStyle>
            <a:lvl1pPr algn="r" defTabSz="914313">
              <a:defRPr sz="1397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F6ACC975-270A-4A56-A736-D7C48844A9FC}" type="slidenum">
              <a:rPr lang="zh-CN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85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ransition>
    <p:zoom/>
  </p:transition>
  <p:hf hdr="0" ftr="0" dt="0"/>
  <p:txStyles>
    <p:titleStyle>
      <a:lvl1pPr algn="ctr" defTabSz="914313" rtl="0" fontAlgn="base">
        <a:spcBef>
          <a:spcPct val="0"/>
        </a:spcBef>
        <a:spcAft>
          <a:spcPct val="0"/>
        </a:spcAft>
        <a:defRPr sz="4413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145161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290322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435483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580644" algn="ctr" defTabSz="914313" rtl="0" fontAlgn="base">
        <a:spcBef>
          <a:spcPct val="0"/>
        </a:spcBef>
        <a:spcAft>
          <a:spcPct val="0"/>
        </a:spcAft>
        <a:defRPr sz="4413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741" indent="-342741" algn="l" defTabSz="914313" rtl="0" fontAlgn="base">
        <a:spcBef>
          <a:spcPct val="20000"/>
        </a:spcBef>
        <a:spcAft>
          <a:spcPct val="0"/>
        </a:spcAft>
        <a:buChar char="•"/>
        <a:defRPr sz="3207" kern="1200">
          <a:solidFill>
            <a:schemeClr val="tx1"/>
          </a:solidFill>
          <a:latin typeface="+mn-lt"/>
          <a:ea typeface="+mn-ea"/>
          <a:cs typeface="+mn-cs"/>
        </a:defRPr>
      </a:lvl1pPr>
      <a:lvl2pPr marL="742942" indent="-285786" algn="l" defTabSz="914313" rtl="0" fontAlgn="base">
        <a:spcBef>
          <a:spcPct val="20000"/>
        </a:spcBef>
        <a:spcAft>
          <a:spcPct val="0"/>
        </a:spcAft>
        <a:buChar char="–"/>
        <a:defRPr sz="2794" kern="1200">
          <a:solidFill>
            <a:schemeClr val="tx1"/>
          </a:solidFill>
          <a:latin typeface="+mn-lt"/>
          <a:ea typeface="+mn-ea"/>
          <a:cs typeface="+mn-cs"/>
        </a:defRPr>
      </a:lvl2pPr>
      <a:lvl3pPr marL="1143143" indent="-228830" algn="l" defTabSz="914313" rtl="0" fontAlgn="base">
        <a:spcBef>
          <a:spcPct val="20000"/>
        </a:spcBef>
        <a:spcAft>
          <a:spcPct val="0"/>
        </a:spcAft>
        <a:buChar char="•"/>
        <a:defRPr sz="2413" kern="1200">
          <a:solidFill>
            <a:schemeClr val="tx1"/>
          </a:solidFill>
          <a:latin typeface="+mn-lt"/>
          <a:ea typeface="+mn-ea"/>
          <a:cs typeface="+mn-cs"/>
        </a:defRPr>
      </a:lvl3pPr>
      <a:lvl4pPr marL="1600299" indent="-228326" algn="l" defTabSz="914313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6" indent="-228326" algn="l" defTabSz="914313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798386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943547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88708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233869" indent="-72581" algn="l" defTabSz="290322" rtl="0" eaLnBrk="1" latinLnBrk="0" hangingPunct="1">
        <a:lnSpc>
          <a:spcPct val="90000"/>
        </a:lnSpc>
        <a:spcBef>
          <a:spcPts val="159"/>
        </a:spcBef>
        <a:buFont typeface="Arial" panose="020B0604020202020204" pitchFamily="34" charset="0"/>
        <a:buChar char="•"/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1pPr>
      <a:lvl2pPr marL="145161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2pPr>
      <a:lvl3pPr marL="290322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3pPr>
      <a:lvl4pPr marL="435483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4pPr>
      <a:lvl5pPr marL="580644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5pPr>
      <a:lvl6pPr marL="725805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6pPr>
      <a:lvl7pPr marL="870966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7pPr>
      <a:lvl8pPr marL="1016127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8pPr>
      <a:lvl9pPr marL="1161288" algn="l" defTabSz="290322" rtl="0" eaLnBrk="1" latinLnBrk="0" hangingPunct="1">
        <a:defRPr sz="5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993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D350C2-2F7C-4A9D-BCB6-7BED7C5DDE5E}" type="datetime1">
              <a:rPr lang="zh-CN" altLang="en-US" smtClean="0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2018/11/20</a:t>
            </a:fld>
            <a:endParaRPr lang="en-US" altLang="zh-CN" smtClean="0">
              <a:solidFill>
                <a:srgbClr val="0033CC"/>
              </a:solidFill>
            </a:endParaRP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33CC"/>
              </a:solidFill>
            </a:endParaRP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13DDEF7-1A98-45D7-AC90-4D21A80D10F0}" type="slidenum">
              <a:rPr lang="en-US" altLang="zh-CN" smtClean="0">
                <a:solidFill>
                  <a:srgbClr val="0033C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5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47.emf"/><Relationship Id="rId26" Type="http://schemas.openxmlformats.org/officeDocument/2006/relationships/image" Target="../media/image51.emf"/><Relationship Id="rId39" Type="http://schemas.openxmlformats.org/officeDocument/2006/relationships/oleObject" Target="../embeddings/oleObject63.bin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4.bin"/><Relationship Id="rId34" Type="http://schemas.openxmlformats.org/officeDocument/2006/relationships/image" Target="../media/image55.emf"/><Relationship Id="rId42" Type="http://schemas.openxmlformats.org/officeDocument/2006/relationships/image" Target="../media/image59.emf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4.emf"/><Relationship Id="rId17" Type="http://schemas.openxmlformats.org/officeDocument/2006/relationships/oleObject" Target="../embeddings/oleObject52.bin"/><Relationship Id="rId25" Type="http://schemas.openxmlformats.org/officeDocument/2006/relationships/oleObject" Target="../embeddings/oleObject56.bin"/><Relationship Id="rId33" Type="http://schemas.openxmlformats.org/officeDocument/2006/relationships/oleObject" Target="../embeddings/oleObject60.bin"/><Relationship Id="rId38" Type="http://schemas.openxmlformats.org/officeDocument/2006/relationships/image" Target="../media/image57.emf"/><Relationship Id="rId46" Type="http://schemas.openxmlformats.org/officeDocument/2006/relationships/image" Target="../media/image61.emf"/><Relationship Id="rId2" Type="http://schemas.openxmlformats.org/officeDocument/2006/relationships/slideLayout" Target="../slideLayouts/slideLayout21.xml"/><Relationship Id="rId16" Type="http://schemas.openxmlformats.org/officeDocument/2006/relationships/image" Target="../media/image46.emf"/><Relationship Id="rId20" Type="http://schemas.openxmlformats.org/officeDocument/2006/relationships/image" Target="../media/image48.emf"/><Relationship Id="rId29" Type="http://schemas.openxmlformats.org/officeDocument/2006/relationships/oleObject" Target="../embeddings/oleObject58.bin"/><Relationship Id="rId41" Type="http://schemas.openxmlformats.org/officeDocument/2006/relationships/oleObject" Target="../embeddings/oleObject64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1.emf"/><Relationship Id="rId11" Type="http://schemas.openxmlformats.org/officeDocument/2006/relationships/oleObject" Target="../embeddings/oleObject49.bin"/><Relationship Id="rId24" Type="http://schemas.openxmlformats.org/officeDocument/2006/relationships/image" Target="../media/image50.emf"/><Relationship Id="rId32" Type="http://schemas.openxmlformats.org/officeDocument/2006/relationships/image" Target="../media/image54.emf"/><Relationship Id="rId37" Type="http://schemas.openxmlformats.org/officeDocument/2006/relationships/oleObject" Target="../embeddings/oleObject62.bin"/><Relationship Id="rId40" Type="http://schemas.openxmlformats.org/officeDocument/2006/relationships/image" Target="../media/image58.emf"/><Relationship Id="rId45" Type="http://schemas.openxmlformats.org/officeDocument/2006/relationships/oleObject" Target="../embeddings/oleObject66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23" Type="http://schemas.openxmlformats.org/officeDocument/2006/relationships/oleObject" Target="../embeddings/oleObject55.bin"/><Relationship Id="rId28" Type="http://schemas.openxmlformats.org/officeDocument/2006/relationships/image" Target="../media/image52.emf"/><Relationship Id="rId36" Type="http://schemas.openxmlformats.org/officeDocument/2006/relationships/image" Target="../media/image56.emf"/><Relationship Id="rId10" Type="http://schemas.openxmlformats.org/officeDocument/2006/relationships/image" Target="../media/image43.emf"/><Relationship Id="rId19" Type="http://schemas.openxmlformats.org/officeDocument/2006/relationships/oleObject" Target="../embeddings/oleObject53.bin"/><Relationship Id="rId31" Type="http://schemas.openxmlformats.org/officeDocument/2006/relationships/oleObject" Target="../embeddings/oleObject59.bin"/><Relationship Id="rId44" Type="http://schemas.openxmlformats.org/officeDocument/2006/relationships/image" Target="../media/image60.emf"/><Relationship Id="rId4" Type="http://schemas.openxmlformats.org/officeDocument/2006/relationships/image" Target="../media/image40.e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45.emf"/><Relationship Id="rId22" Type="http://schemas.openxmlformats.org/officeDocument/2006/relationships/image" Target="../media/image49.emf"/><Relationship Id="rId27" Type="http://schemas.openxmlformats.org/officeDocument/2006/relationships/oleObject" Target="../embeddings/oleObject57.bin"/><Relationship Id="rId30" Type="http://schemas.openxmlformats.org/officeDocument/2006/relationships/image" Target="../media/image53.emf"/><Relationship Id="rId35" Type="http://schemas.openxmlformats.org/officeDocument/2006/relationships/oleObject" Target="../embeddings/oleObject61.bin"/><Relationship Id="rId43" Type="http://schemas.openxmlformats.org/officeDocument/2006/relationships/oleObject" Target="../embeddings/oleObject6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13" Type="http://schemas.openxmlformats.org/officeDocument/2006/relationships/oleObject" Target="../embeddings/oleObject76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0.emf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7.e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69.emf"/><Relationship Id="rId4" Type="http://schemas.openxmlformats.org/officeDocument/2006/relationships/image" Target="../media/image66.e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7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3.emf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8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84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6.e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2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2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3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3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F2281-D654-4766-BF1B-9A30B3F3D2B2}" type="slidenum">
              <a:rPr lang="zh-CN" altLang="zh-CN">
                <a:solidFill>
                  <a:srgbClr val="000000"/>
                </a:solidFill>
              </a:rPr>
              <a:pPr/>
              <a:t>1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877913" y="411238"/>
            <a:ext cx="7048500" cy="771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4413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§4-4 关于泰勒公式的余项</a:t>
            </a:r>
          </a:p>
        </p:txBody>
      </p:sp>
      <p:graphicFrame>
        <p:nvGraphicFramePr>
          <p:cNvPr id="130051" name="Object 3"/>
          <p:cNvGraphicFramePr>
            <a:graphicFrameLocks noChangeAspect="1"/>
          </p:cNvGraphicFramePr>
          <p:nvPr/>
        </p:nvGraphicFramePr>
        <p:xfrm>
          <a:off x="970139" y="2932087"/>
          <a:ext cx="7601353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r:id="rId3" imgW="3250107" imgH="863542" progId="Equation.3">
                  <p:embed/>
                </p:oleObj>
              </mc:Choice>
              <mc:Fallback>
                <p:oleObj r:id="rId3" imgW="3250107" imgH="8635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139" y="2932087"/>
                        <a:ext cx="7601353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83616" y="1387004"/>
            <a:ext cx="8503285" cy="138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>
            <a:lvl1pPr marL="2379663" indent="-23796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04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2005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8006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 dirty="0">
                <a:solidFill>
                  <a:srgbClr val="0000FF"/>
                </a:solidFill>
              </a:rPr>
              <a:t>定理 </a:t>
            </a:r>
            <a:r>
              <a:rPr lang="zh-CN" altLang="en-US" sz="2794" b="1" dirty="0">
                <a:solidFill>
                  <a:srgbClr val="000000"/>
                </a:solidFill>
              </a:rPr>
              <a:t>若函数</a:t>
            </a:r>
            <a:r>
              <a:rPr lang="zh-CN" altLang="en-US" sz="2794" b="1" i="1" dirty="0">
                <a:solidFill>
                  <a:srgbClr val="000000"/>
                </a:solidFill>
              </a:rPr>
              <a:t>f </a:t>
            </a:r>
            <a:r>
              <a:rPr lang="zh-CN" altLang="en-US" sz="2794" b="1" dirty="0">
                <a:solidFill>
                  <a:srgbClr val="000000"/>
                </a:solidFill>
              </a:rPr>
              <a:t>(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dirty="0">
                <a:solidFill>
                  <a:srgbClr val="000000"/>
                </a:solidFill>
              </a:rPr>
              <a:t>)在</a:t>
            </a:r>
            <a:r>
              <a:rPr lang="zh-CN" altLang="en-US" sz="2794" b="1" i="1" dirty="0">
                <a:solidFill>
                  <a:srgbClr val="000000"/>
                </a:solidFill>
              </a:rPr>
              <a:t>(A,B)</a:t>
            </a:r>
            <a:r>
              <a:rPr lang="zh-CN" altLang="en-US" sz="2794" b="1" dirty="0">
                <a:solidFill>
                  <a:srgbClr val="000000"/>
                </a:solidFill>
              </a:rPr>
              <a:t>内有(</a:t>
            </a:r>
            <a:r>
              <a:rPr lang="zh-CN" altLang="en-US" sz="2794" b="1" i="1" dirty="0">
                <a:solidFill>
                  <a:srgbClr val="000000"/>
                </a:solidFill>
              </a:rPr>
              <a:t>n</a:t>
            </a:r>
            <a:r>
              <a:rPr lang="zh-CN" altLang="en-US" sz="2794" b="1" dirty="0">
                <a:solidFill>
                  <a:srgbClr val="000000"/>
                </a:solidFill>
              </a:rPr>
              <a:t>+1)阶导数, 则对</a:t>
            </a:r>
            <a:r>
              <a:rPr lang="zh-CN" altLang="en-US" sz="2794" b="1" i="1" dirty="0">
                <a:solidFill>
                  <a:srgbClr val="000000"/>
                </a:solidFill>
              </a:rPr>
              <a:t>(A,B)</a:t>
            </a:r>
            <a:r>
              <a:rPr lang="zh-CN" altLang="en-US" sz="2794" b="1" dirty="0">
                <a:solidFill>
                  <a:srgbClr val="000000"/>
                </a:solidFill>
              </a:rPr>
              <a:t>中任意取定的一点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2794" b="1" i="1" baseline="-25000" dirty="0">
                <a:solidFill>
                  <a:srgbClr val="000000"/>
                </a:solidFill>
              </a:rPr>
              <a:t>0</a:t>
            </a:r>
            <a:r>
              <a:rPr lang="zh-CN" altLang="en-US" sz="2794" b="1" dirty="0">
                <a:solidFill>
                  <a:srgbClr val="000000"/>
                </a:solidFill>
              </a:rPr>
              <a:t>及任意的</a:t>
            </a:r>
            <a:r>
              <a:rPr lang="zh-CN" altLang="en-US" sz="2794" b="1" i="1" dirty="0">
                <a:solidFill>
                  <a:srgbClr val="000000"/>
                </a:solidFill>
              </a:rPr>
              <a:t>x</a:t>
            </a:r>
            <a:r>
              <a:rPr lang="zh-CN" altLang="en-US" sz="1810" b="1" i="1" dirty="0">
                <a:solidFill>
                  <a:srgbClr val="000000"/>
                </a:solidFill>
                <a:latin typeface="Arial" panose="020B0604020202020204" pitchFamily="34" charset="0"/>
              </a:rPr>
              <a:t>∈</a:t>
            </a:r>
            <a:r>
              <a:rPr lang="zh-CN" altLang="en-US" sz="181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794" b="1" i="1" dirty="0">
                <a:solidFill>
                  <a:srgbClr val="000000"/>
                </a:solidFill>
              </a:rPr>
              <a:t>(A,B)有</a:t>
            </a:r>
            <a:r>
              <a:rPr lang="zh-CN" altLang="en-US" sz="2794" b="1" dirty="0">
                <a:solidFill>
                  <a:srgbClr val="000000"/>
                </a:solidFill>
              </a:rPr>
              <a:t>:</a:t>
            </a:r>
          </a:p>
        </p:txBody>
      </p:sp>
      <p:graphicFrame>
        <p:nvGraphicFramePr>
          <p:cNvPr id="130053" name="Object 5"/>
          <p:cNvGraphicFramePr>
            <a:graphicFrameLocks noGrp="1" noChangeAspect="1"/>
          </p:cNvGraphicFramePr>
          <p:nvPr>
            <p:ph/>
          </p:nvPr>
        </p:nvGraphicFramePr>
        <p:xfrm>
          <a:off x="1073453" y="5330976"/>
          <a:ext cx="5757333" cy="58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r:id="rId5" imgW="2184717" imgH="228917" progId="Equation.3">
                  <p:embed/>
                </p:oleObj>
              </mc:Choice>
              <mc:Fallback>
                <p:oleObj r:id="rId5" imgW="21847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453" y="5330976"/>
                        <a:ext cx="5757333" cy="588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583361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 autoUpdateAnimBg="0"/>
      <p:bldP spid="13005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88C6C-AEDC-475B-AE61-D869E40E2A2A}" type="slidenum">
              <a:rPr lang="en-US" altLang="zh-CN">
                <a:solidFill>
                  <a:srgbClr val="0033CC"/>
                </a:solidFill>
              </a:rPr>
              <a:pPr/>
              <a:t>10</a:t>
            </a:fld>
            <a:endParaRPr lang="en-US" altLang="zh-CN">
              <a:solidFill>
                <a:srgbClr val="0033CC"/>
              </a:solidFill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295400" y="8524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已知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7316788" y="333375"/>
          <a:ext cx="711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4" name="Equation" r:id="rId3" imgW="711000" imgH="431640" progId="Equation.3">
                  <p:embed/>
                </p:oleObj>
              </mc:Choice>
              <mc:Fallback>
                <p:oleObj name="Equation" r:id="rId3" imgW="711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6788" y="333375"/>
                        <a:ext cx="711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39750" y="852488"/>
            <a:ext cx="831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2171700" y="877888"/>
          <a:ext cx="34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5" name="Equation" r:id="rId5" imgW="342720" imgH="431640" progId="Equation.3">
                  <p:embed/>
                </p:oleObj>
              </mc:Choice>
              <mc:Fallback>
                <p:oleObj name="Equation" r:id="rId5" imgW="3427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877888"/>
                        <a:ext cx="342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5937250" y="1420813"/>
          <a:ext cx="1397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6" name="Equation" r:id="rId7" imgW="1396800" imgH="965160" progId="Equation.3">
                  <p:embed/>
                </p:oleObj>
              </mc:Choice>
              <mc:Fallback>
                <p:oleObj name="Equation" r:id="rId7" imgW="139680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0" y="1420813"/>
                        <a:ext cx="1397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6432550" y="1482725"/>
          <a:ext cx="5080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7" name="Equation" r:id="rId9" imgW="520560" imgH="431640" progId="Equation.3">
                  <p:embed/>
                </p:oleObj>
              </mc:Choice>
              <mc:Fallback>
                <p:oleObj name="Equation" r:id="rId9" imgW="520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2550" y="1482725"/>
                        <a:ext cx="5080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7378700" y="1600200"/>
          <a:ext cx="62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8" name="Equation" r:id="rId11" imgW="622080" imgH="431640" progId="Equation.3">
                  <p:embed/>
                </p:oleObj>
              </mc:Choice>
              <mc:Fallback>
                <p:oleObj name="Equation" r:id="rId11" imgW="622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8700" y="1600200"/>
                        <a:ext cx="622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381000" y="2300288"/>
            <a:ext cx="2386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令 </a:t>
            </a:r>
            <a:r>
              <a:rPr kumimoji="1" lang="en-US" altLang="zh-CN" sz="2800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= 1</a:t>
            </a:r>
            <a:r>
              <a:rPr kumimoji="1" lang="en-US" altLang="zh-CN" sz="2800" b="1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kumimoji="1" lang="zh-CN" alt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得</a:t>
            </a:r>
          </a:p>
        </p:txBody>
      </p:sp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1593850" y="2949575"/>
          <a:ext cx="212725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9" name="Equation" r:id="rId13" imgW="203040" imgH="241200" progId="Equation.3">
                  <p:embed/>
                </p:oleObj>
              </mc:Choice>
              <mc:Fallback>
                <p:oleObj name="Equation" r:id="rId13" imgW="2030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2949575"/>
                        <a:ext cx="212725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1884363" y="2552700"/>
          <a:ext cx="6269037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0" name="Equation" r:id="rId15" imgW="6273720" imgH="1041120" progId="Equation.3">
                  <p:embed/>
                </p:oleObj>
              </mc:Choice>
              <mc:Fallback>
                <p:oleObj name="Equation" r:id="rId15" imgW="627372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63" y="2552700"/>
                        <a:ext cx="6269037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7366000" y="2247900"/>
          <a:ext cx="1549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1" name="Equation" r:id="rId17" imgW="1549080" imgH="419040" progId="Equation.3">
                  <p:embed/>
                </p:oleObj>
              </mc:Choice>
              <mc:Fallback>
                <p:oleObj name="Equation" r:id="rId17" imgW="15490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0" y="2247900"/>
                        <a:ext cx="1549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381000" y="35052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由于</a:t>
            </a:r>
          </a:p>
        </p:txBody>
      </p:sp>
      <p:graphicFrame>
        <p:nvGraphicFramePr>
          <p:cNvPr id="22542" name="Object 14"/>
          <p:cNvGraphicFramePr>
            <a:graphicFrameLocks noChangeAspect="1"/>
          </p:cNvGraphicFramePr>
          <p:nvPr/>
        </p:nvGraphicFramePr>
        <p:xfrm>
          <a:off x="1244600" y="3540125"/>
          <a:ext cx="2146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2" name="Equation" r:id="rId19" imgW="2145960" imgH="520560" progId="Equation.3">
                  <p:embed/>
                </p:oleObj>
              </mc:Choice>
              <mc:Fallback>
                <p:oleObj name="Equation" r:id="rId19" imgW="214596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3540125"/>
                        <a:ext cx="2146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3352800" y="35194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欲使</a:t>
            </a:r>
          </a:p>
        </p:txBody>
      </p:sp>
      <p:graphicFrame>
        <p:nvGraphicFramePr>
          <p:cNvPr id="22544" name="Object 16"/>
          <p:cNvGraphicFramePr>
            <a:graphicFrameLocks noChangeAspect="1"/>
          </p:cNvGraphicFramePr>
          <p:nvPr/>
        </p:nvGraphicFramePr>
        <p:xfrm>
          <a:off x="1987550" y="4294188"/>
          <a:ext cx="914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3" name="Equation" r:id="rId21" imgW="914400" imgH="469800" progId="Equation.3">
                  <p:embed/>
                </p:oleObj>
              </mc:Choice>
              <mc:Fallback>
                <p:oleObj name="Equation" r:id="rId21" imgW="9144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4294188"/>
                        <a:ext cx="914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5" name="Object 17"/>
          <p:cNvGraphicFramePr>
            <a:graphicFrameLocks noChangeAspect="1"/>
          </p:cNvGraphicFramePr>
          <p:nvPr/>
        </p:nvGraphicFramePr>
        <p:xfrm>
          <a:off x="2976563" y="4038600"/>
          <a:ext cx="136683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4" name="Equation" r:id="rId23" imgW="1409400" imgH="965160" progId="Equation.3">
                  <p:embed/>
                </p:oleObj>
              </mc:Choice>
              <mc:Fallback>
                <p:oleObj name="Equation" r:id="rId23" imgW="140940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563" y="4038600"/>
                        <a:ext cx="136683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6" name="Object 18"/>
          <p:cNvGraphicFramePr>
            <a:graphicFrameLocks noChangeAspect="1"/>
          </p:cNvGraphicFramePr>
          <p:nvPr/>
        </p:nvGraphicFramePr>
        <p:xfrm>
          <a:off x="4381500" y="4224338"/>
          <a:ext cx="952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5" name="Equation" r:id="rId25" imgW="952200" imgH="431640" progId="Equation.3">
                  <p:embed/>
                </p:oleObj>
              </mc:Choice>
              <mc:Fallback>
                <p:oleObj name="Equation" r:id="rId25" imgW="952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4224338"/>
                        <a:ext cx="952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381000" y="5014913"/>
            <a:ext cx="5291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由计算可知当 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 9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时上式成立 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5568950" y="5032377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因此</a:t>
            </a:r>
          </a:p>
        </p:txBody>
      </p:sp>
      <p:graphicFrame>
        <p:nvGraphicFramePr>
          <p:cNvPr id="22549" name="Object 21"/>
          <p:cNvGraphicFramePr>
            <a:graphicFrameLocks noChangeAspect="1"/>
          </p:cNvGraphicFramePr>
          <p:nvPr/>
        </p:nvGraphicFramePr>
        <p:xfrm>
          <a:off x="1403350" y="5851525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6" name="Equation" r:id="rId27" imgW="203040" imgH="241200" progId="Equation.3">
                  <p:embed/>
                </p:oleObj>
              </mc:Choice>
              <mc:Fallback>
                <p:oleObj name="Equation" r:id="rId27" imgW="2030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851525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1695450" y="5516563"/>
          <a:ext cx="2959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7" name="Equation" r:id="rId29" imgW="2958840" imgH="965160" progId="Equation.3">
                  <p:embed/>
                </p:oleObj>
              </mc:Choice>
              <mc:Fallback>
                <p:oleObj name="Equation" r:id="rId29" imgW="295884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5516563"/>
                        <a:ext cx="2959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1" name="Object 23"/>
          <p:cNvGraphicFramePr>
            <a:graphicFrameLocks noChangeAspect="1"/>
          </p:cNvGraphicFramePr>
          <p:nvPr/>
        </p:nvGraphicFramePr>
        <p:xfrm>
          <a:off x="4749800" y="5776913"/>
          <a:ext cx="1727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8" name="Equation" r:id="rId31" imgW="1726920" imgH="330120" progId="Equation.3">
                  <p:embed/>
                </p:oleObj>
              </mc:Choice>
              <mc:Fallback>
                <p:oleObj name="Equation" r:id="rId31" imgW="172692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5776913"/>
                        <a:ext cx="1727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2" name="Object 24"/>
          <p:cNvGraphicFramePr>
            <a:graphicFrameLocks noChangeAspect="1"/>
          </p:cNvGraphicFramePr>
          <p:nvPr/>
        </p:nvGraphicFramePr>
        <p:xfrm>
          <a:off x="1524000" y="1549400"/>
          <a:ext cx="3381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9" name="Equation" r:id="rId33" imgW="342720" imgH="431640" progId="Equation.3">
                  <p:embed/>
                </p:oleObj>
              </mc:Choice>
              <mc:Fallback>
                <p:oleObj name="Equation" r:id="rId33" imgW="342720" imgH="4316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lum bright="-6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549400"/>
                        <a:ext cx="3381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3" name="Object 25"/>
          <p:cNvGraphicFramePr>
            <a:graphicFrameLocks noChangeAspect="1"/>
          </p:cNvGraphicFramePr>
          <p:nvPr/>
        </p:nvGraphicFramePr>
        <p:xfrm>
          <a:off x="1930400" y="1685925"/>
          <a:ext cx="4238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0" name="Equation" r:id="rId35" imgW="431640" imgH="304560" progId="Equation.3">
                  <p:embed/>
                </p:oleObj>
              </mc:Choice>
              <mc:Fallback>
                <p:oleObj name="Equation" r:id="rId35" imgW="43164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lum bright="-6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1685925"/>
                        <a:ext cx="42386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4" name="Object 26"/>
          <p:cNvGraphicFramePr>
            <a:graphicFrameLocks noChangeAspect="1"/>
          </p:cNvGraphicFramePr>
          <p:nvPr/>
        </p:nvGraphicFramePr>
        <p:xfrm>
          <a:off x="2438400" y="1762125"/>
          <a:ext cx="485775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1" name="Equation" r:id="rId37" imgW="495000" imgH="253800" progId="Equation.3">
                  <p:embed/>
                </p:oleObj>
              </mc:Choice>
              <mc:Fallback>
                <p:oleObj name="Equation" r:id="rId37" imgW="4950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lum bright="-6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62125"/>
                        <a:ext cx="485775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5" name="Object 27"/>
          <p:cNvGraphicFramePr>
            <a:graphicFrameLocks noChangeAspect="1"/>
          </p:cNvGraphicFramePr>
          <p:nvPr/>
        </p:nvGraphicFramePr>
        <p:xfrm>
          <a:off x="3733800" y="1355725"/>
          <a:ext cx="673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2" name="Equation" r:id="rId39" imgW="685800" imgH="1015920" progId="Equation.3">
                  <p:embed/>
                </p:oleObj>
              </mc:Choice>
              <mc:Fallback>
                <p:oleObj name="Equation" r:id="rId39" imgW="68580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lum bright="-6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355725"/>
                        <a:ext cx="673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6" name="Object 28"/>
          <p:cNvGraphicFramePr>
            <a:graphicFrameLocks noChangeAspect="1"/>
          </p:cNvGraphicFramePr>
          <p:nvPr/>
        </p:nvGraphicFramePr>
        <p:xfrm>
          <a:off x="4495800" y="1755775"/>
          <a:ext cx="598488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3" name="Equation" r:id="rId41" imgW="609480" imgH="241200" progId="Equation.3">
                  <p:embed/>
                </p:oleObj>
              </mc:Choice>
              <mc:Fallback>
                <p:oleObj name="Equation" r:id="rId41" imgW="609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lum bright="-6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755775"/>
                        <a:ext cx="598488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7" name="Object 29"/>
          <p:cNvGraphicFramePr>
            <a:graphicFrameLocks noChangeAspect="1"/>
          </p:cNvGraphicFramePr>
          <p:nvPr/>
        </p:nvGraphicFramePr>
        <p:xfrm>
          <a:off x="5181600" y="1358900"/>
          <a:ext cx="685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4" name="Equation" r:id="rId43" imgW="698400" imgH="1015920" progId="Equation.3">
                  <p:embed/>
                </p:oleObj>
              </mc:Choice>
              <mc:Fallback>
                <p:oleObj name="Equation" r:id="rId43" imgW="69840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lum bright="-6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358900"/>
                        <a:ext cx="685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8" name="Object 30"/>
          <p:cNvGraphicFramePr>
            <a:graphicFrameLocks noChangeAspect="1"/>
          </p:cNvGraphicFramePr>
          <p:nvPr/>
        </p:nvGraphicFramePr>
        <p:xfrm>
          <a:off x="2971800" y="1346200"/>
          <a:ext cx="685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5" name="Equation" r:id="rId45" imgW="698400" imgH="1015920" progId="Equation.3">
                  <p:embed/>
                </p:oleObj>
              </mc:Choice>
              <mc:Fallback>
                <p:oleObj name="Equation" r:id="rId45" imgW="69840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lum bright="-6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346200"/>
                        <a:ext cx="685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2514600" y="85248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的麦克劳林公式为</a:t>
            </a:r>
          </a:p>
        </p:txBody>
      </p:sp>
      <p:sp>
        <p:nvSpPr>
          <p:cNvPr id="22560" name="Line 32"/>
          <p:cNvSpPr>
            <a:spLocks noChangeShapeType="1"/>
          </p:cNvSpPr>
          <p:nvPr/>
        </p:nvSpPr>
        <p:spPr bwMode="auto">
          <a:xfrm>
            <a:off x="5181600" y="3581400"/>
            <a:ext cx="1143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561" name="Rectangle 33"/>
          <p:cNvSpPr>
            <a:spLocks noChangeArrowheads="1"/>
          </p:cNvSpPr>
          <p:nvPr/>
        </p:nvSpPr>
        <p:spPr bwMode="auto">
          <a:xfrm>
            <a:off x="523875" y="333375"/>
            <a:ext cx="6856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 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计算无理数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的近似值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使误差不超过</a:t>
            </a:r>
          </a:p>
        </p:txBody>
      </p:sp>
    </p:spTree>
    <p:extLst>
      <p:ext uri="{BB962C8B-B14F-4D97-AF65-F5344CB8AC3E}">
        <p14:creationId xmlns:p14="http://schemas.microsoft.com/office/powerpoint/2010/main" val="142433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</p:cTn>
                        </p:par>
                      </p:childTnLst>
                    </p:cTn>
                  </p:par>
                  <p:par>
                    <p:cTn id="5" fill="hold" nodeType="clickPar">
                      <p:stCondLst>
                        <p:cond delay="indefinite"/>
                      </p:stCondLst>
                      <p:childTnLst>
                        <p:par>
                          <p:cTn id="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 autoUpdateAnimBg="0"/>
      <p:bldP spid="22532" grpId="0" build="p" autoUpdateAnimBg="0"/>
      <p:bldP spid="22537" grpId="0" autoUpdateAnimBg="0"/>
      <p:bldP spid="22541" grpId="0" autoUpdateAnimBg="0"/>
      <p:bldP spid="22543" grpId="0" autoUpdateAnimBg="0"/>
      <p:bldP spid="22547" grpId="0" autoUpdateAnimBg="0"/>
      <p:bldP spid="22548" grpId="0" autoUpdateAnimBg="0"/>
      <p:bldP spid="22559" grpId="0" build="p" autoUpdateAnimBg="0" advAuto="0"/>
      <p:bldP spid="2256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7BD8-80D1-4C1A-88A7-5C831D7CA169}" type="slidenum">
              <a:rPr lang="zh-CN" altLang="zh-CN">
                <a:solidFill>
                  <a:srgbClr val="000000"/>
                </a:solidFill>
              </a:rPr>
              <a:pPr/>
              <a:t>11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565452" y="563437"/>
            <a:ext cx="792641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FF"/>
                </a:solidFill>
              </a:rPr>
              <a:t>例2.</a:t>
            </a:r>
            <a:r>
              <a:rPr lang="zh-CN" altLang="zh-CN" sz="2794">
                <a:solidFill>
                  <a:srgbClr val="000000"/>
                </a:solidFill>
              </a:rPr>
              <a:t> </a:t>
            </a:r>
            <a:r>
              <a:rPr lang="zh-CN" altLang="zh-CN" sz="2794" i="1">
                <a:solidFill>
                  <a:srgbClr val="000000"/>
                </a:solidFill>
              </a:rPr>
              <a:t>f </a:t>
            </a:r>
            <a:r>
              <a:rPr lang="zh-CN" altLang="zh-CN" sz="2794">
                <a:solidFill>
                  <a:srgbClr val="000000"/>
                </a:solidFill>
              </a:rPr>
              <a:t>(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>
                <a:solidFill>
                  <a:srgbClr val="000000"/>
                </a:solidFill>
              </a:rPr>
              <a:t>)=sin</a:t>
            </a:r>
            <a:r>
              <a:rPr lang="zh-CN" altLang="zh-CN" sz="2794" i="1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带拉格朗日余项的泰勒公式</a:t>
            </a:r>
          </a:p>
        </p:txBody>
      </p:sp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300365" y="1533576"/>
            <a:ext cx="90281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FF"/>
                </a:solidFill>
              </a:rPr>
              <a:t>解：</a:t>
            </a:r>
          </a:p>
        </p:txBody>
      </p:sp>
      <p:graphicFrame>
        <p:nvGraphicFramePr>
          <p:cNvPr id="139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519242"/>
              </p:ext>
            </p:extLst>
          </p:nvPr>
        </p:nvGraphicFramePr>
        <p:xfrm>
          <a:off x="338138" y="2160588"/>
          <a:ext cx="8770937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Equation" r:id="rId3" imgW="3632040" imgH="444240" progId="Equation.DSMT4">
                  <p:embed/>
                </p:oleObj>
              </mc:Choice>
              <mc:Fallback>
                <p:oleObj name="Equation" r:id="rId3" imgW="36320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8" y="2160588"/>
                        <a:ext cx="8770937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869603"/>
              </p:ext>
            </p:extLst>
          </p:nvPr>
        </p:nvGraphicFramePr>
        <p:xfrm>
          <a:off x="93663" y="3738563"/>
          <a:ext cx="8939212" cy="187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5" imgW="3987720" imgH="863280" progId="Equation.DSMT4">
                  <p:embed/>
                </p:oleObj>
              </mc:Choice>
              <mc:Fallback>
                <p:oleObj name="Equation" r:id="rId5" imgW="398772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3" y="3738563"/>
                        <a:ext cx="8939212" cy="187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186752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 autoUpdateAnimBg="0"/>
      <p:bldP spid="13926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83A5-FD1A-499E-BC98-CDA2C1539439}" type="slidenum">
              <a:rPr lang="zh-CN" altLang="zh-CN">
                <a:solidFill>
                  <a:srgbClr val="000000"/>
                </a:solidFill>
              </a:rPr>
              <a:pPr/>
              <a:t>12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341187" y="767040"/>
            <a:ext cx="7996464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794" b="1">
                <a:solidFill>
                  <a:srgbClr val="000000"/>
                </a:solidFill>
              </a:rPr>
              <a:t>类似可得</a:t>
            </a:r>
            <a:r>
              <a:rPr lang="zh-CN" altLang="en-US" sz="2794" b="1" i="1">
                <a:solidFill>
                  <a:srgbClr val="000000"/>
                </a:solidFill>
              </a:rPr>
              <a:t>f </a:t>
            </a:r>
            <a:r>
              <a:rPr lang="zh-CN" altLang="en-US" sz="2794" b="1">
                <a:solidFill>
                  <a:srgbClr val="000000"/>
                </a:solidFill>
              </a:rPr>
              <a:t>(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)=cos</a:t>
            </a:r>
            <a:r>
              <a:rPr lang="zh-CN" altLang="en-US" sz="2794" b="1" i="1">
                <a:solidFill>
                  <a:srgbClr val="000000"/>
                </a:solidFill>
              </a:rPr>
              <a:t>x</a:t>
            </a:r>
            <a:r>
              <a:rPr lang="zh-CN" altLang="en-US" sz="2794" b="1">
                <a:solidFill>
                  <a:srgbClr val="000000"/>
                </a:solidFill>
              </a:rPr>
              <a:t>的带拉格朗日余项的泰勒公式</a:t>
            </a:r>
          </a:p>
        </p:txBody>
      </p:sp>
      <p:graphicFrame>
        <p:nvGraphicFramePr>
          <p:cNvPr id="140291" name="Object 3"/>
          <p:cNvGraphicFramePr>
            <a:graphicFrameLocks noChangeAspect="1"/>
          </p:cNvGraphicFramePr>
          <p:nvPr/>
        </p:nvGraphicFramePr>
        <p:xfrm>
          <a:off x="706564" y="1849564"/>
          <a:ext cx="7743472" cy="957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r:id="rId3" imgW="3618247" imgH="444624" progId="Equation.3">
                  <p:embed/>
                </p:oleObj>
              </mc:Choice>
              <mc:Fallback>
                <p:oleObj r:id="rId3" imgW="3618247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564" y="1849564"/>
                        <a:ext cx="7743472" cy="957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2" name="Object 4"/>
          <p:cNvGraphicFramePr>
            <a:graphicFrameLocks noChangeAspect="1"/>
          </p:cNvGraphicFramePr>
          <p:nvPr/>
        </p:nvGraphicFramePr>
        <p:xfrm>
          <a:off x="1446389" y="3394227"/>
          <a:ext cx="5076976" cy="1074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r:id="rId5" imgW="2172017" imgH="457517" progId="Equation.3">
                  <p:embed/>
                </p:oleObj>
              </mc:Choice>
              <mc:Fallback>
                <p:oleObj r:id="rId5" imgW="2172017" imgH="457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389" y="3394227"/>
                        <a:ext cx="5076976" cy="1074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7710714" y="2832302"/>
            <a:ext cx="1004913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 i="1">
                <a:solidFill>
                  <a:srgbClr val="000099"/>
                </a:solidFill>
              </a:rPr>
              <a:t>x</a:t>
            </a:r>
            <a:r>
              <a:rPr lang="zh-CN" altLang="zh-CN" sz="2794" b="1">
                <a:solidFill>
                  <a:srgbClr val="000099"/>
                </a:solidFill>
                <a:sym typeface="Symbol" panose="05050102010706020507" pitchFamily="18" charset="2"/>
              </a:rPr>
              <a:t></a:t>
            </a:r>
            <a:r>
              <a:rPr lang="zh-CN" altLang="zh-CN" sz="2794" b="1" i="1">
                <a:solidFill>
                  <a:srgbClr val="000099"/>
                </a:solidFill>
                <a:sym typeface="Symbol" panose="05050102010706020507" pitchFamily="18" charset="2"/>
              </a:rPr>
              <a:t>R</a:t>
            </a:r>
            <a:endParaRPr lang="zh-CN" altLang="zh-CN" sz="2794" b="1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5210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0" grpId="0" autoUpdateAnimBg="0"/>
      <p:bldP spid="14029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F7A-92BA-4DCF-A8FE-69478250071B}" type="slidenum">
              <a:rPr lang="en-US" altLang="zh-CN">
                <a:solidFill>
                  <a:srgbClr val="0033CC"/>
                </a:solidFill>
              </a:rPr>
              <a:pPr/>
              <a:t>13</a:t>
            </a:fld>
            <a:endParaRPr lang="en-US" altLang="zh-CN">
              <a:solidFill>
                <a:srgbClr val="0033CC"/>
              </a:solidFill>
            </a:endParaRP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3219450" y="155575"/>
          <a:ext cx="2006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Equation" r:id="rId3" imgW="2006280" imgH="1041120" progId="Equation.3">
                  <p:embed/>
                </p:oleObj>
              </mc:Choice>
              <mc:Fallback>
                <p:oleObj name="Equation" r:id="rId3" imgW="200628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155575"/>
                        <a:ext cx="20066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5229225" y="436563"/>
            <a:ext cx="3457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计算 </a:t>
            </a:r>
            <a:r>
              <a:rPr kumimoji="1" lang="en-US" altLang="zh-CN" sz="2800" b="1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cos </a:t>
            </a:r>
            <a:r>
              <a:rPr kumimoji="1" lang="en-US" altLang="zh-CN" sz="2800" b="1" i="1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的近似值</a:t>
            </a:r>
            <a:r>
              <a:rPr kumimoji="1" lang="en-US" altLang="zh-CN" sz="2800" b="1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28600" y="1157288"/>
            <a:ext cx="647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使其精确到 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0.005 ,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试确定 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的适用范围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539750" y="407988"/>
            <a:ext cx="27975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  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用近似公式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615950" y="17668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371600" y="174625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近似公式的误差</a:t>
            </a:r>
          </a:p>
        </p:txBody>
      </p:sp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1816100" y="2324100"/>
          <a:ext cx="3440113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1" name="Equation" r:id="rId5" imgW="3441600" imgH="1104840" progId="Equation.3">
                  <p:embed/>
                </p:oleObj>
              </mc:Choice>
              <mc:Fallback>
                <p:oleObj name="Equation" r:id="rId5" imgW="3441600" imgH="1104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2324100"/>
                        <a:ext cx="3440113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5334000" y="2286000"/>
          <a:ext cx="1104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2" name="Equation" r:id="rId7" imgW="1104840" imgH="990360" progId="Equation.3">
                  <p:embed/>
                </p:oleObj>
              </mc:Choice>
              <mc:Fallback>
                <p:oleObj name="Equation" r:id="rId7" imgW="110484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286000"/>
                        <a:ext cx="11049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533400" y="368776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828800" y="3352800"/>
          <a:ext cx="20304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3" name="Equation" r:id="rId9" imgW="2031840" imgH="990360" progId="Equation.3">
                  <p:embed/>
                </p:oleObj>
              </mc:Choice>
              <mc:Fallback>
                <p:oleObj name="Equation" r:id="rId9" imgW="203184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352800"/>
                        <a:ext cx="20304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228600" y="44958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解得</a:t>
            </a:r>
          </a:p>
        </p:txBody>
      </p:sp>
      <p:graphicFrame>
        <p:nvGraphicFramePr>
          <p:cNvPr id="23565" name="Object 13"/>
          <p:cNvGraphicFramePr>
            <a:graphicFrameLocks noChangeAspect="1"/>
          </p:cNvGraphicFramePr>
          <p:nvPr/>
        </p:nvGraphicFramePr>
        <p:xfrm>
          <a:off x="2051050" y="4365625"/>
          <a:ext cx="187166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4" name="Equation" r:id="rId11" imgW="723600" imgH="253800" progId="Equation.DSMT4">
                  <p:embed/>
                </p:oleObj>
              </mc:Choice>
              <mc:Fallback>
                <p:oleObj name="Equation" r:id="rId11" imgW="723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365625"/>
                        <a:ext cx="1871663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644525" y="51054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即当</a:t>
            </a:r>
          </a:p>
        </p:txBody>
      </p:sp>
      <p:graphicFrame>
        <p:nvGraphicFramePr>
          <p:cNvPr id="23567" name="Object 15"/>
          <p:cNvGraphicFramePr>
            <a:graphicFrameLocks noChangeAspect="1"/>
          </p:cNvGraphicFramePr>
          <p:nvPr/>
        </p:nvGraphicFramePr>
        <p:xfrm>
          <a:off x="1474788" y="5084763"/>
          <a:ext cx="172878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5" name="Equation" r:id="rId13" imgW="723600" imgH="253800" progId="Equation.DSMT4">
                  <p:embed/>
                </p:oleObj>
              </mc:Choice>
              <mc:Fallback>
                <p:oleObj name="Equation" r:id="rId13" imgW="723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5084763"/>
                        <a:ext cx="1728787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3200400" y="5110163"/>
            <a:ext cx="548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kumimoji="1" lang="en-US" altLang="zh-CN" sz="2800" b="1" dirty="0" smtClean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由给定的近似公式计算的结果</a:t>
            </a:r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228600" y="5699125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能准确到 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0.005 .</a:t>
            </a:r>
          </a:p>
        </p:txBody>
      </p:sp>
    </p:spTree>
    <p:extLst>
      <p:ext uri="{BB962C8B-B14F-4D97-AF65-F5344CB8AC3E}">
        <p14:creationId xmlns:p14="http://schemas.microsoft.com/office/powerpoint/2010/main" val="836810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 autoUpdateAnimBg="0"/>
      <p:bldP spid="23558" grpId="0" build="p" autoUpdateAnimBg="0"/>
      <p:bldP spid="23559" grpId="0" autoUpdateAnimBg="0"/>
      <p:bldP spid="23562" grpId="0" autoUpdateAnimBg="0"/>
      <p:bldP spid="23564" grpId="0" autoUpdateAnimBg="0"/>
      <p:bldP spid="23566" grpId="0" autoUpdateAnimBg="0"/>
      <p:bldP spid="23568" grpId="0" autoUpdateAnimBg="0"/>
      <p:bldP spid="2356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FDA-1C3E-4531-A54C-5D186DD1D825}" type="slidenum">
              <a:rPr lang="zh-CN" altLang="zh-CN">
                <a:solidFill>
                  <a:srgbClr val="000000"/>
                </a:solidFill>
              </a:rPr>
              <a:pPr/>
              <a:t>14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319012" y="422326"/>
            <a:ext cx="5210024" cy="522322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</a:rPr>
              <a:t>泰勒公式对某些函数会失去意义</a:t>
            </a:r>
          </a:p>
        </p:txBody>
      </p:sp>
      <p:graphicFrame>
        <p:nvGraphicFramePr>
          <p:cNvPr id="141315" name="Object 3"/>
          <p:cNvGraphicFramePr>
            <a:graphicFrameLocks noChangeAspect="1"/>
          </p:cNvGraphicFramePr>
          <p:nvPr/>
        </p:nvGraphicFramePr>
        <p:xfrm>
          <a:off x="443492" y="1049262"/>
          <a:ext cx="3450671" cy="13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r:id="rId3" imgW="1613217" imgH="609917" progId="Equation.3">
                  <p:embed/>
                </p:oleObj>
              </mc:Choice>
              <mc:Fallback>
                <p:oleObj r:id="rId3" imgW="1613217" imgH="609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492" y="1049262"/>
                        <a:ext cx="3450671" cy="13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6" name="Object 4"/>
          <p:cNvGraphicFramePr>
            <a:graphicFrameLocks noChangeAspect="1"/>
          </p:cNvGraphicFramePr>
          <p:nvPr/>
        </p:nvGraphicFramePr>
        <p:xfrm>
          <a:off x="322036" y="2281464"/>
          <a:ext cx="5046738" cy="1253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r:id="rId5" imgW="2158380" imgH="533486" progId="Equation.3">
                  <p:embed/>
                </p:oleObj>
              </mc:Choice>
              <mc:Fallback>
                <p:oleObj r:id="rId5" imgW="2158380" imgH="5334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36" y="2281464"/>
                        <a:ext cx="5046738" cy="12538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7" name="Object 5"/>
          <p:cNvGraphicFramePr>
            <a:graphicFrameLocks noChangeAspect="1"/>
          </p:cNvGraphicFramePr>
          <p:nvPr/>
        </p:nvGraphicFramePr>
        <p:xfrm>
          <a:off x="339675" y="3970262"/>
          <a:ext cx="1603627" cy="47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r:id="rId7" imgW="685819" imgH="203429" progId="Equation.3">
                  <p:embed/>
                </p:oleObj>
              </mc:Choice>
              <mc:Fallback>
                <p:oleObj r:id="rId7" imgW="685819" imgH="2034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75" y="3970262"/>
                        <a:ext cx="1603627" cy="47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8" name="Object 6"/>
          <p:cNvGraphicFramePr>
            <a:graphicFrameLocks noChangeAspect="1"/>
          </p:cNvGraphicFramePr>
          <p:nvPr/>
        </p:nvGraphicFramePr>
        <p:xfrm>
          <a:off x="1868714" y="3435552"/>
          <a:ext cx="6470449" cy="28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r:id="rId9" imgW="2768917" imgH="1219517" progId="Equation.3">
                  <p:embed/>
                </p:oleObj>
              </mc:Choice>
              <mc:Fallback>
                <p:oleObj r:id="rId9" imgW="2768917" imgH="1219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714" y="3435552"/>
                        <a:ext cx="6470449" cy="28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062454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4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175" y="5677182"/>
            <a:ext cx="8229802" cy="80159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该</a:t>
            </a:r>
            <a:r>
              <a:rPr lang="zh-CN" altLang="en-US" dirty="0" smtClean="0"/>
              <a:t>例告诉我们，余项就是函数本身，这个泰勒展开对于函数值的计算毫无意义。</a:t>
            </a:r>
            <a:endParaRPr lang="zh-CN" altLang="en-US" dirty="0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AAD17-1AEE-4D75-8E76-332BCCEE70CC}" type="slidenum">
              <a:rPr lang="zh-CN" altLang="zh-CN">
                <a:solidFill>
                  <a:srgbClr val="000000"/>
                </a:solidFill>
              </a:rPr>
              <a:pPr/>
              <a:t>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319012" y="422326"/>
            <a:ext cx="5210024" cy="522322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</a:rPr>
              <a:t>泰勒公式对某些函数会失去意义</a:t>
            </a:r>
          </a:p>
        </p:txBody>
      </p:sp>
      <p:graphicFrame>
        <p:nvGraphicFramePr>
          <p:cNvPr id="142339" name="Object 3"/>
          <p:cNvGraphicFramePr>
            <a:graphicFrameLocks noChangeAspect="1"/>
          </p:cNvGraphicFramePr>
          <p:nvPr/>
        </p:nvGraphicFramePr>
        <p:xfrm>
          <a:off x="322036" y="1049262"/>
          <a:ext cx="3451678" cy="13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r:id="rId3" imgW="1613217" imgH="609917" progId="Equation.3">
                  <p:embed/>
                </p:oleObj>
              </mc:Choice>
              <mc:Fallback>
                <p:oleObj r:id="rId3" imgW="1613217" imgH="609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36" y="1049262"/>
                        <a:ext cx="3451678" cy="13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0" name="Object 4"/>
          <p:cNvGraphicFramePr>
            <a:graphicFrameLocks noChangeAspect="1"/>
          </p:cNvGraphicFramePr>
          <p:nvPr/>
        </p:nvGraphicFramePr>
        <p:xfrm>
          <a:off x="4391076" y="1131913"/>
          <a:ext cx="3695599" cy="13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r:id="rId5" imgW="1727517" imgH="609917" progId="Equation.3">
                  <p:embed/>
                </p:oleObj>
              </mc:Choice>
              <mc:Fallback>
                <p:oleObj r:id="rId5" imgW="1727517" imgH="609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076" y="1131913"/>
                        <a:ext cx="3695599" cy="13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116776"/>
              </p:ext>
            </p:extLst>
          </p:nvPr>
        </p:nvGraphicFramePr>
        <p:xfrm>
          <a:off x="500063" y="2555875"/>
          <a:ext cx="6497637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Equation" r:id="rId7" imgW="3035160" imgH="482400" progId="Equation.DSMT4">
                  <p:embed/>
                </p:oleObj>
              </mc:Choice>
              <mc:Fallback>
                <p:oleObj name="Equation" r:id="rId7" imgW="30351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2555875"/>
                        <a:ext cx="6497637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517714"/>
              </p:ext>
            </p:extLst>
          </p:nvPr>
        </p:nvGraphicFramePr>
        <p:xfrm>
          <a:off x="82550" y="3924300"/>
          <a:ext cx="8237538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Equation" r:id="rId9" imgW="3848040" imgH="863280" progId="Equation.DSMT4">
                  <p:embed/>
                </p:oleObj>
              </mc:Choice>
              <mc:Fallback>
                <p:oleObj name="Equation" r:id="rId9" imgW="384804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" y="3924300"/>
                        <a:ext cx="8237538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051432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P199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70608-4EA6-4EF5-B35C-D731ABB3DB72}" type="slidenum">
              <a:rPr lang="zh-CN" altLang="zh-CN" smtClean="0">
                <a:solidFill>
                  <a:srgbClr val="000000"/>
                </a:solidFill>
              </a:rPr>
              <a:pPr/>
              <a:t>16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195829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5C98-0B63-4381-8F74-11B9D548102F}" type="slidenum">
              <a:rPr lang="zh-CN" altLang="zh-CN">
                <a:solidFill>
                  <a:srgbClr val="000000"/>
                </a:solidFill>
              </a:rPr>
              <a:pPr/>
              <a:t>2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131074" name="Object 2"/>
          <p:cNvGraphicFramePr>
            <a:graphicFrameLocks noChangeAspect="1"/>
          </p:cNvGraphicFramePr>
          <p:nvPr/>
        </p:nvGraphicFramePr>
        <p:xfrm>
          <a:off x="1852587" y="2670024"/>
          <a:ext cx="6420052" cy="16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r:id="rId3" imgW="3238817" imgH="838517" progId="Equation.3">
                  <p:embed/>
                </p:oleObj>
              </mc:Choice>
              <mc:Fallback>
                <p:oleObj r:id="rId3" imgW="3238817" imgH="838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587" y="2670024"/>
                        <a:ext cx="6420052" cy="16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549325" y="417286"/>
            <a:ext cx="1273024" cy="737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2379663" indent="-23796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04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2005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8006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D60093"/>
                </a:solidFill>
              </a:rPr>
              <a:t>证明：</a:t>
            </a:r>
          </a:p>
        </p:txBody>
      </p:sp>
      <p:graphicFrame>
        <p:nvGraphicFramePr>
          <p:cNvPr id="131076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922262" y="1322413"/>
          <a:ext cx="3155849" cy="481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r:id="rId5" imgW="1498917" imgH="228917" progId="Equation.3">
                  <p:embed/>
                </p:oleObj>
              </mc:Choice>
              <mc:Fallback>
                <p:oleObj r:id="rId5" imgW="14989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262" y="1322413"/>
                        <a:ext cx="3155849" cy="481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7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45445" y="2216452"/>
          <a:ext cx="2103563" cy="485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r:id="rId7" imgW="990917" imgH="228917" progId="Equation.3">
                  <p:embed/>
                </p:oleObj>
              </mc:Choice>
              <mc:Fallback>
                <p:oleObj r:id="rId7" imgW="9909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445" y="2216452"/>
                        <a:ext cx="2103563" cy="4853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8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973663" y="4436937"/>
          <a:ext cx="3884587" cy="5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r:id="rId9" imgW="1651317" imgH="228917" progId="Equation.3">
                  <p:embed/>
                </p:oleObj>
              </mc:Choice>
              <mc:Fallback>
                <p:oleObj r:id="rId9" imgW="16513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3663" y="4436937"/>
                        <a:ext cx="3884587" cy="5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9" name="Object 7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731762" y="5408588"/>
          <a:ext cx="3961190" cy="711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r:id="rId11" imgW="1308985" imgH="229016" progId="Equation.3">
                  <p:embed/>
                </p:oleObj>
              </mc:Choice>
              <mc:Fallback>
                <p:oleObj r:id="rId11" imgW="1308985" imgH="229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762" y="5408588"/>
                        <a:ext cx="3961190" cy="711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0" name="Object 8"/>
          <p:cNvGraphicFramePr>
            <a:graphicFrameLocks noChangeAspect="1"/>
          </p:cNvGraphicFramePr>
          <p:nvPr/>
        </p:nvGraphicFramePr>
        <p:xfrm>
          <a:off x="1893913" y="4462639"/>
          <a:ext cx="2495651" cy="567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r:id="rId13" imgW="1067117" imgH="241617" progId="Equation.3">
                  <p:embed/>
                </p:oleObj>
              </mc:Choice>
              <mc:Fallback>
                <p:oleObj r:id="rId13" imgW="1067117" imgH="241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913" y="4462639"/>
                        <a:ext cx="2495651" cy="5679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1" name="Object 9"/>
          <p:cNvGraphicFramePr>
            <a:graphicFrameLocks noChangeAspect="1"/>
          </p:cNvGraphicFramePr>
          <p:nvPr/>
        </p:nvGraphicFramePr>
        <p:xfrm>
          <a:off x="3833687" y="155726"/>
          <a:ext cx="5167690" cy="1380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r:id="rId15" imgW="3250107" imgH="863542" progId="Equation.3">
                  <p:embed/>
                </p:oleObj>
              </mc:Choice>
              <mc:Fallback>
                <p:oleObj r:id="rId15" imgW="3250107" imgH="8635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687" y="155726"/>
                        <a:ext cx="5167690" cy="1380873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622359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3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C0A7-F3DE-4206-A71F-DB0262D9808B}" type="slidenum">
              <a:rPr lang="zh-CN" altLang="zh-CN">
                <a:solidFill>
                  <a:srgbClr val="000000"/>
                </a:solidFill>
              </a:rPr>
              <a:pPr/>
              <a:t>3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132098" name="Object 2"/>
          <p:cNvGraphicFramePr>
            <a:graphicFrameLocks noChangeAspect="1"/>
          </p:cNvGraphicFramePr>
          <p:nvPr/>
        </p:nvGraphicFramePr>
        <p:xfrm>
          <a:off x="1351139" y="1131913"/>
          <a:ext cx="7570611" cy="197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r:id="rId3" imgW="3238817" imgH="838517" progId="Equation.3">
                  <p:embed/>
                </p:oleObj>
              </mc:Choice>
              <mc:Fallback>
                <p:oleObj r:id="rId3" imgW="3238817" imgH="838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1139" y="1131913"/>
                        <a:ext cx="7570611" cy="197354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189492" y="149175"/>
            <a:ext cx="1272520" cy="737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2379663" indent="-23796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04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2005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8006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D60093"/>
                </a:solidFill>
              </a:rPr>
              <a:t>证明：</a:t>
            </a:r>
          </a:p>
        </p:txBody>
      </p:sp>
      <p:graphicFrame>
        <p:nvGraphicFramePr>
          <p:cNvPr id="132100" name="Object 4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2060727" y="5167187"/>
          <a:ext cx="3960686" cy="671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r:id="rId5" imgW="1385218" imgH="229016" progId="Equation.3">
                  <p:embed/>
                </p:oleObj>
              </mc:Choice>
              <mc:Fallback>
                <p:oleObj r:id="rId5" imgW="1385218" imgH="229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727" y="5167187"/>
                        <a:ext cx="3960686" cy="671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1" name="Object 5"/>
          <p:cNvGraphicFramePr>
            <a:graphicFrameLocks noChangeAspect="1"/>
          </p:cNvGraphicFramePr>
          <p:nvPr/>
        </p:nvGraphicFramePr>
        <p:xfrm>
          <a:off x="1369786" y="415774"/>
          <a:ext cx="2495651" cy="568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r:id="rId7" imgW="1067117" imgH="241617" progId="Equation.3">
                  <p:embed/>
                </p:oleObj>
              </mc:Choice>
              <mc:Fallback>
                <p:oleObj r:id="rId7" imgW="1067117" imgH="241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9786" y="415774"/>
                        <a:ext cx="2495651" cy="568476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2" name="Object 6"/>
          <p:cNvGraphicFramePr>
            <a:graphicFrameLocks noChangeAspect="1"/>
          </p:cNvGraphicFramePr>
          <p:nvPr/>
        </p:nvGraphicFramePr>
        <p:xfrm>
          <a:off x="288774" y="3260675"/>
          <a:ext cx="8334627" cy="979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r:id="rId9" imgW="3808664" imgH="444624" progId="Equation.3">
                  <p:embed/>
                </p:oleObj>
              </mc:Choice>
              <mc:Fallback>
                <p:oleObj r:id="rId9" imgW="3808664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74" y="3260675"/>
                        <a:ext cx="8334627" cy="979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3" name="Object 7"/>
          <p:cNvGraphicFramePr>
            <a:graphicFrameLocks noChangeAspect="1"/>
          </p:cNvGraphicFramePr>
          <p:nvPr/>
        </p:nvGraphicFramePr>
        <p:xfrm>
          <a:off x="277687" y="4300361"/>
          <a:ext cx="3327702" cy="568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r:id="rId11" imgW="1422717" imgH="241617" progId="Equation.3">
                  <p:embed/>
                </p:oleObj>
              </mc:Choice>
              <mc:Fallback>
                <p:oleObj r:id="rId11" imgW="1422717" imgH="241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87" y="4300361"/>
                        <a:ext cx="3327702" cy="568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799631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9729-86E9-409A-B55B-747F43D329CF}" type="slidenum">
              <a:rPr lang="zh-CN" altLang="zh-CN">
                <a:solidFill>
                  <a:srgbClr val="000000"/>
                </a:solidFill>
              </a:rPr>
              <a:pPr/>
              <a:t>4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133122" name="Object 2"/>
          <p:cNvGraphicFramePr>
            <a:graphicFrameLocks noChangeAspect="1"/>
          </p:cNvGraphicFramePr>
          <p:nvPr/>
        </p:nvGraphicFramePr>
        <p:xfrm>
          <a:off x="1282600" y="238377"/>
          <a:ext cx="6420051" cy="16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r:id="rId3" imgW="3238817" imgH="838517" progId="Equation.3">
                  <p:embed/>
                </p:oleObj>
              </mc:Choice>
              <mc:Fallback>
                <p:oleObj r:id="rId3" imgW="3238817" imgH="838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600" y="238377"/>
                        <a:ext cx="6420051" cy="16731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189492" y="149175"/>
            <a:ext cx="1272520" cy="737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2379663" indent="-23796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04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2005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8006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D60093"/>
                </a:solidFill>
              </a:rPr>
              <a:t>证明：</a:t>
            </a:r>
          </a:p>
        </p:txBody>
      </p:sp>
      <p:graphicFrame>
        <p:nvGraphicFramePr>
          <p:cNvPr id="133124" name="Object 4"/>
          <p:cNvGraphicFramePr>
            <a:graphicFrameLocks noChangeAspect="1"/>
          </p:cNvGraphicFramePr>
          <p:nvPr/>
        </p:nvGraphicFramePr>
        <p:xfrm>
          <a:off x="6203849" y="1946325"/>
          <a:ext cx="2495651" cy="568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r:id="rId5" imgW="1067117" imgH="241617" progId="Equation.3">
                  <p:embed/>
                </p:oleObj>
              </mc:Choice>
              <mc:Fallback>
                <p:oleObj r:id="rId5" imgW="1067117" imgH="241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849" y="1946325"/>
                        <a:ext cx="2495651" cy="568476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297214" y="5289651"/>
          <a:ext cx="6124222" cy="618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r:id="rId7" imgW="2450354" imgH="241512" progId="Equation.3">
                  <p:embed/>
                </p:oleObj>
              </mc:Choice>
              <mc:Fallback>
                <p:oleObj r:id="rId7" imgW="2450354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7214" y="5289651"/>
                        <a:ext cx="6124222" cy="6188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6" name="Object 6"/>
          <p:cNvGraphicFramePr>
            <a:graphicFrameLocks noChangeAspect="1"/>
          </p:cNvGraphicFramePr>
          <p:nvPr/>
        </p:nvGraphicFramePr>
        <p:xfrm>
          <a:off x="467683" y="2621139"/>
          <a:ext cx="8283726" cy="1781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r:id="rId9" imgW="4165917" imgH="889317" progId="Equation.3">
                  <p:embed/>
                </p:oleObj>
              </mc:Choice>
              <mc:Fallback>
                <p:oleObj r:id="rId9" imgW="4165917" imgH="8893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683" y="2621139"/>
                        <a:ext cx="8283726" cy="1781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7" name="Object 7"/>
          <p:cNvGraphicFramePr>
            <a:graphicFrameLocks noChangeAspect="1"/>
          </p:cNvGraphicFramePr>
          <p:nvPr/>
        </p:nvGraphicFramePr>
        <p:xfrm>
          <a:off x="560413" y="4487837"/>
          <a:ext cx="5853087" cy="482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r:id="rId11" imgW="2945439" imgH="241512" progId="Equation.3">
                  <p:embed/>
                </p:oleObj>
              </mc:Choice>
              <mc:Fallback>
                <p:oleObj r:id="rId11" imgW="2945439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413" y="4487837"/>
                        <a:ext cx="5853087" cy="482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170603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68111-67FE-4417-9B08-2D1F713EAEB5}" type="slidenum">
              <a:rPr lang="zh-CN" altLang="zh-CN">
                <a:solidFill>
                  <a:srgbClr val="000000"/>
                </a:solidFill>
              </a:rPr>
              <a:pPr/>
              <a:t>5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134146" name="Object 2"/>
          <p:cNvGraphicFramePr>
            <a:graphicFrameLocks noChangeAspect="1"/>
          </p:cNvGraphicFramePr>
          <p:nvPr/>
        </p:nvGraphicFramePr>
        <p:xfrm>
          <a:off x="692452" y="1848052"/>
          <a:ext cx="703539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r:id="rId3" imgW="3008911" imgH="431930" progId="Equation.3">
                  <p:embed/>
                </p:oleObj>
              </mc:Choice>
              <mc:Fallback>
                <p:oleObj r:id="rId3" imgW="3008911" imgH="4319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452" y="1848052"/>
                        <a:ext cx="7035397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189492" y="149175"/>
            <a:ext cx="1272520" cy="737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2379663" indent="-23796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04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2005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8006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D60093"/>
                </a:solidFill>
              </a:rPr>
              <a:t>证明：</a:t>
            </a:r>
          </a:p>
        </p:txBody>
      </p:sp>
      <p:graphicFrame>
        <p:nvGraphicFramePr>
          <p:cNvPr id="134148" name="Object 4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729732572"/>
              </p:ext>
            </p:extLst>
          </p:nvPr>
        </p:nvGraphicFramePr>
        <p:xfrm>
          <a:off x="582588" y="3260675"/>
          <a:ext cx="7940310" cy="517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r:id="rId5" imgW="3518217" imgH="228917" progId="Equation.3">
                  <p:embed/>
                </p:oleObj>
              </mc:Choice>
              <mc:Fallback>
                <p:oleObj r:id="rId5" imgW="35182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588" y="3260675"/>
                        <a:ext cx="7940310" cy="5175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9" name="Object 5"/>
          <p:cNvGraphicFramePr>
            <a:graphicFrameLocks noChangeAspect="1"/>
          </p:cNvGraphicFramePr>
          <p:nvPr/>
        </p:nvGraphicFramePr>
        <p:xfrm>
          <a:off x="685901" y="1030111"/>
          <a:ext cx="7248575" cy="5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r:id="rId7" imgW="3099117" imgH="228917" progId="Equation.3">
                  <p:embed/>
                </p:oleObj>
              </mc:Choice>
              <mc:Fallback>
                <p:oleObj r:id="rId7" imgW="30991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01" y="1030111"/>
                        <a:ext cx="7248575" cy="5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0" name="Object 6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612826" y="4267099"/>
          <a:ext cx="7522230" cy="10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r:id="rId9" imgW="3313579" imgH="431930" progId="Equation.3">
                  <p:embed/>
                </p:oleObj>
              </mc:Choice>
              <mc:Fallback>
                <p:oleObj r:id="rId9" imgW="3313579" imgH="4319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826" y="4267099"/>
                        <a:ext cx="7522230" cy="10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1" name="Text Box 7"/>
          <p:cNvSpPr txBox="1">
            <a:spLocks noChangeArrowheads="1"/>
          </p:cNvSpPr>
          <p:nvPr/>
        </p:nvSpPr>
        <p:spPr bwMode="auto">
          <a:xfrm>
            <a:off x="630968" y="5475111"/>
            <a:ext cx="1273024" cy="737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2379663" indent="-23796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04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2005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8006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</a:rPr>
              <a:t>……….</a:t>
            </a:r>
          </a:p>
        </p:txBody>
      </p:sp>
      <p:graphicFrame>
        <p:nvGraphicFramePr>
          <p:cNvPr id="134152" name="Object 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62152123"/>
              </p:ext>
            </p:extLst>
          </p:nvPr>
        </p:nvGraphicFramePr>
        <p:xfrm>
          <a:off x="4647713" y="371167"/>
          <a:ext cx="3678851" cy="340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r:id="rId11" imgW="2564604" imgH="241512" progId="Equation.3">
                  <p:embed/>
                </p:oleObj>
              </mc:Choice>
              <mc:Fallback>
                <p:oleObj r:id="rId11" imgW="2564604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7713" y="371167"/>
                        <a:ext cx="3678851" cy="34019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281922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autoUpdateAnimBg="0"/>
      <p:bldP spid="13415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3309-C0D0-4E8D-9233-DA6A327CC7DE}" type="slidenum">
              <a:rPr lang="zh-CN" altLang="zh-CN">
                <a:solidFill>
                  <a:srgbClr val="000000"/>
                </a:solidFill>
              </a:rPr>
              <a:pPr/>
              <a:t>6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135170" name="Object 2"/>
          <p:cNvGraphicFramePr>
            <a:graphicFrameLocks noChangeAspect="1"/>
          </p:cNvGraphicFramePr>
          <p:nvPr/>
        </p:nvGraphicFramePr>
        <p:xfrm>
          <a:off x="663726" y="1792111"/>
          <a:ext cx="6917972" cy="110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" r:id="rId3" imgW="2959417" imgH="470217" progId="Equation.3">
                  <p:embed/>
                </p:oleObj>
              </mc:Choice>
              <mc:Fallback>
                <p:oleObj r:id="rId3" imgW="2959417" imgH="4702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726" y="1792111"/>
                        <a:ext cx="6917972" cy="11052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189492" y="149175"/>
            <a:ext cx="1272520" cy="737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2379663" indent="-23796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04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2005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8006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D60093"/>
                </a:solidFill>
              </a:rPr>
              <a:t>证明：</a:t>
            </a:r>
          </a:p>
        </p:txBody>
      </p:sp>
      <p:graphicFrame>
        <p:nvGraphicFramePr>
          <p:cNvPr id="135172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970643" y="4337655"/>
          <a:ext cx="7435044" cy="965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" r:id="rId5" imgW="3530917" imgH="457517" progId="Equation.3">
                  <p:embed/>
                </p:oleObj>
              </mc:Choice>
              <mc:Fallback>
                <p:oleObj r:id="rId5" imgW="3530917" imgH="457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643" y="4337655"/>
                        <a:ext cx="7435044" cy="965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3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042075" y="2949727"/>
          <a:ext cx="2785937" cy="564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r:id="rId7" imgW="1156519" imgH="229016" progId="Equation.3">
                  <p:embed/>
                </p:oleObj>
              </mc:Choice>
              <mc:Fallback>
                <p:oleObj r:id="rId7" imgW="1156519" imgH="229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2075" y="2949727"/>
                        <a:ext cx="2785937" cy="5649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4" name="Object 6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6056691" y="5549195"/>
          <a:ext cx="2062238" cy="442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r:id="rId9" imgW="1067580" imgH="229016" progId="Equation.3">
                  <p:embed/>
                </p:oleObj>
              </mc:Choice>
              <mc:Fallback>
                <p:oleObj r:id="rId9" imgW="1067580" imgH="229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6691" y="5549195"/>
                        <a:ext cx="2062238" cy="442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5" name="Object 7"/>
          <p:cNvGraphicFramePr>
            <a:graphicFrameLocks noChangeAspect="1"/>
          </p:cNvGraphicFramePr>
          <p:nvPr/>
        </p:nvGraphicFramePr>
        <p:xfrm>
          <a:off x="701524" y="1028599"/>
          <a:ext cx="4633988" cy="47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" r:id="rId11" imgW="1979799" imgH="203341" progId="Equation.3">
                  <p:embed/>
                </p:oleObj>
              </mc:Choice>
              <mc:Fallback>
                <p:oleObj r:id="rId11" imgW="1979799" imgH="203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524" y="1028599"/>
                        <a:ext cx="4633988" cy="47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6" name="Text Box 8"/>
          <p:cNvSpPr txBox="1">
            <a:spLocks noChangeArrowheads="1"/>
          </p:cNvSpPr>
          <p:nvPr/>
        </p:nvSpPr>
        <p:spPr bwMode="auto">
          <a:xfrm>
            <a:off x="361849" y="3108476"/>
            <a:ext cx="3586238" cy="737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2379663" indent="-23796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04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2005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8006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</a:rPr>
              <a:t>综上所述，我们得到</a:t>
            </a:r>
          </a:p>
        </p:txBody>
      </p:sp>
      <p:graphicFrame>
        <p:nvGraphicFramePr>
          <p:cNvPr id="135177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460750" y="291294"/>
          <a:ext cx="4876901" cy="460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3" r:id="rId13" imgW="2564604" imgH="241512" progId="Equation.3">
                  <p:embed/>
                </p:oleObj>
              </mc:Choice>
              <mc:Fallback>
                <p:oleObj r:id="rId13" imgW="2564604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291294"/>
                        <a:ext cx="4876901" cy="460123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078596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autoUpdateAnimBg="0"/>
      <p:bldP spid="13517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3334-5FAA-4D75-A314-CB571769628E}" type="slidenum">
              <a:rPr lang="zh-CN" altLang="zh-CN">
                <a:solidFill>
                  <a:srgbClr val="000000"/>
                </a:solidFill>
              </a:rPr>
              <a:pPr/>
              <a:t>7</a:t>
            </a:fld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136194" name="Object 2"/>
          <p:cNvGraphicFramePr>
            <a:graphicFrameLocks noChangeAspect="1"/>
          </p:cNvGraphicFramePr>
          <p:nvPr/>
        </p:nvGraphicFramePr>
        <p:xfrm>
          <a:off x="1292175" y="4375452"/>
          <a:ext cx="6935611" cy="1575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" r:id="rId3" imgW="3035617" imgH="686117" progId="Equation.3">
                  <p:embed/>
                </p:oleObj>
              </mc:Choice>
              <mc:Fallback>
                <p:oleObj r:id="rId3" imgW="3035617" imgH="6861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175" y="4375452"/>
                        <a:ext cx="6935611" cy="1575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189492" y="149175"/>
            <a:ext cx="1272520" cy="737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2379663" indent="-23796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04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2005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8006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D60093"/>
                </a:solidFill>
              </a:rPr>
              <a:t>证明：</a:t>
            </a:r>
          </a:p>
        </p:txBody>
      </p:sp>
      <p:graphicFrame>
        <p:nvGraphicFramePr>
          <p:cNvPr id="136196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445381" y="445004"/>
          <a:ext cx="2171599" cy="695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3" r:id="rId5" imgW="1436040" imgH="457716" progId="Equation.3">
                  <p:embed/>
                </p:oleObj>
              </mc:Choice>
              <mc:Fallback>
                <p:oleObj r:id="rId5" imgW="1436040" imgH="4577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5381" y="445004"/>
                        <a:ext cx="2171599" cy="69598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7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23762" y="3525762"/>
          <a:ext cx="7934476" cy="56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r:id="rId7" imgW="3351662" imgH="241512" progId="Equation.3">
                  <p:embed/>
                </p:oleObj>
              </mc:Choice>
              <mc:Fallback>
                <p:oleObj r:id="rId7" imgW="3351662" imgH="241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762" y="3525762"/>
                        <a:ext cx="7934476" cy="5669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8" name="Object 6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4356302" y="427869"/>
          <a:ext cx="2364115" cy="501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r:id="rId9" imgW="1067580" imgH="229016" progId="Equation.3">
                  <p:embed/>
                </p:oleObj>
              </mc:Choice>
              <mc:Fallback>
                <p:oleObj r:id="rId9" imgW="1067580" imgH="229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302" y="427869"/>
                        <a:ext cx="2364115" cy="50144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9" name="Object 7"/>
          <p:cNvGraphicFramePr>
            <a:graphicFrameLocks noChangeAspect="1"/>
          </p:cNvGraphicFramePr>
          <p:nvPr/>
        </p:nvGraphicFramePr>
        <p:xfrm>
          <a:off x="2516818" y="1406576"/>
          <a:ext cx="6475992" cy="1676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r:id="rId11" imgW="3238817" imgH="838517" progId="Equation.3">
                  <p:embed/>
                </p:oleObj>
              </mc:Choice>
              <mc:Fallback>
                <p:oleObj r:id="rId11" imgW="3238817" imgH="8385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818" y="1406576"/>
                        <a:ext cx="6475992" cy="167619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0" name="Object 8"/>
          <p:cNvGraphicFramePr>
            <a:graphicFrameLocks noChangeAspect="1"/>
          </p:cNvGraphicFramePr>
          <p:nvPr/>
        </p:nvGraphicFramePr>
        <p:xfrm>
          <a:off x="212675" y="1506361"/>
          <a:ext cx="2134306" cy="482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7" r:id="rId13" imgW="1067117" imgH="241617" progId="Equation.3">
                  <p:embed/>
                </p:oleObj>
              </mc:Choice>
              <mc:Fallback>
                <p:oleObj r:id="rId13" imgW="1067117" imgH="2416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675" y="1506361"/>
                        <a:ext cx="2134306" cy="48280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317833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5E4BE-FCC7-4A87-98E5-01DA8801C71B}" type="slidenum">
              <a:rPr lang="zh-CN" altLang="zh-CN">
                <a:solidFill>
                  <a:srgbClr val="000000"/>
                </a:solidFill>
              </a:rPr>
              <a:pPr/>
              <a:t>8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189492" y="149175"/>
            <a:ext cx="1272520" cy="737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2379663" indent="-23796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04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2005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8006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00"/>
                </a:solidFill>
              </a:rPr>
              <a:t>证明：</a:t>
            </a:r>
          </a:p>
        </p:txBody>
      </p:sp>
      <p:graphicFrame>
        <p:nvGraphicFramePr>
          <p:cNvPr id="137219" name="Object 3"/>
          <p:cNvGraphicFramePr>
            <a:graphicFrameLocks noChangeAspect="1"/>
          </p:cNvGraphicFramePr>
          <p:nvPr/>
        </p:nvGraphicFramePr>
        <p:xfrm>
          <a:off x="892024" y="4580063"/>
          <a:ext cx="6374190" cy="1731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6" r:id="rId3" imgW="3199329" imgH="863542" progId="Equation.3">
                  <p:embed/>
                </p:oleObj>
              </mc:Choice>
              <mc:Fallback>
                <p:oleObj r:id="rId3" imgW="3199329" imgH="8635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024" y="4580063"/>
                        <a:ext cx="6374190" cy="1731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0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829532" y="2896809"/>
          <a:ext cx="7315603" cy="1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7" r:id="rId5" imgW="4011776" imgH="863542" progId="Equation.3">
                  <p:embed/>
                </p:oleObj>
              </mc:Choice>
              <mc:Fallback>
                <p:oleObj r:id="rId5" imgW="4011776" imgH="8635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532" y="2896809"/>
                        <a:ext cx="7315603" cy="1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1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527024" y="2196798"/>
          <a:ext cx="4633988" cy="543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r:id="rId7" imgW="1943417" imgH="228917" progId="Equation.3">
                  <p:embed/>
                </p:oleObj>
              </mc:Choice>
              <mc:Fallback>
                <p:oleObj r:id="rId7" imgW="1943417" imgH="2289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024" y="2196798"/>
                        <a:ext cx="4633988" cy="543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2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92325" y="432405"/>
          <a:ext cx="2600476" cy="615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9" r:id="rId9" imgW="1866407" imgH="444624" progId="Equation.3">
                  <p:embed/>
                </p:oleObj>
              </mc:Choice>
              <mc:Fallback>
                <p:oleObj r:id="rId9" imgW="1866407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325" y="432405"/>
                        <a:ext cx="2600476" cy="61534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3" name="Object 7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324429" y="1203476"/>
          <a:ext cx="7638647" cy="685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0" r:id="rId11" imgW="4661217" imgH="419417" progId="Equation.3">
                  <p:embed/>
                </p:oleObj>
              </mc:Choice>
              <mc:Fallback>
                <p:oleObj r:id="rId11" imgW="4661217" imgH="419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4429" y="1203476"/>
                        <a:ext cx="7638647" cy="685901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4" name="Object 8"/>
          <p:cNvGraphicFramePr>
            <a:graphicFrameLocks noChangeAspect="1"/>
          </p:cNvGraphicFramePr>
          <p:nvPr/>
        </p:nvGraphicFramePr>
        <p:xfrm>
          <a:off x="5434793" y="449540"/>
          <a:ext cx="2135314" cy="457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1" r:id="rId13" imgW="1067580" imgH="229016" progId="Equation.3">
                  <p:embed/>
                </p:oleObj>
              </mc:Choice>
              <mc:Fallback>
                <p:oleObj r:id="rId13" imgW="1067580" imgH="229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4793" y="449540"/>
                        <a:ext cx="2135314" cy="457099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94512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E5E6-8196-494B-BF2D-E4DC087EDCB9}" type="slidenum">
              <a:rPr lang="zh-CN" altLang="zh-CN">
                <a:solidFill>
                  <a:srgbClr val="000000"/>
                </a:solidFill>
              </a:rPr>
              <a:pPr/>
              <a:t>9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695476" y="686405"/>
            <a:ext cx="6278437" cy="608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>
            <a:spAutoFit/>
          </a:bodyPr>
          <a:lstStyle>
            <a:lvl1pPr marL="2720975" indent="-27209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60045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2005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800600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FF"/>
                </a:solidFill>
              </a:rPr>
              <a:t>例11.</a:t>
            </a:r>
            <a:r>
              <a:rPr lang="zh-CN" altLang="zh-CN" sz="2794" b="1">
                <a:solidFill>
                  <a:srgbClr val="000000"/>
                </a:solidFill>
              </a:rPr>
              <a:t> </a:t>
            </a:r>
            <a:r>
              <a:rPr lang="zh-CN" altLang="zh-CN" sz="2794" b="1" i="1">
                <a:solidFill>
                  <a:srgbClr val="000000"/>
                </a:solidFill>
              </a:rPr>
              <a:t>y=e</a:t>
            </a:r>
            <a:r>
              <a:rPr lang="zh-CN" altLang="zh-CN" sz="2794" b="1" i="1" baseline="30000">
                <a:solidFill>
                  <a:srgbClr val="000000"/>
                </a:solidFill>
              </a:rPr>
              <a:t>x</a:t>
            </a:r>
            <a:r>
              <a:rPr lang="zh-CN" altLang="zh-CN" sz="2794" b="1">
                <a:solidFill>
                  <a:srgbClr val="000000"/>
                </a:solidFill>
              </a:rPr>
              <a:t>带拉格朗日余项的泰勒公式</a:t>
            </a:r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727226" y="1660576"/>
            <a:ext cx="902811" cy="52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>
            <a:spAutoFit/>
          </a:bodyPr>
          <a:lstStyle>
            <a:lvl1pPr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39863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87972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321175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761038" defTabSz="28797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62182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66754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71326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7589838" defTabSz="28797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zh-CN" sz="2794" b="1">
                <a:solidFill>
                  <a:srgbClr val="0000FF"/>
                </a:solidFill>
              </a:rPr>
              <a:t>解</a:t>
            </a:r>
            <a:r>
              <a:rPr lang="zh-CN" altLang="zh-CN" sz="2794">
                <a:solidFill>
                  <a:srgbClr val="000000"/>
                </a:solidFill>
              </a:rPr>
              <a:t>：</a:t>
            </a:r>
          </a:p>
        </p:txBody>
      </p:sp>
      <p:graphicFrame>
        <p:nvGraphicFramePr>
          <p:cNvPr id="138244" name="Object 4"/>
          <p:cNvGraphicFramePr>
            <a:graphicFrameLocks noChangeAspect="1"/>
          </p:cNvGraphicFramePr>
          <p:nvPr/>
        </p:nvGraphicFramePr>
        <p:xfrm>
          <a:off x="1506865" y="1547687"/>
          <a:ext cx="6717897" cy="998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r:id="rId3" imgW="2843883" imgH="444624" progId="Equation.3">
                  <p:embed/>
                </p:oleObj>
              </mc:Choice>
              <mc:Fallback>
                <p:oleObj r:id="rId3" imgW="2843883" imgH="444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865" y="1547687"/>
                        <a:ext cx="6717897" cy="9988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5" name="Object 5"/>
          <p:cNvGraphicFramePr>
            <a:graphicFrameLocks noChangeAspect="1"/>
          </p:cNvGraphicFramePr>
          <p:nvPr/>
        </p:nvGraphicFramePr>
        <p:xfrm>
          <a:off x="1435302" y="3456214"/>
          <a:ext cx="5656036" cy="1182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r:id="rId5" imgW="2539215" imgH="533486" progId="Equation.3">
                  <p:embed/>
                </p:oleObj>
              </mc:Choice>
              <mc:Fallback>
                <p:oleObj r:id="rId5" imgW="2539215" imgH="5334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302" y="3456214"/>
                        <a:ext cx="5656036" cy="11823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506383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autoUpdateAnimBg="0"/>
      <p:bldP spid="138243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5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284</Words>
  <Application>Microsoft Office PowerPoint</Application>
  <PresentationFormat>全屏显示(4:3)</PresentationFormat>
  <Paragraphs>60</Paragraphs>
  <Slides>16</Slides>
  <Notes>0</Notes>
  <HiddenSlides>7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楷体_GB2312</vt:lpstr>
      <vt:lpstr>宋体</vt:lpstr>
      <vt:lpstr>Arial</vt:lpstr>
      <vt:lpstr>Symbol</vt:lpstr>
      <vt:lpstr>Times New Roman</vt:lpstr>
      <vt:lpstr>Wingdings</vt:lpstr>
      <vt:lpstr>默认设计模板</vt:lpstr>
      <vt:lpstr>古瓶荷花</vt:lpstr>
      <vt:lpstr>Microsoft Equation 3.0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Lingli Xie</dc:creator>
  <cp:lastModifiedBy>Xie Lingli</cp:lastModifiedBy>
  <cp:revision>14</cp:revision>
  <dcterms:created xsi:type="dcterms:W3CDTF">2017-11-27T02:34:16Z</dcterms:created>
  <dcterms:modified xsi:type="dcterms:W3CDTF">2018-11-20T10:31:21Z</dcterms:modified>
</cp:coreProperties>
</file>