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18" Type="http://schemas.openxmlformats.org/officeDocument/2006/relationships/image" Target="../media/image144.emf"/><Relationship Id="rId26" Type="http://schemas.openxmlformats.org/officeDocument/2006/relationships/image" Target="../media/image152.emf"/><Relationship Id="rId3" Type="http://schemas.openxmlformats.org/officeDocument/2006/relationships/image" Target="../media/image129.emf"/><Relationship Id="rId21" Type="http://schemas.openxmlformats.org/officeDocument/2006/relationships/image" Target="../media/image147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17" Type="http://schemas.openxmlformats.org/officeDocument/2006/relationships/image" Target="../media/image143.emf"/><Relationship Id="rId25" Type="http://schemas.openxmlformats.org/officeDocument/2006/relationships/image" Target="../media/image151.emf"/><Relationship Id="rId2" Type="http://schemas.openxmlformats.org/officeDocument/2006/relationships/image" Target="../media/image128.emf"/><Relationship Id="rId16" Type="http://schemas.openxmlformats.org/officeDocument/2006/relationships/image" Target="../media/image142.emf"/><Relationship Id="rId20" Type="http://schemas.openxmlformats.org/officeDocument/2006/relationships/image" Target="../media/image146.emf"/><Relationship Id="rId29" Type="http://schemas.openxmlformats.org/officeDocument/2006/relationships/image" Target="../media/image155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24" Type="http://schemas.openxmlformats.org/officeDocument/2006/relationships/image" Target="../media/image150.emf"/><Relationship Id="rId32" Type="http://schemas.openxmlformats.org/officeDocument/2006/relationships/image" Target="../media/image158.emf"/><Relationship Id="rId5" Type="http://schemas.openxmlformats.org/officeDocument/2006/relationships/image" Target="../media/image131.emf"/><Relationship Id="rId15" Type="http://schemas.openxmlformats.org/officeDocument/2006/relationships/image" Target="../media/image141.emf"/><Relationship Id="rId23" Type="http://schemas.openxmlformats.org/officeDocument/2006/relationships/image" Target="../media/image149.emf"/><Relationship Id="rId28" Type="http://schemas.openxmlformats.org/officeDocument/2006/relationships/image" Target="../media/image154.emf"/><Relationship Id="rId10" Type="http://schemas.openxmlformats.org/officeDocument/2006/relationships/image" Target="../media/image136.emf"/><Relationship Id="rId19" Type="http://schemas.openxmlformats.org/officeDocument/2006/relationships/image" Target="../media/image145.emf"/><Relationship Id="rId31" Type="http://schemas.openxmlformats.org/officeDocument/2006/relationships/image" Target="../media/image157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Relationship Id="rId22" Type="http://schemas.openxmlformats.org/officeDocument/2006/relationships/image" Target="../media/image148.emf"/><Relationship Id="rId27" Type="http://schemas.openxmlformats.org/officeDocument/2006/relationships/image" Target="../media/image153.emf"/><Relationship Id="rId30" Type="http://schemas.openxmlformats.org/officeDocument/2006/relationships/image" Target="../media/image15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8.wmf"/><Relationship Id="rId5" Type="http://schemas.openxmlformats.org/officeDocument/2006/relationships/image" Target="../media/image182.wmf"/><Relationship Id="rId4" Type="http://schemas.openxmlformats.org/officeDocument/2006/relationships/image" Target="../media/image1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2.wmf"/><Relationship Id="rId1" Type="http://schemas.openxmlformats.org/officeDocument/2006/relationships/image" Target="../media/image194.wmf"/><Relationship Id="rId4" Type="http://schemas.openxmlformats.org/officeDocument/2006/relationships/image" Target="../media/image1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4" Type="http://schemas.openxmlformats.org/officeDocument/2006/relationships/image" Target="../media/image20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6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12.wmf"/><Relationship Id="rId4" Type="http://schemas.openxmlformats.org/officeDocument/2006/relationships/image" Target="../media/image22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4" Type="http://schemas.openxmlformats.org/officeDocument/2006/relationships/image" Target="../media/image25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w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4.emf"/><Relationship Id="rId26" Type="http://schemas.openxmlformats.org/officeDocument/2006/relationships/image" Target="../media/image52.emf"/><Relationship Id="rId3" Type="http://schemas.openxmlformats.org/officeDocument/2006/relationships/image" Target="../media/image29.emf"/><Relationship Id="rId21" Type="http://schemas.openxmlformats.org/officeDocument/2006/relationships/image" Target="../media/image47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emf"/><Relationship Id="rId25" Type="http://schemas.openxmlformats.org/officeDocument/2006/relationships/image" Target="../media/image51.emf"/><Relationship Id="rId33" Type="http://schemas.openxmlformats.org/officeDocument/2006/relationships/image" Target="../media/image59.e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20" Type="http://schemas.openxmlformats.org/officeDocument/2006/relationships/image" Target="../media/image46.emf"/><Relationship Id="rId29" Type="http://schemas.openxmlformats.org/officeDocument/2006/relationships/image" Target="../media/image55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24" Type="http://schemas.openxmlformats.org/officeDocument/2006/relationships/image" Target="../media/image50.emf"/><Relationship Id="rId32" Type="http://schemas.openxmlformats.org/officeDocument/2006/relationships/image" Target="../media/image58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23" Type="http://schemas.openxmlformats.org/officeDocument/2006/relationships/image" Target="../media/image49.emf"/><Relationship Id="rId28" Type="http://schemas.openxmlformats.org/officeDocument/2006/relationships/image" Target="../media/image54.emf"/><Relationship Id="rId10" Type="http://schemas.openxmlformats.org/officeDocument/2006/relationships/image" Target="../media/image36.emf"/><Relationship Id="rId19" Type="http://schemas.openxmlformats.org/officeDocument/2006/relationships/image" Target="../media/image45.emf"/><Relationship Id="rId31" Type="http://schemas.openxmlformats.org/officeDocument/2006/relationships/image" Target="../media/image57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Relationship Id="rId22" Type="http://schemas.openxmlformats.org/officeDocument/2006/relationships/image" Target="../media/image48.emf"/><Relationship Id="rId27" Type="http://schemas.openxmlformats.org/officeDocument/2006/relationships/image" Target="../media/image53.emf"/><Relationship Id="rId30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18" Type="http://schemas.openxmlformats.org/officeDocument/2006/relationships/image" Target="../media/image77.emf"/><Relationship Id="rId3" Type="http://schemas.openxmlformats.org/officeDocument/2006/relationships/image" Target="../media/image62.emf"/><Relationship Id="rId21" Type="http://schemas.openxmlformats.org/officeDocument/2006/relationships/image" Target="../media/image80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17" Type="http://schemas.openxmlformats.org/officeDocument/2006/relationships/image" Target="../media/image76.emf"/><Relationship Id="rId25" Type="http://schemas.openxmlformats.org/officeDocument/2006/relationships/image" Target="../media/image84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20" Type="http://schemas.openxmlformats.org/officeDocument/2006/relationships/image" Target="../media/image79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24" Type="http://schemas.openxmlformats.org/officeDocument/2006/relationships/image" Target="../media/image83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23" Type="http://schemas.openxmlformats.org/officeDocument/2006/relationships/image" Target="../media/image82.emf"/><Relationship Id="rId10" Type="http://schemas.openxmlformats.org/officeDocument/2006/relationships/image" Target="../media/image69.emf"/><Relationship Id="rId19" Type="http://schemas.openxmlformats.org/officeDocument/2006/relationships/image" Target="../media/image78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Relationship Id="rId22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18" Type="http://schemas.openxmlformats.org/officeDocument/2006/relationships/image" Target="../media/image102.emf"/><Relationship Id="rId26" Type="http://schemas.openxmlformats.org/officeDocument/2006/relationships/image" Target="../media/image110.emf"/><Relationship Id="rId3" Type="http://schemas.openxmlformats.org/officeDocument/2006/relationships/image" Target="../media/image87.emf"/><Relationship Id="rId21" Type="http://schemas.openxmlformats.org/officeDocument/2006/relationships/image" Target="../media/image105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5" Type="http://schemas.openxmlformats.org/officeDocument/2006/relationships/image" Target="../media/image109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20" Type="http://schemas.openxmlformats.org/officeDocument/2006/relationships/image" Target="../media/image104.e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24" Type="http://schemas.openxmlformats.org/officeDocument/2006/relationships/image" Target="../media/image108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23" Type="http://schemas.openxmlformats.org/officeDocument/2006/relationships/image" Target="../media/image107.emf"/><Relationship Id="rId28" Type="http://schemas.openxmlformats.org/officeDocument/2006/relationships/image" Target="../media/image112.emf"/><Relationship Id="rId10" Type="http://schemas.openxmlformats.org/officeDocument/2006/relationships/image" Target="../media/image94.emf"/><Relationship Id="rId19" Type="http://schemas.openxmlformats.org/officeDocument/2006/relationships/image" Target="../media/image103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Relationship Id="rId22" Type="http://schemas.openxmlformats.org/officeDocument/2006/relationships/image" Target="../media/image106.emf"/><Relationship Id="rId27" Type="http://schemas.openxmlformats.org/officeDocument/2006/relationships/image" Target="../media/image11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F78B1A-E031-490F-9A1A-8195B0D964E8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5E1FA-63D4-4DDC-B5C0-C76E04D86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11933-B272-48D6-8BC4-AC5117F3D0F8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2CF4F-8505-4564-8BC0-155E04334C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7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92E33-588C-4800-9C3E-18943FE16344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6E1FF-D2F9-4D18-B3B5-0E320E3C33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802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0591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9CE74-A422-4638-A0E8-6A79BFEBDF76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B86A0-6A10-413F-A476-594B3E6BA53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8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58E95-8250-4634-B574-CB3B1DA9253D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7E9D3-7BCC-496D-BE19-F5590C1610B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6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7F4CE-B7F4-443A-BB04-12E335A16C36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0449B-F61C-4F2A-8581-BBC1A644D16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8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1B1F6-ECF5-4C31-BFE3-5194FBDA44E8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E3632-AE99-4DBE-BC8D-80D58F79CA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10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36932-92DD-4D41-8270-9322DFF42639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18FC0-43DA-4946-9D3F-CE4E5A8BC04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21BC4F-4E7F-4FCB-A959-4140C090D532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BF30-9B88-4E4D-8F14-FE7BD13D8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6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8AD01-6818-49BC-A625-3395890F02F3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3581C-7B2E-4F0A-B450-85D55337D2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8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290" y="228802"/>
            <a:ext cx="2134810" cy="58702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349" y="228802"/>
            <a:ext cx="6357560" cy="58702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52EEE-3CE9-4B02-A21C-E695ED29588B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6BBF2-73EC-4DEE-A890-FAD4D76966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8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90E50-1716-442B-92D7-B9AD5700C84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11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F801C-C1AB-43E0-B262-18FC8E9654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73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987DE-E1DF-474F-9A1E-061ED8C447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9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85958-B54E-4C47-BD03-2D09C03DE5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93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16835-C0C4-4238-87F8-C4BEA7E8BA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46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B2DB4-FCE6-46DF-82D3-F9EECE0EA0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77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77E24-7EAE-4DF2-81FA-F1C0DBD390C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9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D5C4E-73FE-408D-BDB4-73D10D7B18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87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412D9-79BF-4117-9B76-604A35420DA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53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ADC3-D0E6-4A46-92F7-A3103D94BA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6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35EA8-E0DE-47AA-A7BF-E03539621D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B413-3FCA-4038-9C02-ADDDC292F69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7468" y="0"/>
            <a:ext cx="7890631" cy="6821714"/>
            <a:chOff x="0" y="0"/>
            <a:chExt cx="4971" cy="4297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8" name="Freeform 4"/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9" name="Freeform 5"/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Freeform 10"/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Freeform 11"/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Freeform 12"/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Freeform 13"/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Freeform 16"/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Freeform 17"/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Freeform 18"/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Freeform 19"/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Freeform 20"/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Freeform 21"/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Freeform 22"/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Freeform 23"/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Freeform 24"/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Freeform 25"/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Freeform 28"/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Freeform 29"/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Freeform 30"/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Freeform 31"/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Freeform 32"/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Freeform 33"/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Freeform 34"/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Freeform 35"/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Freeform 36"/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Freeform 37"/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4" name="Freeform 40"/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" name="Freeform 41"/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6" name="Freeform 42"/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8" name="Freeform 54"/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9" name="Freeform 55"/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0" name="Freeform 56"/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1" name="Freeform 57"/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2" name="Freeform 58"/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3" name="Freeform 59"/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4" name="Freeform 60"/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5" name="Freeform 61"/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8" name="Freeform 64"/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9" name="Freeform 65"/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0" name="Freeform 66"/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1" name="Freeform 67"/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2" name="Freeform 68"/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3" name="Freeform 69"/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4" name="Freeform 70"/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5" name="Freeform 71"/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6" name="Freeform 72"/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7" name="Freeform 73"/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"/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1" name="Freeform 77"/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2" name="Freeform 78"/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3" name="Freeform 79"/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"/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5" name="Freeform 81"/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6" name="Freeform 82"/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7" name="Freeform 83"/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8" name="Freeform 84"/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9" name="Freeform 85"/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2" name="Freeform 88"/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3" name="Freeform 89"/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4" name="Freeform 90"/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5" name="Freeform 91"/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6" name="Freeform 92"/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7" name="Freeform 93"/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8" name="Freeform 94"/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9" name="Freeform 95"/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0" name="Freeform 96"/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1" name="Freeform 97"/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4" name="Freeform 100"/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5" name="Freeform 101"/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6" name="Freeform 102"/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7" name="Freeform 103"/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8" name="Freeform 104"/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9" name="Freeform 105"/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0" name="Freeform 106"/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1" name="Freeform 107"/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2" name="Freeform 108"/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3" name="Freeform 109"/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6" name="Freeform 112"/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7" name="Freeform 113"/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8" name="Freeform 114"/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9" name="Freeform 115"/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6"/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1" name="Freeform 117"/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2" name="Freeform 118"/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3" name="Freeform 119"/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4" name="Freeform 120"/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5" name="Freeform 121"/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8" name="Freeform 124"/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9" name="Freeform 125"/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0" name="Freeform 126"/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1" name="Freeform 127"/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2" name="Freeform 128"/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3" name="Freeform 129"/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4" name="Freeform 130"/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5" name="Freeform 131"/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6" name="Freeform 132"/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7" name="Freeform 133"/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0" name="Freeform 136"/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1" name="Freeform 137"/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2" name="Freeform 138"/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3" name="Freeform 139"/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4" name="Freeform 140"/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5" name="Freeform 141"/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6" name="Freeform 142"/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7" name="Freeform 143"/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8" name="Freeform 144"/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9" name="Freeform 145"/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1" name="Freeform 147"/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60000 65536"/>
                <a:gd name="T5" fmla="*/ 0 60000 65536"/>
                <a:gd name="T6" fmla="*/ 0 w 4"/>
                <a:gd name="T7" fmla="*/ 0 h 2"/>
                <a:gd name="T8" fmla="*/ 4 w 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72" name="Group 148"/>
          <p:cNvGrpSpPr>
            <a:grpSpLocks/>
          </p:cNvGrpSpPr>
          <p:nvPr/>
        </p:nvGrpSpPr>
        <p:grpSpPr bwMode="auto">
          <a:xfrm>
            <a:off x="1066901" y="3445127"/>
            <a:ext cx="533198" cy="491873"/>
            <a:chOff x="0" y="0"/>
            <a:chExt cx="1062" cy="981"/>
          </a:xfrm>
        </p:grpSpPr>
        <p:sp>
          <p:nvSpPr>
            <p:cNvPr id="1173" name="Freeform 14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4" name="Freeform 15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5" name="Freeform 15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6" name="Freeform 15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7" name="Freeform 15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8" name="Freeform 15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9" name="Freeform 15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0" name="Freeform 15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1" name="Freeform 15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2" name="Freeform 15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3" name="Freeform 15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4" name="Freeform 16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5" name="Freeform 16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86" name="Group 162"/>
          <p:cNvGrpSpPr>
            <a:grpSpLocks/>
          </p:cNvGrpSpPr>
          <p:nvPr/>
        </p:nvGrpSpPr>
        <p:grpSpPr bwMode="auto">
          <a:xfrm>
            <a:off x="1066901" y="4552849"/>
            <a:ext cx="533198" cy="492377"/>
            <a:chOff x="0" y="0"/>
            <a:chExt cx="1062" cy="981"/>
          </a:xfrm>
        </p:grpSpPr>
        <p:sp>
          <p:nvSpPr>
            <p:cNvPr id="1187" name="Freeform 163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8" name="Freeform 164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9" name="Freeform 165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0" name="Freeform 166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1" name="Freeform 167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2" name="Freeform 168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3" name="Freeform 169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4" name="Freeform 170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5" name="Freeform 171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6" name="Freeform 172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7" name="Freeform 173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8" name="Freeform 174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9" name="Freeform 175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00" name="Group 176"/>
          <p:cNvGrpSpPr>
            <a:grpSpLocks/>
          </p:cNvGrpSpPr>
          <p:nvPr/>
        </p:nvGrpSpPr>
        <p:grpSpPr bwMode="auto">
          <a:xfrm>
            <a:off x="1066901" y="5562802"/>
            <a:ext cx="533198" cy="491873"/>
            <a:chOff x="0" y="0"/>
            <a:chExt cx="1062" cy="981"/>
          </a:xfrm>
        </p:grpSpPr>
        <p:sp>
          <p:nvSpPr>
            <p:cNvPr id="1201" name="Freeform 177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2" name="Freeform 178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3" name="Freeform 179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4" name="Freeform 180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5" name="Freeform 181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6" name="Freeform 182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7" name="Freeform 183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8" name="Freeform 184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9" name="Freeform 185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0" name="Freeform 186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1" name="Freeform 187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2" name="Freeform 188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3" name="Freeform 189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14" name="Group 190"/>
          <p:cNvGrpSpPr>
            <a:grpSpLocks/>
          </p:cNvGrpSpPr>
          <p:nvPr/>
        </p:nvGrpSpPr>
        <p:grpSpPr bwMode="auto">
          <a:xfrm>
            <a:off x="381000" y="3962198"/>
            <a:ext cx="533198" cy="492377"/>
            <a:chOff x="0" y="0"/>
            <a:chExt cx="1062" cy="981"/>
          </a:xfrm>
        </p:grpSpPr>
        <p:sp>
          <p:nvSpPr>
            <p:cNvPr id="1215" name="Freeform 191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6" name="Freeform 192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7" name="Freeform 193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8" name="Freeform 194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9" name="Freeform 195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0" name="Freeform 196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1" name="Freeform 197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2" name="Freeform 198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3" name="Freeform 199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4" name="Freeform 200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5" name="Freeform 201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6" name="Freeform 202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7" name="Freeform 203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28" name="Group 204"/>
          <p:cNvGrpSpPr>
            <a:grpSpLocks/>
          </p:cNvGrpSpPr>
          <p:nvPr/>
        </p:nvGrpSpPr>
        <p:grpSpPr bwMode="auto">
          <a:xfrm>
            <a:off x="381000" y="5070425"/>
            <a:ext cx="533198" cy="492377"/>
            <a:chOff x="0" y="0"/>
            <a:chExt cx="1062" cy="981"/>
          </a:xfrm>
        </p:grpSpPr>
        <p:sp>
          <p:nvSpPr>
            <p:cNvPr id="1229" name="Freeform 205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0" name="Freeform 206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1" name="Freeform 207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2" name="Freeform 208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3" name="Freeform 209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4" name="Freeform 210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5" name="Freeform 211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6" name="Freeform 212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7" name="Freeform 213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8" name="Freeform 214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9" name="Freeform 215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0" name="Freeform 216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1" name="Freeform 217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381000" y="6121198"/>
            <a:ext cx="533198" cy="492377"/>
            <a:chOff x="0" y="0"/>
            <a:chExt cx="1062" cy="981"/>
          </a:xfrm>
        </p:grpSpPr>
        <p:sp>
          <p:nvSpPr>
            <p:cNvPr id="1243" name="Freeform 21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4" name="Freeform 22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5" name="Freeform 22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6" name="Freeform 22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7" name="Freeform 22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8" name="Freeform 22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9" name="Freeform 22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0" name="Freeform 22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1" name="Freeform 22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2" name="Freeform 22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3" name="Freeform 22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4" name="Freeform 23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5" name="Freeform 23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56" name="Group 232"/>
          <p:cNvGrpSpPr>
            <a:grpSpLocks/>
          </p:cNvGrpSpPr>
          <p:nvPr/>
        </p:nvGrpSpPr>
        <p:grpSpPr bwMode="auto">
          <a:xfrm>
            <a:off x="6934099" y="-6551"/>
            <a:ext cx="2317750" cy="2062238"/>
            <a:chOff x="0" y="0"/>
            <a:chExt cx="1748" cy="1556"/>
          </a:xfrm>
        </p:grpSpPr>
        <p:sp>
          <p:nvSpPr>
            <p:cNvPr id="1257" name="Freeform 233"/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497"/>
                <a:gd name="T41" fmla="*/ 546 w 546"/>
                <a:gd name="T42" fmla="*/ 497 h 4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1258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Freeform 235"/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37"/>
                  <a:gd name="T23" fmla="*/ 97 w 9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Freeform 23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5"/>
                  <a:gd name="T175" fmla="*/ 0 h 534"/>
                  <a:gd name="T176" fmla="*/ 585 w 585"/>
                  <a:gd name="T177" fmla="*/ 534 h 53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Freeform 237"/>
              <p:cNvSpPr>
                <a:spLocks noChangeArrowheads="1"/>
              </p:cNvSpPr>
              <p:nvPr/>
            </p:nvSpPr>
            <p:spPr bwMode="auto">
              <a:xfrm>
                <a:off x="703" y="1268"/>
                <a:ext cx="237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56"/>
                  <a:gd name="T11" fmla="*/ 47 w 47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Freeform 238"/>
              <p:cNvSpPr>
                <a:spLocks noChangeArrowheads="1"/>
              </p:cNvSpPr>
              <p:nvPr/>
            </p:nvSpPr>
            <p:spPr bwMode="auto">
              <a:xfrm>
                <a:off x="484" y="1385"/>
                <a:ext cx="209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75"/>
                  <a:gd name="T17" fmla="*/ 41 w 4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Freeform 239"/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9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"/>
                  <a:gd name="T22" fmla="*/ 0 h 63"/>
                  <a:gd name="T23" fmla="*/ 135 w 13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Freeform 240"/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7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02"/>
                  <a:gd name="T17" fmla="*/ 97 w 9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Freeform 241"/>
              <p:cNvSpPr>
                <a:spLocks noChangeArrowheads="1"/>
              </p:cNvSpPr>
              <p:nvPr/>
            </p:nvSpPr>
            <p:spPr bwMode="auto">
              <a:xfrm>
                <a:off x="2255" y="1006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19"/>
                  <a:gd name="T11" fmla="*/ 99 w 99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Freeform 242"/>
              <p:cNvSpPr>
                <a:spLocks noChangeArrowheads="1"/>
              </p:cNvSpPr>
              <p:nvPr/>
            </p:nvSpPr>
            <p:spPr bwMode="auto">
              <a:xfrm>
                <a:off x="2421" y="985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7"/>
                  <a:gd name="T17" fmla="*/ 76 w 7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Freeform 243"/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7"/>
                  <a:gd name="T23" fmla="*/ 82 w 82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Freeform 244"/>
              <p:cNvSpPr>
                <a:spLocks noChangeArrowheads="1"/>
              </p:cNvSpPr>
              <p:nvPr/>
            </p:nvSpPr>
            <p:spPr bwMode="auto">
              <a:xfrm>
                <a:off x="2083" y="1360"/>
                <a:ext cx="699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33"/>
                  <a:gd name="T23" fmla="*/ 138 w 138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Freeform 245"/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29"/>
                  <a:gd name="T20" fmla="*/ 112 w 112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Freeform 246"/>
              <p:cNvSpPr>
                <a:spLocks noChangeArrowheads="1"/>
              </p:cNvSpPr>
              <p:nvPr/>
            </p:nvSpPr>
            <p:spPr bwMode="auto">
              <a:xfrm>
                <a:off x="2123" y="1639"/>
                <a:ext cx="581" cy="479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"/>
                  <a:gd name="T31" fmla="*/ 0 h 95"/>
                  <a:gd name="T32" fmla="*/ 115 w 115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Freeform 247"/>
              <p:cNvSpPr>
                <a:spLocks noChangeArrowheads="1"/>
              </p:cNvSpPr>
              <p:nvPr/>
            </p:nvSpPr>
            <p:spPr bwMode="auto">
              <a:xfrm>
                <a:off x="2502" y="1445"/>
                <a:ext cx="330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169"/>
                  <a:gd name="T35" fmla="*/ 65 w 65"/>
                  <a:gd name="T36" fmla="*/ 169 h 1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72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349" y="228802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273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802" y="1600100"/>
            <a:ext cx="8153198" cy="449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349" y="6245175"/>
            <a:ext cx="228952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l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97DE5AC-9873-459B-89FA-47A356CB4743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76" y="6245175"/>
            <a:ext cx="289580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CEF5DC4-81AE-4943-AAA0-03CBDB32E4F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094F99-EA69-47F8-AD46-06E74D7815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31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5.bin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40" Type="http://schemas.openxmlformats.org/officeDocument/2006/relationships/oleObject" Target="../embeddings/oleObject3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9.wmf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e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42.emf"/><Relationship Id="rId42" Type="http://schemas.openxmlformats.org/officeDocument/2006/relationships/image" Target="../media/image46.e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50.emf"/><Relationship Id="rId55" Type="http://schemas.openxmlformats.org/officeDocument/2006/relationships/oleObject" Target="../embeddings/oleObject66.bin"/><Relationship Id="rId63" Type="http://schemas.openxmlformats.org/officeDocument/2006/relationships/oleObject" Target="../embeddings/oleObject70.bin"/><Relationship Id="rId68" Type="http://schemas.openxmlformats.org/officeDocument/2006/relationships/image" Target="../media/image59.emf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3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45.e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8" Type="http://schemas.openxmlformats.org/officeDocument/2006/relationships/image" Target="../media/image54.emf"/><Relationship Id="rId66" Type="http://schemas.openxmlformats.org/officeDocument/2006/relationships/image" Target="../media/image58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39.emf"/><Relationship Id="rId36" Type="http://schemas.openxmlformats.org/officeDocument/2006/relationships/image" Target="../media/image43.emf"/><Relationship Id="rId49" Type="http://schemas.openxmlformats.org/officeDocument/2006/relationships/oleObject" Target="../embeddings/oleObject63.bin"/><Relationship Id="rId57" Type="http://schemas.openxmlformats.org/officeDocument/2006/relationships/oleObject" Target="../embeddings/oleObject67.bin"/><Relationship Id="rId61" Type="http://schemas.openxmlformats.org/officeDocument/2006/relationships/oleObject" Target="../embeddings/oleObject69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47.emf"/><Relationship Id="rId52" Type="http://schemas.openxmlformats.org/officeDocument/2006/relationships/image" Target="../media/image51.emf"/><Relationship Id="rId60" Type="http://schemas.openxmlformats.org/officeDocument/2006/relationships/image" Target="../media/image55.emf"/><Relationship Id="rId65" Type="http://schemas.openxmlformats.org/officeDocument/2006/relationships/oleObject" Target="../embeddings/oleObject71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40.e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49.emf"/><Relationship Id="rId56" Type="http://schemas.openxmlformats.org/officeDocument/2006/relationships/image" Target="../media/image53.emf"/><Relationship Id="rId64" Type="http://schemas.openxmlformats.org/officeDocument/2006/relationships/image" Target="../media/image57.emf"/><Relationship Id="rId8" Type="http://schemas.openxmlformats.org/officeDocument/2006/relationships/image" Target="../media/image29.emf"/><Relationship Id="rId51" Type="http://schemas.openxmlformats.org/officeDocument/2006/relationships/oleObject" Target="../embeddings/oleObject64.bin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44.emf"/><Relationship Id="rId46" Type="http://schemas.openxmlformats.org/officeDocument/2006/relationships/image" Target="../media/image48.emf"/><Relationship Id="rId59" Type="http://schemas.openxmlformats.org/officeDocument/2006/relationships/oleObject" Target="../embeddings/oleObject68.bin"/><Relationship Id="rId67" Type="http://schemas.openxmlformats.org/officeDocument/2006/relationships/oleObject" Target="../embeddings/oleObject72.bin"/><Relationship Id="rId20" Type="http://schemas.openxmlformats.org/officeDocument/2006/relationships/image" Target="../media/image35.emf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52.emf"/><Relationship Id="rId62" Type="http://schemas.openxmlformats.org/officeDocument/2006/relationships/image" Target="../media/image56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oleObject" Target="../embeddings/oleObject91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oleObject" Target="../embeddings/oleObject95.bin"/><Relationship Id="rId50" Type="http://schemas.openxmlformats.org/officeDocument/2006/relationships/image" Target="../media/image83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77.emf"/><Relationship Id="rId46" Type="http://schemas.openxmlformats.org/officeDocument/2006/relationships/image" Target="../media/image81.e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86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78.emf"/><Relationship Id="rId45" Type="http://schemas.openxmlformats.org/officeDocument/2006/relationships/oleObject" Target="../embeddings/oleObject94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49" Type="http://schemas.openxmlformats.org/officeDocument/2006/relationships/oleObject" Target="../embeddings/oleObject96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4" Type="http://schemas.openxmlformats.org/officeDocument/2006/relationships/image" Target="../media/image80.emf"/><Relationship Id="rId52" Type="http://schemas.openxmlformats.org/officeDocument/2006/relationships/image" Target="../media/image84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73.e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3.bin"/><Relationship Id="rId48" Type="http://schemas.openxmlformats.org/officeDocument/2006/relationships/image" Target="../media/image82.emf"/><Relationship Id="rId8" Type="http://schemas.openxmlformats.org/officeDocument/2006/relationships/image" Target="../media/image62.emf"/><Relationship Id="rId51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9" Type="http://schemas.openxmlformats.org/officeDocument/2006/relationships/oleObject" Target="../embeddings/oleObject116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00.emf"/><Relationship Id="rId42" Type="http://schemas.openxmlformats.org/officeDocument/2006/relationships/image" Target="../media/image104.emf"/><Relationship Id="rId47" Type="http://schemas.openxmlformats.org/officeDocument/2006/relationships/oleObject" Target="../embeddings/oleObject120.bin"/><Relationship Id="rId50" Type="http://schemas.openxmlformats.org/officeDocument/2006/relationships/image" Target="../media/image108.emf"/><Relationship Id="rId55" Type="http://schemas.openxmlformats.org/officeDocument/2006/relationships/oleObject" Target="../embeddings/oleObject124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02.emf"/><Relationship Id="rId46" Type="http://schemas.openxmlformats.org/officeDocument/2006/relationships/image" Target="../media/image106.e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111.bin"/><Relationship Id="rId41" Type="http://schemas.openxmlformats.org/officeDocument/2006/relationships/oleObject" Target="../embeddings/oleObject117.bin"/><Relationship Id="rId54" Type="http://schemas.openxmlformats.org/officeDocument/2006/relationships/image" Target="../media/image11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03.emf"/><Relationship Id="rId45" Type="http://schemas.openxmlformats.org/officeDocument/2006/relationships/oleObject" Target="../embeddings/oleObject119.bin"/><Relationship Id="rId53" Type="http://schemas.openxmlformats.org/officeDocument/2006/relationships/oleObject" Target="../embeddings/oleObject123.bin"/><Relationship Id="rId58" Type="http://schemas.openxmlformats.org/officeDocument/2006/relationships/image" Target="../media/image112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97.emf"/><Relationship Id="rId36" Type="http://schemas.openxmlformats.org/officeDocument/2006/relationships/image" Target="../media/image101.emf"/><Relationship Id="rId49" Type="http://schemas.openxmlformats.org/officeDocument/2006/relationships/oleObject" Target="../embeddings/oleObject121.bin"/><Relationship Id="rId57" Type="http://schemas.openxmlformats.org/officeDocument/2006/relationships/oleObject" Target="../embeddings/oleObject125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4" Type="http://schemas.openxmlformats.org/officeDocument/2006/relationships/image" Target="../media/image105.emf"/><Relationship Id="rId52" Type="http://schemas.openxmlformats.org/officeDocument/2006/relationships/image" Target="../media/image109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98.emf"/><Relationship Id="rId35" Type="http://schemas.openxmlformats.org/officeDocument/2006/relationships/oleObject" Target="../embeddings/oleObject114.bin"/><Relationship Id="rId43" Type="http://schemas.openxmlformats.org/officeDocument/2006/relationships/oleObject" Target="../embeddings/oleObject118.bin"/><Relationship Id="rId48" Type="http://schemas.openxmlformats.org/officeDocument/2006/relationships/image" Target="../media/image107.emf"/><Relationship Id="rId56" Type="http://schemas.openxmlformats.org/officeDocument/2006/relationships/image" Target="../media/image111.emf"/><Relationship Id="rId8" Type="http://schemas.openxmlformats.org/officeDocument/2006/relationships/image" Target="../media/image87.emf"/><Relationship Id="rId51" Type="http://schemas.openxmlformats.org/officeDocument/2006/relationships/oleObject" Target="../embeddings/oleObject122.bin"/><Relationship Id="rId3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0.emf"/><Relationship Id="rId26" Type="http://schemas.openxmlformats.org/officeDocument/2006/relationships/image" Target="../media/image124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3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25.emf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oleObject" Target="../embeddings/oleObject158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oleObject" Target="../embeddings/oleObject162.bin"/><Relationship Id="rId50" Type="http://schemas.openxmlformats.org/officeDocument/2006/relationships/image" Target="../media/image150.emf"/><Relationship Id="rId55" Type="http://schemas.openxmlformats.org/officeDocument/2006/relationships/oleObject" Target="../embeddings/oleObject166.bin"/><Relationship Id="rId63" Type="http://schemas.openxmlformats.org/officeDocument/2006/relationships/oleObject" Target="../embeddings/oleObject17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53.bin"/><Relationship Id="rId41" Type="http://schemas.openxmlformats.org/officeDocument/2006/relationships/oleObject" Target="../embeddings/oleObject159.bin"/><Relationship Id="rId54" Type="http://schemas.openxmlformats.org/officeDocument/2006/relationships/image" Target="../media/image152.emf"/><Relationship Id="rId62" Type="http://schemas.openxmlformats.org/officeDocument/2006/relationships/image" Target="../media/image15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45.emf"/><Relationship Id="rId45" Type="http://schemas.openxmlformats.org/officeDocument/2006/relationships/oleObject" Target="../embeddings/oleObject161.bin"/><Relationship Id="rId53" Type="http://schemas.openxmlformats.org/officeDocument/2006/relationships/oleObject" Target="../embeddings/oleObject165.bin"/><Relationship Id="rId58" Type="http://schemas.openxmlformats.org/officeDocument/2006/relationships/image" Target="../media/image154.emf"/><Relationship Id="rId66" Type="http://schemas.openxmlformats.org/officeDocument/2006/relationships/image" Target="../media/image158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49" Type="http://schemas.openxmlformats.org/officeDocument/2006/relationships/oleObject" Target="../embeddings/oleObject163.bin"/><Relationship Id="rId57" Type="http://schemas.openxmlformats.org/officeDocument/2006/relationships/oleObject" Target="../embeddings/oleObject167.bin"/><Relationship Id="rId61" Type="http://schemas.openxmlformats.org/officeDocument/2006/relationships/oleObject" Target="../embeddings/oleObject169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4" Type="http://schemas.openxmlformats.org/officeDocument/2006/relationships/image" Target="../media/image147.emf"/><Relationship Id="rId52" Type="http://schemas.openxmlformats.org/officeDocument/2006/relationships/image" Target="../media/image151.emf"/><Relationship Id="rId60" Type="http://schemas.openxmlformats.org/officeDocument/2006/relationships/image" Target="../media/image155.emf"/><Relationship Id="rId65" Type="http://schemas.openxmlformats.org/officeDocument/2006/relationships/oleObject" Target="../embeddings/oleObject171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40.emf"/><Relationship Id="rId35" Type="http://schemas.openxmlformats.org/officeDocument/2006/relationships/oleObject" Target="../embeddings/oleObject156.bin"/><Relationship Id="rId43" Type="http://schemas.openxmlformats.org/officeDocument/2006/relationships/oleObject" Target="../embeddings/oleObject160.bin"/><Relationship Id="rId48" Type="http://schemas.openxmlformats.org/officeDocument/2006/relationships/image" Target="../media/image149.emf"/><Relationship Id="rId56" Type="http://schemas.openxmlformats.org/officeDocument/2006/relationships/image" Target="../media/image153.emf"/><Relationship Id="rId64" Type="http://schemas.openxmlformats.org/officeDocument/2006/relationships/image" Target="../media/image157.emf"/><Relationship Id="rId8" Type="http://schemas.openxmlformats.org/officeDocument/2006/relationships/image" Target="../media/image129.emf"/><Relationship Id="rId51" Type="http://schemas.openxmlformats.org/officeDocument/2006/relationships/oleObject" Target="../embeddings/oleObject164.bin"/><Relationship Id="rId3" Type="http://schemas.openxmlformats.org/officeDocument/2006/relationships/oleObject" Target="../embeddings/oleObject140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59" Type="http://schemas.openxmlformats.org/officeDocument/2006/relationships/oleObject" Target="../embeddings/oleObject1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71.e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7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7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8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96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0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18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5.wmf"/><Relationship Id="rId9" Type="http://schemas.openxmlformats.org/officeDocument/2006/relationships/image" Target="../media/image2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2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3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3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3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4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4-5  </a:t>
            </a:r>
            <a:r>
              <a:rPr lang="zh-CN" altLang="en-US" dirty="0" smtClean="0"/>
              <a:t>极值问题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98538" y="333375"/>
            <a:ext cx="507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（极值的第一充分条件）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264275" y="363538"/>
          <a:ext cx="24844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公式" r:id="rId3" imgW="1054080" imgH="215640" progId="Equation.3">
                  <p:embed/>
                </p:oleObj>
              </mc:Choice>
              <mc:Fallback>
                <p:oleObj name="公式" r:id="rId3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63538"/>
                        <a:ext cx="24844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68313" y="765175"/>
          <a:ext cx="7632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公式" r:id="rId5" imgW="3238200" imgH="317160" progId="Equation.3">
                  <p:embed/>
                </p:oleObj>
              </mc:Choice>
              <mc:Fallback>
                <p:oleObj name="公式" r:id="rId5" imgW="3238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7632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42988" y="1557338"/>
          <a:ext cx="76041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公式" r:id="rId7" imgW="3225600" imgH="228600" progId="Equation.3">
                  <p:embed/>
                </p:oleObj>
              </mc:Choice>
              <mc:Fallback>
                <p:oleObj name="公式" r:id="rId7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76041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68313" y="2173288"/>
          <a:ext cx="49990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公式" r:id="rId9" imgW="2120760" imgH="228600" progId="Equation.3">
                  <p:embed/>
                </p:oleObj>
              </mc:Choice>
              <mc:Fallback>
                <p:oleObj name="公式" r:id="rId9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73288"/>
                        <a:ext cx="49990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971550" y="2852738"/>
          <a:ext cx="76644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公式" r:id="rId11" imgW="3251160" imgH="228600" progId="Equation.3">
                  <p:embed/>
                </p:oleObj>
              </mc:Choice>
              <mc:Fallback>
                <p:oleObj name="公式" r:id="rId11" imgW="3251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76644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52463" y="3573463"/>
          <a:ext cx="49990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公式" r:id="rId13" imgW="2120760" imgH="228600" progId="Equation.3">
                  <p:embed/>
                </p:oleObj>
              </mc:Choice>
              <mc:Fallback>
                <p:oleObj name="公式" r:id="rId1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73463"/>
                        <a:ext cx="49990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06450" y="4005263"/>
          <a:ext cx="8229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文档" r:id="rId15" imgW="3653640" imgH="396360" progId="Word.Document.8">
                  <p:embed/>
                </p:oleObj>
              </mc:Choice>
              <mc:Fallback>
                <p:oleObj name="文档" r:id="rId15" imgW="3653640" imgH="39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005263"/>
                        <a:ext cx="8229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Freeform 10"/>
          <p:cNvSpPr>
            <a:spLocks/>
          </p:cNvSpPr>
          <p:nvPr/>
        </p:nvSpPr>
        <p:spPr bwMode="auto">
          <a:xfrm>
            <a:off x="3868738" y="5419725"/>
            <a:ext cx="1320800" cy="381000"/>
          </a:xfrm>
          <a:custGeom>
            <a:avLst/>
            <a:gdLst>
              <a:gd name="T0" fmla="*/ 0 w 768"/>
              <a:gd name="T1" fmla="*/ 0 h 240"/>
              <a:gd name="T2" fmla="*/ 384 w 768"/>
              <a:gd name="T3" fmla="*/ 240 h 240"/>
              <a:gd name="T4" fmla="*/ 768 w 768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4059238" y="5815013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349625" y="5038725"/>
            <a:ext cx="2386013" cy="1447800"/>
            <a:chOff x="801" y="2784"/>
            <a:chExt cx="1503" cy="912"/>
          </a:xfrm>
        </p:grpSpPr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1" name="Object 15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3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4" name="公式" r:id="rId19" imgW="253780" imgH="317225" progId="Equation.3">
                    <p:embed/>
                  </p:oleObj>
                </mc:Choice>
                <mc:Fallback>
                  <p:oleObj name="公式" r:id="rId1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17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5" name="公式" r:id="rId21" imgW="215713" imgH="241091" progId="Equation.3">
                    <p:embed/>
                  </p:oleObj>
                </mc:Choice>
                <mc:Fallback>
                  <p:oleObj name="公式" r:id="rId2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4397375" y="5800725"/>
            <a:ext cx="290513" cy="723900"/>
            <a:chOff x="3765" y="3384"/>
            <a:chExt cx="183" cy="456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6" name="Object 20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6" name="公式" r:id="rId23" imgW="291973" imgH="393529" progId="Equation.3">
                    <p:embed/>
                  </p:oleObj>
                </mc:Choice>
                <mc:Fallback>
                  <p:oleObj name="公式" r:id="rId23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754438" y="5610225"/>
          <a:ext cx="239712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公式" r:id="rId25" imgW="240986" imgH="88784" progId="Equation.3">
                  <p:embed/>
                </p:oleObj>
              </mc:Choice>
              <mc:Fallback>
                <p:oleObj name="公式" r:id="rId25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610225"/>
                        <a:ext cx="239712" cy="8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126038" y="55340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55340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Freeform 23"/>
          <p:cNvSpPr>
            <a:spLocks/>
          </p:cNvSpPr>
          <p:nvPr/>
        </p:nvSpPr>
        <p:spPr bwMode="auto">
          <a:xfrm>
            <a:off x="1444625" y="5427663"/>
            <a:ext cx="1155700" cy="304800"/>
          </a:xfrm>
          <a:custGeom>
            <a:avLst/>
            <a:gdLst>
              <a:gd name="T0" fmla="*/ 0 w 672"/>
              <a:gd name="T1" fmla="*/ 192 h 192"/>
              <a:gd name="T2" fmla="*/ 336 w 672"/>
              <a:gd name="T3" fmla="*/ 0 h 192"/>
              <a:gd name="T4" fmla="*/ 672 w 67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1511300" y="5413375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900113" y="5046663"/>
            <a:ext cx="2386012" cy="1447800"/>
            <a:chOff x="801" y="2784"/>
            <a:chExt cx="1503" cy="912"/>
          </a:xfrm>
        </p:grpSpPr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4" name="Object 28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" name="公式" r:id="rId29" imgW="253890" imgH="241195" progId="Equation.3">
                    <p:embed/>
                  </p:oleObj>
                </mc:Choice>
                <mc:Fallback>
                  <p:oleObj name="公式" r:id="rId2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29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0" name="公式" r:id="rId30" imgW="253780" imgH="317225" progId="Equation.3">
                    <p:embed/>
                  </p:oleObj>
                </mc:Choice>
                <mc:Fallback>
                  <p:oleObj name="公式" r:id="rId3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30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1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1866900" y="5427663"/>
            <a:ext cx="290513" cy="1096962"/>
            <a:chOff x="1410" y="3144"/>
            <a:chExt cx="183" cy="691"/>
          </a:xfrm>
        </p:grpSpPr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9" name="Object 33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2" name="公式" r:id="rId32" imgW="291973" imgH="393529" progId="Equation.3">
                    <p:embed/>
                  </p:oleObj>
                </mc:Choice>
                <mc:Fallback>
                  <p:oleObj name="公式" r:id="rId32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1609725" y="5618163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公式" r:id="rId33" imgW="253890" imgH="241195" progId="Equation.3">
                  <p:embed/>
                </p:oleObj>
              </mc:Choice>
              <mc:Fallback>
                <p:oleObj name="公式" r:id="rId3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618163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2143125" y="5713413"/>
          <a:ext cx="239713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公式" r:id="rId34" imgW="240986" imgH="88784" progId="Equation.3">
                  <p:embed/>
                </p:oleObj>
              </mc:Choice>
              <mc:Fallback>
                <p:oleObj name="公式" r:id="rId34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13413"/>
                        <a:ext cx="239713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6564313" y="5502275"/>
            <a:ext cx="1155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6411913" y="5102225"/>
            <a:ext cx="1403350" cy="762000"/>
          </a:xfrm>
          <a:custGeom>
            <a:avLst/>
            <a:gdLst>
              <a:gd name="T0" fmla="*/ 0 w 816"/>
              <a:gd name="T1" fmla="*/ 288 h 288"/>
              <a:gd name="T2" fmla="*/ 144 w 816"/>
              <a:gd name="T3" fmla="*/ 192 h 288"/>
              <a:gd name="T4" fmla="*/ 480 w 816"/>
              <a:gd name="T5" fmla="*/ 144 h 288"/>
              <a:gd name="T6" fmla="*/ 720 w 816"/>
              <a:gd name="T7" fmla="*/ 96 h 288"/>
              <a:gd name="T8" fmla="*/ 816 w 816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5930900" y="4797425"/>
            <a:ext cx="2386013" cy="1752600"/>
            <a:chOff x="816" y="528"/>
            <a:chExt cx="1503" cy="1104"/>
          </a:xfrm>
        </p:grpSpPr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5" name="公式" r:id="rId35" imgW="253890" imgH="241195" progId="Equation.3">
                    <p:embed/>
                  </p:oleObj>
                </mc:Choice>
                <mc:Fallback>
                  <p:oleObj name="公式" r:id="rId3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6" name="公式" r:id="rId36" imgW="253780" imgH="317225" progId="Equation.3">
                    <p:embed/>
                  </p:oleObj>
                </mc:Choice>
                <mc:Fallback>
                  <p:oleObj name="公式" r:id="rId36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43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7" name="公式" r:id="rId37" imgW="215713" imgH="241091" progId="Equation.3">
                    <p:embed/>
                  </p:oleObj>
                </mc:Choice>
                <mc:Fallback>
                  <p:oleObj name="公式" r:id="rId3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959600" y="5529263"/>
            <a:ext cx="290513" cy="1096962"/>
            <a:chOff x="1410" y="3144"/>
            <a:chExt cx="183" cy="691"/>
          </a:xfrm>
        </p:grpSpPr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62" name="Object 46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" name="公式" r:id="rId38" imgW="291973" imgH="393529" progId="Equation.3">
                    <p:embed/>
                  </p:oleObj>
                </mc:Choice>
                <mc:Fallback>
                  <p:oleObj name="公式" r:id="rId38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63" name="Object 47"/>
          <p:cNvGraphicFramePr>
            <a:graphicFrameLocks noChangeAspect="1"/>
          </p:cNvGraphicFramePr>
          <p:nvPr/>
        </p:nvGraphicFramePr>
        <p:xfrm>
          <a:off x="6640513" y="57118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公式" r:id="rId39" imgW="253890" imgH="241195" progId="Equation.3">
                  <p:embed/>
                </p:oleObj>
              </mc:Choice>
              <mc:Fallback>
                <p:oleObj name="公式" r:id="rId3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57118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7402513" y="50260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" name="公式" r:id="rId40" imgW="253890" imgH="241195" progId="Equation.3">
                  <p:embed/>
                </p:oleObj>
              </mc:Choice>
              <mc:Fallback>
                <p:oleObj name="公式" r:id="rId4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50260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3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27" grpId="0" animBg="1"/>
      <p:bldP spid="9239" grpId="0" animBg="1"/>
      <p:bldP spid="9240" grpId="0" animBg="1"/>
      <p:bldP spid="9252" grpId="0" animBg="1"/>
      <p:bldP spid="92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775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49" charset="-122"/>
              </a:rPr>
              <a:t>3.</a:t>
            </a:r>
            <a:r>
              <a:rPr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求函数的单调区间和极值的步骤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79571"/>
              </p:ext>
            </p:extLst>
          </p:nvPr>
        </p:nvGraphicFramePr>
        <p:xfrm>
          <a:off x="736600" y="1206500"/>
          <a:ext cx="7900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3352680" imgH="215640" progId="Equation.DSMT4">
                  <p:embed/>
                </p:oleObj>
              </mc:Choice>
              <mc:Fallback>
                <p:oleObj name="Equation" r:id="rId3" imgW="335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206500"/>
                        <a:ext cx="79009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76064"/>
              </p:ext>
            </p:extLst>
          </p:nvPr>
        </p:nvGraphicFramePr>
        <p:xfrm>
          <a:off x="468313" y="1856646"/>
          <a:ext cx="380047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5" imgW="1612800" imgH="203040" progId="Equation.DSMT4">
                  <p:embed/>
                </p:oleObj>
              </mc:Choice>
              <mc:Fallback>
                <p:oleObj name="Equation" r:id="rId5" imgW="1612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56646"/>
                        <a:ext cx="3800476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36029"/>
              </p:ext>
            </p:extLst>
          </p:nvPr>
        </p:nvGraphicFramePr>
        <p:xfrm>
          <a:off x="841375" y="2476631"/>
          <a:ext cx="7993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公式" r:id="rId7" imgW="3390840" imgH="215640" progId="Equation.3">
                  <p:embed/>
                </p:oleObj>
              </mc:Choice>
              <mc:Fallback>
                <p:oleObj name="公式" r:id="rId7" imgW="3390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476631"/>
                        <a:ext cx="7993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94327"/>
              </p:ext>
            </p:extLst>
          </p:nvPr>
        </p:nvGraphicFramePr>
        <p:xfrm>
          <a:off x="407988" y="3152332"/>
          <a:ext cx="3743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公式" r:id="rId9" imgW="1587240" imgH="215640" progId="Equation.3">
                  <p:embed/>
                </p:oleObj>
              </mc:Choice>
              <mc:Fallback>
                <p:oleObj name="公式" r:id="rId9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152332"/>
                        <a:ext cx="3743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94933"/>
              </p:ext>
            </p:extLst>
          </p:nvPr>
        </p:nvGraphicFramePr>
        <p:xfrm>
          <a:off x="841375" y="3903416"/>
          <a:ext cx="5448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11" imgW="2311200" imgH="203040" progId="Equation.DSMT4">
                  <p:embed/>
                </p:oleObj>
              </mc:Choice>
              <mc:Fallback>
                <p:oleObj name="Equation" r:id="rId11" imgW="231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903416"/>
                        <a:ext cx="54483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04923"/>
              </p:ext>
            </p:extLst>
          </p:nvPr>
        </p:nvGraphicFramePr>
        <p:xfrm>
          <a:off x="468313" y="4624338"/>
          <a:ext cx="7635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13" imgW="3238200" imgH="203040" progId="Equation.DSMT4">
                  <p:embed/>
                </p:oleObj>
              </mc:Choice>
              <mc:Fallback>
                <p:oleObj name="Equation" r:id="rId13" imgW="323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24338"/>
                        <a:ext cx="76358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16364"/>
              </p:ext>
            </p:extLst>
          </p:nvPr>
        </p:nvGraphicFramePr>
        <p:xfrm>
          <a:off x="468313" y="5308601"/>
          <a:ext cx="3743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公式" r:id="rId15" imgW="1587240" imgH="203040" progId="Equation.3">
                  <p:embed/>
                </p:oleObj>
              </mc:Choice>
              <mc:Fallback>
                <p:oleObj name="公式" r:id="rId15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8601"/>
                        <a:ext cx="3743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17525" y="31115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03525" y="26035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8" name="Equation" r:id="rId3" imgW="4012920" imgH="533160" progId="Equation.3">
                  <p:embed/>
                </p:oleObj>
              </mc:Choice>
              <mc:Fallback>
                <p:oleObj name="Equation" r:id="rId3" imgW="4012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60350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35775" y="300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的单调区间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194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和极值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71550" y="11969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676400" y="1268413"/>
          <a:ext cx="3028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公式" r:id="rId5" imgW="1193760" imgH="241200" progId="Equation.3">
                  <p:embed/>
                </p:oleObj>
              </mc:Choice>
              <mc:Fallback>
                <p:oleObj name="公式" r:id="rId5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413"/>
                        <a:ext cx="3028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939925" y="1887538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Equation" r:id="rId7" imgW="3352680" imgH="533160" progId="Equation.3">
                  <p:embed/>
                </p:oleObj>
              </mc:Choice>
              <mc:Fallback>
                <p:oleObj name="Equation" r:id="rId7" imgW="3352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1887538"/>
                        <a:ext cx="335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386388" y="200025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1" name="Equation" r:id="rId9" imgW="2425680" imgH="419040" progId="Equation.3">
                  <p:embed/>
                </p:oleObj>
              </mc:Choice>
              <mc:Fallback>
                <p:oleObj name="Equation" r:id="rId9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000250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25463" y="24923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084263" y="2582863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2" name="Equation" r:id="rId11" imgW="1574640" imgH="431640" progId="Equation.3">
                  <p:embed/>
                </p:oleObj>
              </mc:Choice>
              <mc:Fallback>
                <p:oleObj name="Equation" r:id="rId11" imgW="157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582863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659063" y="2492375"/>
            <a:ext cx="1697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得驻点：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140200" y="2582863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3" name="Equation" r:id="rId13" imgW="1688760" imgH="419040" progId="Equation.3">
                  <p:embed/>
                </p:oleObj>
              </mc:Choice>
              <mc:Fallback>
                <p:oleObj name="Equation" r:id="rId13" imgW="1688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582863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320800" y="33512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4" name="Equation" r:id="rId15" imgW="228600" imgH="241200" progId="Equation.3">
                  <p:embed/>
                </p:oleObj>
              </mc:Choice>
              <mc:Fallback>
                <p:oleObj name="Equation" r:id="rId1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5121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901700" y="3857625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5" name="Equation" r:id="rId17" imgW="850680" imgH="419040" progId="Equation.3">
                  <p:embed/>
                </p:oleObj>
              </mc:Choice>
              <mc:Fallback>
                <p:oleObj name="Equation" r:id="rId17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57625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14400" y="442912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" name="Equation" r:id="rId19" imgW="761760" imgH="419040" progId="Equation.3">
                  <p:embed/>
                </p:oleObj>
              </mc:Choice>
              <mc:Fallback>
                <p:oleObj name="Equation" r:id="rId19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2912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947738" y="3679825"/>
            <a:ext cx="7053262" cy="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8288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35814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7912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1910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4008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019300" y="3197225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Equation" r:id="rId21" imgW="1104840" imgH="431640" progId="Equation.3">
                  <p:embed/>
                </p:oleObj>
              </mc:Choice>
              <mc:Fallback>
                <p:oleObj name="Equation" r:id="rId21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197225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932488" y="324802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23" imgW="228600" imgH="317160" progId="Equation.3">
                  <p:embed/>
                </p:oleObj>
              </mc:Choice>
              <mc:Fallback>
                <p:oleObj name="Equation" r:id="rId23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3248025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3746500" y="38322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25" imgW="215640" imgH="330120" progId="Equation.3">
                  <p:embed/>
                </p:oleObj>
              </mc:Choice>
              <mc:Fallback>
                <p:oleObj name="Equation" r:id="rId25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8322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5956300" y="38322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27" imgW="215640" imgH="330120" progId="Equation.3">
                  <p:embed/>
                </p:oleObj>
              </mc:Choice>
              <mc:Fallback>
                <p:oleObj name="Equation" r:id="rId27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8322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3810000" y="3216275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29" imgW="152280" imgH="317160" progId="Equation.3">
                  <p:embed/>
                </p:oleObj>
              </mc:Choice>
              <mc:Fallback>
                <p:oleObj name="Equation" r:id="rId29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16275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4483100" y="3197225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Equation" r:id="rId31" imgW="850680" imgH="431640" progId="Equation.3">
                  <p:embed/>
                </p:oleObj>
              </mc:Choice>
              <mc:Fallback>
                <p:oleObj name="Equation" r:id="rId31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97225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6604000" y="3197225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Equation" r:id="rId33" imgW="1244520" imgH="431640" progId="Equation.3">
                  <p:embed/>
                </p:oleObj>
              </mc:Choice>
              <mc:Fallback>
                <p:oleObj name="Equation" r:id="rId33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197225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2489200" y="390842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Equation" r:id="rId35" imgW="253800" imgH="253800" progId="Equation.3">
                  <p:embed/>
                </p:oleObj>
              </mc:Choice>
              <mc:Fallback>
                <p:oleObj name="Equation" r:id="rId35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90842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4787900" y="4010025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5" name="Equation" r:id="rId37" imgW="241200" imgH="75960" progId="Equation.3">
                  <p:embed/>
                </p:oleObj>
              </mc:Choice>
              <mc:Fallback>
                <p:oleObj name="Equation" r:id="rId37" imgW="2412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10025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6953250" y="383222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39" imgW="253800" imgH="253800" progId="Equation.3">
                  <p:embed/>
                </p:oleObj>
              </mc:Choice>
              <mc:Fallback>
                <p:oleObj name="Equation" r:id="rId39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83222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/>
        </p:nvGraphicFramePr>
        <p:xfrm>
          <a:off x="3733800" y="445452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Equation" r:id="rId41" imgW="228600" imgH="317160" progId="Equation.3">
                  <p:embed/>
                </p:oleObj>
              </mc:Choice>
              <mc:Fallback>
                <p:oleObj name="Equation" r:id="rId41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54525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6019800" y="4454525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Equation" r:id="rId43" imgW="152280" imgH="317160" progId="Equation.3">
                  <p:embed/>
                </p:oleObj>
              </mc:Choice>
              <mc:Fallback>
                <p:oleObj name="Equation" r:id="rId43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54525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838200" y="53975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9" name="Equation" r:id="rId45" imgW="761760" imgH="419040" progId="Equation.3">
                  <p:embed/>
                </p:oleObj>
              </mc:Choice>
              <mc:Fallback>
                <p:oleObj name="Equation" r:id="rId45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975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550988" y="53006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单调增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区间为</a:t>
            </a:r>
          </a:p>
        </p:txBody>
      </p:sp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4222750" y="5435600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0" name="Equation" r:id="rId47" imgW="1231560" imgH="431640" progId="Equation.3">
                  <p:embed/>
                </p:oleObj>
              </mc:Choice>
              <mc:Fallback>
                <p:oleObj name="Equation" r:id="rId47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435600"/>
                        <a:ext cx="123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5511800" y="54483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1" name="Equation" r:id="rId49" imgW="1295280" imgH="406080" progId="Equation.3">
                  <p:embed/>
                </p:oleObj>
              </mc:Choice>
              <mc:Fallback>
                <p:oleObj name="Equation" r:id="rId49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44830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889000" y="60118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2" name="Equation" r:id="rId51" imgW="761760" imgH="419040" progId="Equation.3">
                  <p:embed/>
                </p:oleObj>
              </mc:Choice>
              <mc:Fallback>
                <p:oleObj name="Equation" r:id="rId51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60118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557338" y="59499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单调减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区间为</a:t>
            </a:r>
          </a:p>
        </p:txBody>
      </p:sp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4146550" y="608012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3" name="Equation" r:id="rId53" imgW="888840" imgH="406080" progId="Equation.3">
                  <p:embed/>
                </p:oleObj>
              </mc:Choice>
              <mc:Fallback>
                <p:oleObj name="Equation" r:id="rId53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608012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7070725" y="5819775"/>
            <a:ext cx="1122363" cy="257175"/>
            <a:chOff x="4339" y="3504"/>
            <a:chExt cx="707" cy="162"/>
          </a:xfrm>
        </p:grpSpPr>
        <p:graphicFrame>
          <p:nvGraphicFramePr>
            <p:cNvPr id="11307" name="Object 43"/>
            <p:cNvGraphicFramePr>
              <a:graphicFrameLocks noChangeAspect="1"/>
            </p:cNvGraphicFramePr>
            <p:nvPr/>
          </p:nvGraphicFramePr>
          <p:xfrm>
            <a:off x="4339" y="3504"/>
            <a:ext cx="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" name="Equation" r:id="rId55" imgW="152280" imgH="317160" progId="Equation.3">
                    <p:embed/>
                  </p:oleObj>
                </mc:Choice>
                <mc:Fallback>
                  <p:oleObj name="Equation" r:id="rId55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04"/>
                          <a:ext cx="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7010400" y="5356225"/>
            <a:ext cx="722313" cy="255588"/>
            <a:chOff x="4301" y="3199"/>
            <a:chExt cx="455" cy="161"/>
          </a:xfrm>
        </p:grpSpPr>
        <p:graphicFrame>
          <p:nvGraphicFramePr>
            <p:cNvPr id="11310" name="Object 46"/>
            <p:cNvGraphicFramePr>
              <a:graphicFrameLocks noChangeAspect="1"/>
            </p:cNvGraphicFramePr>
            <p:nvPr/>
          </p:nvGraphicFramePr>
          <p:xfrm>
            <a:off x="4301" y="3199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5" name="Equation" r:id="rId57" imgW="228600" imgH="317160" progId="Equation.3">
                    <p:embed/>
                  </p:oleObj>
                </mc:Choice>
                <mc:Fallback>
                  <p:oleObj name="Equation" r:id="rId57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99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6781800" y="4365625"/>
            <a:ext cx="8382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2209800" y="4441825"/>
            <a:ext cx="762000" cy="3810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4572000" y="4365625"/>
            <a:ext cx="6858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7378700" y="4991100"/>
            <a:ext cx="1106488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7031038" y="4894263"/>
            <a:ext cx="1762125" cy="1860550"/>
            <a:chOff x="4314" y="2928"/>
            <a:chExt cx="1110" cy="1172"/>
          </a:xfrm>
        </p:grpSpPr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319" name="Object 55"/>
            <p:cNvGraphicFramePr>
              <a:graphicFrameLocks noChangeAspect="1"/>
            </p:cNvGraphicFramePr>
            <p:nvPr/>
          </p:nvGraphicFramePr>
          <p:xfrm>
            <a:off x="5308" y="3907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6" name="Equation" r:id="rId59" imgW="228600" imgH="241200" progId="Equation.3">
                    <p:embed/>
                  </p:oleObj>
                </mc:Choice>
                <mc:Fallback>
                  <p:oleObj name="Equation" r:id="rId5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907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0" name="Object 56"/>
            <p:cNvGraphicFramePr>
              <a:graphicFrameLocks noChangeAspect="1"/>
            </p:cNvGraphicFramePr>
            <p:nvPr/>
          </p:nvGraphicFramePr>
          <p:xfrm>
            <a:off x="4320" y="388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7" name="Equation" r:id="rId61" imgW="228600" imgH="241200" progId="Equation.3">
                    <p:embed/>
                  </p:oleObj>
                </mc:Choice>
                <mc:Fallback>
                  <p:oleObj name="Equation" r:id="rId6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57"/>
            <p:cNvGraphicFramePr>
              <a:graphicFrameLocks noChangeAspect="1"/>
            </p:cNvGraphicFramePr>
            <p:nvPr/>
          </p:nvGraphicFramePr>
          <p:xfrm>
            <a:off x="4314" y="2928"/>
            <a:ext cx="12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8" name="Equation" r:id="rId63" imgW="253800" imgH="317160" progId="Equation.3">
                    <p:embed/>
                  </p:oleObj>
                </mc:Choice>
                <mc:Fallback>
                  <p:oleObj name="Equation" r:id="rId6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8"/>
                          <a:ext cx="12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2" name="Group 58"/>
          <p:cNvGrpSpPr>
            <a:grpSpLocks/>
          </p:cNvGrpSpPr>
          <p:nvPr/>
        </p:nvGrpSpPr>
        <p:grpSpPr bwMode="auto">
          <a:xfrm>
            <a:off x="7700963" y="5473700"/>
            <a:ext cx="122237" cy="1204913"/>
            <a:chOff x="4736" y="3273"/>
            <a:chExt cx="77" cy="759"/>
          </a:xfrm>
        </p:grpSpPr>
        <p:graphicFrame>
          <p:nvGraphicFramePr>
            <p:cNvPr id="11323" name="Object 59"/>
            <p:cNvGraphicFramePr>
              <a:graphicFrameLocks noChangeAspect="1"/>
            </p:cNvGraphicFramePr>
            <p:nvPr/>
          </p:nvGraphicFramePr>
          <p:xfrm>
            <a:off x="4736" y="3871"/>
            <a:ext cx="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9" name="Equation" r:id="rId65" imgW="152280" imgH="317160" progId="Equation.3">
                    <p:embed/>
                  </p:oleObj>
                </mc:Choice>
                <mc:Fallback>
                  <p:oleObj name="Equation" r:id="rId65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71"/>
                          <a:ext cx="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8115300" y="5934075"/>
            <a:ext cx="184150" cy="744538"/>
            <a:chOff x="4997" y="3563"/>
            <a:chExt cx="116" cy="469"/>
          </a:xfrm>
        </p:grpSpPr>
        <p:graphicFrame>
          <p:nvGraphicFramePr>
            <p:cNvPr id="11326" name="Object 62"/>
            <p:cNvGraphicFramePr>
              <a:graphicFrameLocks noChangeAspect="1"/>
            </p:cNvGraphicFramePr>
            <p:nvPr/>
          </p:nvGraphicFramePr>
          <p:xfrm>
            <a:off x="4997" y="3871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0" name="Equation" r:id="rId67" imgW="228600" imgH="317160" progId="Equation.3">
                    <p:embed/>
                  </p:oleObj>
                </mc:Choice>
                <mc:Fallback>
                  <p:oleObj name="Equation" r:id="rId67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71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6084888" y="25495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）列表：</a:t>
            </a: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684213" y="494188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43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6" grpId="0" autoUpdateAnimBg="0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300" grpId="0" autoUpdateAnimBg="0"/>
      <p:bldP spid="11304" grpId="0" autoUpdateAnimBg="0"/>
      <p:bldP spid="11312" grpId="0" animBg="1"/>
      <p:bldP spid="11313" grpId="0" animBg="1"/>
      <p:bldP spid="11314" grpId="0" animBg="1"/>
      <p:bldP spid="113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20800" y="153193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8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53193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1700" y="203835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9" name="Equation" r:id="rId5" imgW="850680" imgH="419040" progId="Equation.3">
                  <p:embed/>
                </p:oleObj>
              </mc:Choice>
              <mc:Fallback>
                <p:oleObj name="Equation" r:id="rId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03835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260985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Equation" r:id="rId7" imgW="761760" imgH="419040" progId="Equation.3">
                  <p:embed/>
                </p:oleObj>
              </mc:Choice>
              <mc:Fallback>
                <p:oleObj name="Equation" r:id="rId7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985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947738" y="1860550"/>
            <a:ext cx="7053262" cy="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8288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5814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7912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1910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4008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019300" y="1377950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Equation" r:id="rId9" imgW="1104840" imgH="431640" progId="Equation.3">
                  <p:embed/>
                </p:oleObj>
              </mc:Choice>
              <mc:Fallback>
                <p:oleObj name="Equation" r:id="rId9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377950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932488" y="142875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" name="Equation" r:id="rId11" imgW="228600" imgH="317160" progId="Equation.3">
                  <p:embed/>
                </p:oleObj>
              </mc:Choice>
              <mc:Fallback>
                <p:oleObj name="Equation" r:id="rId11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42875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746500" y="20129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" name="Equation" r:id="rId13" imgW="215640" imgH="330120" progId="Equation.3">
                  <p:embed/>
                </p:oleObj>
              </mc:Choice>
              <mc:Fallback>
                <p:oleObj name="Equation" r:id="rId13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0129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956300" y="20129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" name="Equation" r:id="rId15" imgW="215640" imgH="330120" progId="Equation.3">
                  <p:embed/>
                </p:oleObj>
              </mc:Choice>
              <mc:Fallback>
                <p:oleObj name="Equation" r:id="rId15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0129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810000" y="139700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" name="Equation" r:id="rId17" imgW="152280" imgH="317160" progId="Equation.3">
                  <p:embed/>
                </p:oleObj>
              </mc:Choice>
              <mc:Fallback>
                <p:oleObj name="Equation" r:id="rId17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9700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483100" y="137795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" name="Equation" r:id="rId19" imgW="850680" imgH="431640" progId="Equation.3">
                  <p:embed/>
                </p:oleObj>
              </mc:Choice>
              <mc:Fallback>
                <p:oleObj name="Equation" r:id="rId1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377950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6604000" y="137795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" name="Equation" r:id="rId21" imgW="1244520" imgH="431640" progId="Equation.3">
                  <p:embed/>
                </p:oleObj>
              </mc:Choice>
              <mc:Fallback>
                <p:oleObj name="Equation" r:id="rId21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377950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489200" y="20891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8" name="Equation" r:id="rId23" imgW="253800" imgH="253800" progId="Equation.3">
                  <p:embed/>
                </p:oleObj>
              </mc:Choice>
              <mc:Fallback>
                <p:oleObj name="Equation" r:id="rId23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08915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787900" y="2190750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" name="Equation" r:id="rId25" imgW="241200" imgH="75960" progId="Equation.3">
                  <p:embed/>
                </p:oleObj>
              </mc:Choice>
              <mc:Fallback>
                <p:oleObj name="Equation" r:id="rId25" imgW="2412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90750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6953250" y="20129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" name="Equation" r:id="rId27" imgW="253800" imgH="253800" progId="Equation.3">
                  <p:embed/>
                </p:oleObj>
              </mc:Choice>
              <mc:Fallback>
                <p:oleObj name="Equation" r:id="rId27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201295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733800" y="263525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" name="Equation" r:id="rId29" imgW="228600" imgH="317160" progId="Equation.3">
                  <p:embed/>
                </p:oleObj>
              </mc:Choice>
              <mc:Fallback>
                <p:oleObj name="Equation" r:id="rId29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3525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6019800" y="2635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Equation" r:id="rId31" imgW="152280" imgH="317160" progId="Equation.3">
                  <p:embed/>
                </p:oleObj>
              </mc:Choice>
              <mc:Fallback>
                <p:oleObj name="Equation" r:id="rId31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35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6781800" y="2546350"/>
            <a:ext cx="8382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2209800" y="2622550"/>
            <a:ext cx="762000" cy="3810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572000" y="2546350"/>
            <a:ext cx="6858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7070725" y="4119563"/>
            <a:ext cx="1122363" cy="257175"/>
            <a:chOff x="4339" y="3504"/>
            <a:chExt cx="707" cy="162"/>
          </a:xfrm>
        </p:grpSpPr>
        <p:graphicFrame>
          <p:nvGraphicFramePr>
            <p:cNvPr id="12315" name="Object 27"/>
            <p:cNvGraphicFramePr>
              <a:graphicFrameLocks noChangeAspect="1"/>
            </p:cNvGraphicFramePr>
            <p:nvPr/>
          </p:nvGraphicFramePr>
          <p:xfrm>
            <a:off x="4339" y="3504"/>
            <a:ext cx="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3" name="Equation" r:id="rId33" imgW="152280" imgH="317160" progId="Equation.3">
                    <p:embed/>
                  </p:oleObj>
                </mc:Choice>
                <mc:Fallback>
                  <p:oleObj name="Equation" r:id="rId33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04"/>
                          <a:ext cx="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7010400" y="3656013"/>
            <a:ext cx="722313" cy="255587"/>
            <a:chOff x="4301" y="3199"/>
            <a:chExt cx="455" cy="161"/>
          </a:xfrm>
        </p:grpSpPr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4301" y="3199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4" name="Equation" r:id="rId35" imgW="228600" imgH="317160" progId="Equation.3">
                    <p:embed/>
                  </p:oleObj>
                </mc:Choice>
                <mc:Fallback>
                  <p:oleObj name="Equation" r:id="rId35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99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320" name="Freeform 32"/>
          <p:cNvSpPr>
            <a:spLocks/>
          </p:cNvSpPr>
          <p:nvPr/>
        </p:nvSpPr>
        <p:spPr bwMode="auto">
          <a:xfrm>
            <a:off x="7378700" y="3290888"/>
            <a:ext cx="1106488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7031038" y="3194050"/>
            <a:ext cx="1762125" cy="1860550"/>
            <a:chOff x="4314" y="2928"/>
            <a:chExt cx="1110" cy="1172"/>
          </a:xfrm>
        </p:grpSpPr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324" name="Object 36"/>
            <p:cNvGraphicFramePr>
              <a:graphicFrameLocks noChangeAspect="1"/>
            </p:cNvGraphicFramePr>
            <p:nvPr/>
          </p:nvGraphicFramePr>
          <p:xfrm>
            <a:off x="5308" y="3907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5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907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37"/>
            <p:cNvGraphicFramePr>
              <a:graphicFrameLocks noChangeAspect="1"/>
            </p:cNvGraphicFramePr>
            <p:nvPr/>
          </p:nvGraphicFramePr>
          <p:xfrm>
            <a:off x="4320" y="388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6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4314" y="2928"/>
            <a:ext cx="12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7" name="Equation" r:id="rId41" imgW="253800" imgH="317160" progId="Equation.3">
                    <p:embed/>
                  </p:oleObj>
                </mc:Choice>
                <mc:Fallback>
                  <p:oleObj name="Equation" r:id="rId41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8"/>
                          <a:ext cx="12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7700963" y="3773488"/>
            <a:ext cx="122237" cy="1204912"/>
            <a:chOff x="4736" y="3273"/>
            <a:chExt cx="77" cy="759"/>
          </a:xfrm>
        </p:grpSpPr>
        <p:graphicFrame>
          <p:nvGraphicFramePr>
            <p:cNvPr id="12328" name="Object 40"/>
            <p:cNvGraphicFramePr>
              <a:graphicFrameLocks noChangeAspect="1"/>
            </p:cNvGraphicFramePr>
            <p:nvPr/>
          </p:nvGraphicFramePr>
          <p:xfrm>
            <a:off x="4736" y="3871"/>
            <a:ext cx="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8" name="Equation" r:id="rId43" imgW="152280" imgH="317160" progId="Equation.3">
                    <p:embed/>
                  </p:oleObj>
                </mc:Choice>
                <mc:Fallback>
                  <p:oleObj name="Equation" r:id="rId43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71"/>
                          <a:ext cx="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115300" y="4233863"/>
            <a:ext cx="184150" cy="744537"/>
            <a:chOff x="4997" y="3563"/>
            <a:chExt cx="116" cy="469"/>
          </a:xfrm>
        </p:grpSpPr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4997" y="3871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9" name="Equation" r:id="rId45" imgW="228600" imgH="317160" progId="Equation.3">
                    <p:embed/>
                  </p:oleObj>
                </mc:Choice>
                <mc:Fallback>
                  <p:oleObj name="Equation" r:id="rId45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71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755650" y="3338513"/>
            <a:ext cx="187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极大值</a:t>
            </a:r>
          </a:p>
        </p:txBody>
      </p:sp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1763713" y="547688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47" imgW="4012920" imgH="533160" progId="Equation.3">
                  <p:embed/>
                </p:oleObj>
              </mc:Choice>
              <mc:Fallback>
                <p:oleObj name="Equation" r:id="rId47" imgW="4012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7688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2116138" y="3429000"/>
          <a:ext cx="13763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公式" r:id="rId49" imgW="571320" imgH="203040" progId="Equation.3">
                  <p:embed/>
                </p:oleObj>
              </mc:Choice>
              <mc:Fallback>
                <p:oleObj name="公式" r:id="rId49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429000"/>
                        <a:ext cx="13763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827088" y="42926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极小值</a:t>
            </a: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2195513" y="4364038"/>
          <a:ext cx="14065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公式" r:id="rId51" imgW="583920" imgH="203040" progId="Equation.3">
                  <p:embed/>
                </p:oleObj>
              </mc:Choice>
              <mc:Fallback>
                <p:oleObj name="公式" r:id="rId51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4038"/>
                        <a:ext cx="14065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01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311" grpId="0" animBg="1"/>
      <p:bldP spid="12312" grpId="0" animBg="1"/>
      <p:bldP spid="12313" grpId="0" animBg="1"/>
      <p:bldP spid="123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9750" y="477838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2  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35108"/>
              </p:ext>
            </p:extLst>
          </p:nvPr>
        </p:nvGraphicFramePr>
        <p:xfrm>
          <a:off x="2411413" y="333375"/>
          <a:ext cx="51895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Equation" r:id="rId3" imgW="2222280" imgH="279360" progId="Equation.DSMT4">
                  <p:embed/>
                </p:oleObj>
              </mc:Choice>
              <mc:Fallback>
                <p:oleObj name="Equation" r:id="rId3" imgW="222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3375"/>
                        <a:ext cx="51895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71550" y="11414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685925" y="1141413"/>
          <a:ext cx="3028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7" name="公式" r:id="rId5" imgW="1193760" imgH="241200" progId="Equation.3">
                  <p:embed/>
                </p:oleObj>
              </mc:Choice>
              <mc:Fallback>
                <p:oleObj name="公式" r:id="rId5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141413"/>
                        <a:ext cx="3028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476375" y="1860550"/>
          <a:ext cx="2284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8" name="公式" r:id="rId7" imgW="977760" imgH="228600" progId="Equation.3">
                  <p:embed/>
                </p:oleObj>
              </mc:Choice>
              <mc:Fallback>
                <p:oleObj name="公式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60550"/>
                        <a:ext cx="2284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649663" y="1644650"/>
          <a:ext cx="33512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" name="公式" r:id="rId9" imgW="1434960" imgH="419040" progId="Equation.3">
                  <p:embed/>
                </p:oleObj>
              </mc:Choice>
              <mc:Fallback>
                <p:oleObj name="公式" r:id="rId9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644650"/>
                        <a:ext cx="33512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929438" y="1689100"/>
          <a:ext cx="21066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" name="公式" r:id="rId11" imgW="901440" imgH="444240" progId="Equation.3">
                  <p:embed/>
                </p:oleObj>
              </mc:Choice>
              <mc:Fallback>
                <p:oleObj name="公式" r:id="rId11" imgW="901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1689100"/>
                        <a:ext cx="21066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39750" y="2708275"/>
          <a:ext cx="2287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" name="公式" r:id="rId13" imgW="977760" imgH="215640" progId="Equation.3">
                  <p:embed/>
                </p:oleObj>
              </mc:Choice>
              <mc:Fallback>
                <p:oleObj name="公式" r:id="rId13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2287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843213" y="2708275"/>
          <a:ext cx="949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2" name="公式" r:id="rId15" imgW="406080" imgH="215640" progId="Equation.3">
                  <p:embed/>
                </p:oleObj>
              </mc:Choice>
              <mc:Fallback>
                <p:oleObj name="公式" r:id="rId15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8275"/>
                        <a:ext cx="949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851275" y="2765425"/>
          <a:ext cx="37369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3" name="公式" r:id="rId17" imgW="1600200" imgH="228600" progId="Equation.3">
                  <p:embed/>
                </p:oleObj>
              </mc:Choice>
              <mc:Fallback>
                <p:oleObj name="公式" r:id="rId17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65425"/>
                        <a:ext cx="37369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4213" y="33559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389063" y="4108450"/>
            <a:ext cx="732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1835150" y="3730625"/>
            <a:ext cx="127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516063" y="3806825"/>
          <a:ext cx="228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4" name="Equation" r:id="rId19" imgW="228600" imgH="241200" progId="Equation.3">
                  <p:embed/>
                </p:oleObj>
              </mc:Choice>
              <mc:Fallback>
                <p:oleObj name="Equation" r:id="rId19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806825"/>
                        <a:ext cx="228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408113" y="42164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5" name="Equation" r:id="rId21" imgW="330120" imgH="419040" progId="Equation.3">
                  <p:embed/>
                </p:oleObj>
              </mc:Choice>
              <mc:Fallback>
                <p:oleObj name="Equation" r:id="rId2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2164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403350" y="4841875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6" name="Equation" r:id="rId23" imgW="241200" imgH="317160" progId="Equation.3">
                  <p:embed/>
                </p:oleObj>
              </mc:Choice>
              <mc:Fallback>
                <p:oleObj name="Equation" r:id="rId23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41875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540125" y="37433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7" name="Equation" r:id="rId25" imgW="215640" imgH="317160" progId="Equation.3">
                  <p:embed/>
                </p:oleObj>
              </mc:Choice>
              <mc:Fallback>
                <p:oleObj name="Equation" r:id="rId25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743325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5246688" y="3743325"/>
          <a:ext cx="1539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27" imgW="152280" imgH="304560" progId="Equation.3">
                  <p:embed/>
                </p:oleObj>
              </mc:Choice>
              <mc:Fallback>
                <p:oleObj name="Equation" r:id="rId27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743325"/>
                        <a:ext cx="15398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934200" y="3743325"/>
          <a:ext cx="215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43325"/>
                        <a:ext cx="215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2124075" y="3667125"/>
          <a:ext cx="1008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0" name="公式" r:id="rId31" imgW="495000" imgH="203040" progId="Equation.3">
                  <p:embed/>
                </p:oleObj>
              </mc:Choice>
              <mc:Fallback>
                <p:oleObj name="公式" r:id="rId31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67125"/>
                        <a:ext cx="10080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122738" y="3716338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1" name="Equation" r:id="rId33" imgW="736560" imgH="406080" progId="Equation.3">
                  <p:embed/>
                </p:oleObj>
              </mc:Choice>
              <mc:Fallback>
                <p:oleObj name="Equation" r:id="rId33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716338"/>
                        <a:ext cx="73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5786438" y="3716338"/>
          <a:ext cx="750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2" name="Equation" r:id="rId35" imgW="749160" imgH="406080" progId="Equation.3">
                  <p:embed/>
                </p:oleObj>
              </mc:Choice>
              <mc:Fallback>
                <p:oleObj name="Equation" r:id="rId35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716338"/>
                        <a:ext cx="750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7578725" y="3716338"/>
          <a:ext cx="1169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3" name="Equation" r:id="rId37" imgW="1168200" imgH="406080" progId="Equation.3">
                  <p:embed/>
                </p:oleObj>
              </mc:Choice>
              <mc:Fallback>
                <p:oleObj name="Equation" r:id="rId37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3716338"/>
                        <a:ext cx="1169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3203575" y="3789363"/>
            <a:ext cx="0" cy="149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057650" y="3716338"/>
            <a:ext cx="9525" cy="158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003800" y="37893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651500" y="3789363"/>
            <a:ext cx="1588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6659563" y="3730625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7524750" y="3716338"/>
            <a:ext cx="0" cy="171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019800" y="43767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Equation" r:id="rId39" imgW="241200" imgH="88560" progId="Equation.3">
                  <p:embed/>
                </p:oleObj>
              </mc:Choice>
              <mc:Fallback>
                <p:oleObj name="Equation" r:id="rId39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767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7931150" y="43005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Equation" r:id="rId41" imgW="241200" imgH="241200" progId="Equation.3">
                  <p:embed/>
                </p:oleObj>
              </mc:Choice>
              <mc:Fallback>
                <p:oleObj name="Equation" r:id="rId41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30053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2484438" y="43640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6" name="Equation" r:id="rId43" imgW="241200" imgH="88560" progId="Equation.3">
                  <p:embed/>
                </p:oleObj>
              </mc:Choice>
              <mc:Fallback>
                <p:oleObj name="Equation" r:id="rId43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40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4330700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" name="Equation" r:id="rId45" imgW="241200" imgH="241200" progId="Equation.3">
                  <p:embed/>
                </p:oleObj>
              </mc:Choice>
              <mc:Fallback>
                <p:oleObj name="Equation" r:id="rId45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5219700" y="4221163"/>
          <a:ext cx="2127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8" name="Equation" r:id="rId47" imgW="215640" imgH="317160" progId="Equation.3">
                  <p:embed/>
                </p:oleObj>
              </mc:Choice>
              <mc:Fallback>
                <p:oleObj name="Equation" r:id="rId47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127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3563938" y="47799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9" name="Equation" r:id="rId49" imgW="215640" imgH="317160" progId="Equation.3">
                  <p:embed/>
                </p:oleObj>
              </mc:Choice>
              <mc:Fallback>
                <p:oleObj name="Equation" r:id="rId49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799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484438" y="486886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4356100" y="49403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6877050" y="4779963"/>
          <a:ext cx="2127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51" imgW="215640" imgH="317160" progId="Equation.3">
                  <p:embed/>
                </p:oleObj>
              </mc:Choice>
              <mc:Fallback>
                <p:oleObj name="Equation" r:id="rId51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79963"/>
                        <a:ext cx="2127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5281613" y="4852988"/>
          <a:ext cx="1539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53" imgW="152280" imgH="304560" progId="Equation.3">
                  <p:embed/>
                </p:oleObj>
              </mc:Choice>
              <mc:Fallback>
                <p:oleObj name="Equation" r:id="rId53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4852988"/>
                        <a:ext cx="1539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6011863" y="49403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059113" y="4203700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smtClean="0">
                <a:solidFill>
                  <a:srgbClr val="000000"/>
                </a:solidFill>
                <a:ea typeface="楷体_GB2312" pitchFamily="49" charset="-122"/>
              </a:rPr>
              <a:t>（不存在）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7956550" y="48529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732588" y="4276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6443663" y="42037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（不存在）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987675" y="49958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（极小值）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443663" y="506888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（极小值）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4716463" y="521176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（极大值）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755650" y="557212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）单增：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[0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1]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3276600" y="5645150"/>
          <a:ext cx="1014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公式" r:id="rId55" imgW="495000" imgH="203040" progId="Equation.3">
                  <p:embed/>
                </p:oleObj>
              </mc:Choice>
              <mc:Fallback>
                <p:oleObj name="公式" r:id="rId55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45150"/>
                        <a:ext cx="1014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572000" y="564515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单减：</a:t>
            </a:r>
          </a:p>
        </p:txBody>
      </p:sp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5435600" y="5716588"/>
          <a:ext cx="166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3" name="公式" r:id="rId57" imgW="812520" imgH="203040" progId="Equation.3">
                  <p:embed/>
                </p:oleObj>
              </mc:Choice>
              <mc:Fallback>
                <p:oleObj name="公式" r:id="rId57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716588"/>
                        <a:ext cx="16637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900113" y="63531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971550" y="61483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极大值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f(0)=1,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3276600" y="614838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极小值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f(0)=0,f(2)=0.</a:t>
            </a:r>
          </a:p>
        </p:txBody>
      </p:sp>
    </p:spTree>
    <p:extLst>
      <p:ext uri="{BB962C8B-B14F-4D97-AF65-F5344CB8AC3E}">
        <p14:creationId xmlns:p14="http://schemas.microsoft.com/office/powerpoint/2010/main" val="3461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24" grpId="0"/>
      <p:bldP spid="13325" grpId="0" animBg="1"/>
      <p:bldP spid="13326" grpId="0" animBg="1"/>
      <p:bldP spid="13337" grpId="0" animBg="1"/>
      <p:bldP spid="13338" grpId="0" animBg="1"/>
      <p:bldP spid="13339" grpId="0" animBg="1"/>
      <p:bldP spid="13340" grpId="0" animBg="1"/>
      <p:bldP spid="13341" grpId="0" animBg="1"/>
      <p:bldP spid="13342" grpId="0" animBg="1"/>
      <p:bldP spid="13349" grpId="0" animBg="1"/>
      <p:bldP spid="13350" grpId="0" animBg="1"/>
      <p:bldP spid="13353" grpId="0" animBg="1"/>
      <p:bldP spid="13354" grpId="0"/>
      <p:bldP spid="13355" grpId="0" animBg="1"/>
      <p:bldP spid="13357" grpId="0"/>
      <p:bldP spid="13358" grpId="0"/>
      <p:bldP spid="13359" grpId="0"/>
      <p:bldP spid="13360" grpId="0"/>
      <p:bldP spid="13361" grpId="0"/>
      <p:bldP spid="13363" grpId="0"/>
      <p:bldP spid="13366" grpId="0"/>
      <p:bldP spid="133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007100" y="2139950"/>
            <a:ext cx="2695575" cy="923925"/>
            <a:chOff x="1308" y="2028"/>
            <a:chExt cx="1698" cy="582"/>
          </a:xfrm>
        </p:grpSpPr>
        <p:sp>
          <p:nvSpPr>
            <p:cNvPr id="14339" name="Freeform 3"/>
            <p:cNvSpPr>
              <a:spLocks/>
            </p:cNvSpPr>
            <p:nvPr/>
          </p:nvSpPr>
          <p:spPr bwMode="auto">
            <a:xfrm>
              <a:off x="1308" y="2028"/>
              <a:ext cx="432" cy="222"/>
            </a:xfrm>
            <a:custGeom>
              <a:avLst/>
              <a:gdLst>
                <a:gd name="T0" fmla="*/ 6 w 432"/>
                <a:gd name="T1" fmla="*/ 0 h 222"/>
                <a:gd name="T2" fmla="*/ 18 w 432"/>
                <a:gd name="T3" fmla="*/ 6 h 222"/>
                <a:gd name="T4" fmla="*/ 24 w 432"/>
                <a:gd name="T5" fmla="*/ 12 h 222"/>
                <a:gd name="T6" fmla="*/ 30 w 432"/>
                <a:gd name="T7" fmla="*/ 12 h 222"/>
                <a:gd name="T8" fmla="*/ 42 w 432"/>
                <a:gd name="T9" fmla="*/ 18 h 222"/>
                <a:gd name="T10" fmla="*/ 48 w 432"/>
                <a:gd name="T11" fmla="*/ 24 h 222"/>
                <a:gd name="T12" fmla="*/ 60 w 432"/>
                <a:gd name="T13" fmla="*/ 24 h 222"/>
                <a:gd name="T14" fmla="*/ 66 w 432"/>
                <a:gd name="T15" fmla="*/ 30 h 222"/>
                <a:gd name="T16" fmla="*/ 72 w 432"/>
                <a:gd name="T17" fmla="*/ 36 h 222"/>
                <a:gd name="T18" fmla="*/ 84 w 432"/>
                <a:gd name="T19" fmla="*/ 36 h 222"/>
                <a:gd name="T20" fmla="*/ 90 w 432"/>
                <a:gd name="T21" fmla="*/ 42 h 222"/>
                <a:gd name="T22" fmla="*/ 102 w 432"/>
                <a:gd name="T23" fmla="*/ 48 h 222"/>
                <a:gd name="T24" fmla="*/ 108 w 432"/>
                <a:gd name="T25" fmla="*/ 48 h 222"/>
                <a:gd name="T26" fmla="*/ 120 w 432"/>
                <a:gd name="T27" fmla="*/ 54 h 222"/>
                <a:gd name="T28" fmla="*/ 126 w 432"/>
                <a:gd name="T29" fmla="*/ 60 h 222"/>
                <a:gd name="T30" fmla="*/ 132 w 432"/>
                <a:gd name="T31" fmla="*/ 60 h 222"/>
                <a:gd name="T32" fmla="*/ 144 w 432"/>
                <a:gd name="T33" fmla="*/ 66 h 222"/>
                <a:gd name="T34" fmla="*/ 150 w 432"/>
                <a:gd name="T35" fmla="*/ 72 h 222"/>
                <a:gd name="T36" fmla="*/ 162 w 432"/>
                <a:gd name="T37" fmla="*/ 78 h 222"/>
                <a:gd name="T38" fmla="*/ 168 w 432"/>
                <a:gd name="T39" fmla="*/ 78 h 222"/>
                <a:gd name="T40" fmla="*/ 174 w 432"/>
                <a:gd name="T41" fmla="*/ 84 h 222"/>
                <a:gd name="T42" fmla="*/ 186 w 432"/>
                <a:gd name="T43" fmla="*/ 90 h 222"/>
                <a:gd name="T44" fmla="*/ 192 w 432"/>
                <a:gd name="T45" fmla="*/ 90 h 222"/>
                <a:gd name="T46" fmla="*/ 204 w 432"/>
                <a:gd name="T47" fmla="*/ 96 h 222"/>
                <a:gd name="T48" fmla="*/ 210 w 432"/>
                <a:gd name="T49" fmla="*/ 102 h 222"/>
                <a:gd name="T50" fmla="*/ 222 w 432"/>
                <a:gd name="T51" fmla="*/ 102 h 222"/>
                <a:gd name="T52" fmla="*/ 228 w 432"/>
                <a:gd name="T53" fmla="*/ 108 h 222"/>
                <a:gd name="T54" fmla="*/ 234 w 432"/>
                <a:gd name="T55" fmla="*/ 114 h 222"/>
                <a:gd name="T56" fmla="*/ 246 w 432"/>
                <a:gd name="T57" fmla="*/ 120 h 222"/>
                <a:gd name="T58" fmla="*/ 252 w 432"/>
                <a:gd name="T59" fmla="*/ 120 h 222"/>
                <a:gd name="T60" fmla="*/ 264 w 432"/>
                <a:gd name="T61" fmla="*/ 126 h 222"/>
                <a:gd name="T62" fmla="*/ 270 w 432"/>
                <a:gd name="T63" fmla="*/ 132 h 222"/>
                <a:gd name="T64" fmla="*/ 276 w 432"/>
                <a:gd name="T65" fmla="*/ 138 h 222"/>
                <a:gd name="T66" fmla="*/ 288 w 432"/>
                <a:gd name="T67" fmla="*/ 138 h 222"/>
                <a:gd name="T68" fmla="*/ 294 w 432"/>
                <a:gd name="T69" fmla="*/ 144 h 222"/>
                <a:gd name="T70" fmla="*/ 306 w 432"/>
                <a:gd name="T71" fmla="*/ 150 h 222"/>
                <a:gd name="T72" fmla="*/ 312 w 432"/>
                <a:gd name="T73" fmla="*/ 156 h 222"/>
                <a:gd name="T74" fmla="*/ 318 w 432"/>
                <a:gd name="T75" fmla="*/ 156 h 222"/>
                <a:gd name="T76" fmla="*/ 330 w 432"/>
                <a:gd name="T77" fmla="*/ 162 h 222"/>
                <a:gd name="T78" fmla="*/ 336 w 432"/>
                <a:gd name="T79" fmla="*/ 168 h 222"/>
                <a:gd name="T80" fmla="*/ 348 w 432"/>
                <a:gd name="T81" fmla="*/ 174 h 222"/>
                <a:gd name="T82" fmla="*/ 354 w 432"/>
                <a:gd name="T83" fmla="*/ 174 h 222"/>
                <a:gd name="T84" fmla="*/ 366 w 432"/>
                <a:gd name="T85" fmla="*/ 180 h 222"/>
                <a:gd name="T86" fmla="*/ 372 w 432"/>
                <a:gd name="T87" fmla="*/ 186 h 222"/>
                <a:gd name="T88" fmla="*/ 378 w 432"/>
                <a:gd name="T89" fmla="*/ 192 h 222"/>
                <a:gd name="T90" fmla="*/ 390 w 432"/>
                <a:gd name="T91" fmla="*/ 192 h 222"/>
                <a:gd name="T92" fmla="*/ 396 w 432"/>
                <a:gd name="T93" fmla="*/ 198 h 222"/>
                <a:gd name="T94" fmla="*/ 408 w 432"/>
                <a:gd name="T95" fmla="*/ 204 h 222"/>
                <a:gd name="T96" fmla="*/ 414 w 432"/>
                <a:gd name="T97" fmla="*/ 210 h 222"/>
                <a:gd name="T98" fmla="*/ 420 w 432"/>
                <a:gd name="T99" fmla="*/ 216 h 222"/>
                <a:gd name="T100" fmla="*/ 432 w 432"/>
                <a:gd name="T10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22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8" y="90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56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6" y="162"/>
                  </a:lnTo>
                  <a:lnTo>
                    <a:pt x="336" y="168"/>
                  </a:lnTo>
                  <a:lnTo>
                    <a:pt x="336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0" y="192"/>
                  </a:lnTo>
                  <a:lnTo>
                    <a:pt x="390" y="198"/>
                  </a:lnTo>
                  <a:lnTo>
                    <a:pt x="390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402" y="198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0" y="210"/>
                  </a:lnTo>
                  <a:lnTo>
                    <a:pt x="420" y="216"/>
                  </a:lnTo>
                  <a:lnTo>
                    <a:pt x="420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32" y="216"/>
                  </a:lnTo>
                  <a:lnTo>
                    <a:pt x="432" y="222"/>
                  </a:lnTo>
                  <a:lnTo>
                    <a:pt x="432" y="222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2172" y="2226"/>
              <a:ext cx="432" cy="342"/>
            </a:xfrm>
            <a:custGeom>
              <a:avLst/>
              <a:gdLst>
                <a:gd name="T0" fmla="*/ 6 w 432"/>
                <a:gd name="T1" fmla="*/ 330 h 342"/>
                <a:gd name="T2" fmla="*/ 18 w 432"/>
                <a:gd name="T3" fmla="*/ 318 h 342"/>
                <a:gd name="T4" fmla="*/ 24 w 432"/>
                <a:gd name="T5" fmla="*/ 306 h 342"/>
                <a:gd name="T6" fmla="*/ 36 w 432"/>
                <a:gd name="T7" fmla="*/ 294 h 342"/>
                <a:gd name="T8" fmla="*/ 42 w 432"/>
                <a:gd name="T9" fmla="*/ 288 h 342"/>
                <a:gd name="T10" fmla="*/ 54 w 432"/>
                <a:gd name="T11" fmla="*/ 276 h 342"/>
                <a:gd name="T12" fmla="*/ 60 w 432"/>
                <a:gd name="T13" fmla="*/ 270 h 342"/>
                <a:gd name="T14" fmla="*/ 66 w 432"/>
                <a:gd name="T15" fmla="*/ 258 h 342"/>
                <a:gd name="T16" fmla="*/ 78 w 432"/>
                <a:gd name="T17" fmla="*/ 252 h 342"/>
                <a:gd name="T18" fmla="*/ 84 w 432"/>
                <a:gd name="T19" fmla="*/ 246 h 342"/>
                <a:gd name="T20" fmla="*/ 96 w 432"/>
                <a:gd name="T21" fmla="*/ 234 h 342"/>
                <a:gd name="T22" fmla="*/ 102 w 432"/>
                <a:gd name="T23" fmla="*/ 228 h 342"/>
                <a:gd name="T24" fmla="*/ 108 w 432"/>
                <a:gd name="T25" fmla="*/ 222 h 342"/>
                <a:gd name="T26" fmla="*/ 120 w 432"/>
                <a:gd name="T27" fmla="*/ 216 h 342"/>
                <a:gd name="T28" fmla="*/ 126 w 432"/>
                <a:gd name="T29" fmla="*/ 204 h 342"/>
                <a:gd name="T30" fmla="*/ 138 w 432"/>
                <a:gd name="T31" fmla="*/ 198 h 342"/>
                <a:gd name="T32" fmla="*/ 144 w 432"/>
                <a:gd name="T33" fmla="*/ 192 h 342"/>
                <a:gd name="T34" fmla="*/ 156 w 432"/>
                <a:gd name="T35" fmla="*/ 186 h 342"/>
                <a:gd name="T36" fmla="*/ 162 w 432"/>
                <a:gd name="T37" fmla="*/ 180 h 342"/>
                <a:gd name="T38" fmla="*/ 168 w 432"/>
                <a:gd name="T39" fmla="*/ 174 h 342"/>
                <a:gd name="T40" fmla="*/ 180 w 432"/>
                <a:gd name="T41" fmla="*/ 168 h 342"/>
                <a:gd name="T42" fmla="*/ 186 w 432"/>
                <a:gd name="T43" fmla="*/ 162 h 342"/>
                <a:gd name="T44" fmla="*/ 198 w 432"/>
                <a:gd name="T45" fmla="*/ 156 h 342"/>
                <a:gd name="T46" fmla="*/ 204 w 432"/>
                <a:gd name="T47" fmla="*/ 150 h 342"/>
                <a:gd name="T48" fmla="*/ 210 w 432"/>
                <a:gd name="T49" fmla="*/ 144 h 342"/>
                <a:gd name="T50" fmla="*/ 222 w 432"/>
                <a:gd name="T51" fmla="*/ 138 h 342"/>
                <a:gd name="T52" fmla="*/ 228 w 432"/>
                <a:gd name="T53" fmla="*/ 132 h 342"/>
                <a:gd name="T54" fmla="*/ 240 w 432"/>
                <a:gd name="T55" fmla="*/ 126 h 342"/>
                <a:gd name="T56" fmla="*/ 246 w 432"/>
                <a:gd name="T57" fmla="*/ 120 h 342"/>
                <a:gd name="T58" fmla="*/ 252 w 432"/>
                <a:gd name="T59" fmla="*/ 114 h 342"/>
                <a:gd name="T60" fmla="*/ 264 w 432"/>
                <a:gd name="T61" fmla="*/ 108 h 342"/>
                <a:gd name="T62" fmla="*/ 270 w 432"/>
                <a:gd name="T63" fmla="*/ 102 h 342"/>
                <a:gd name="T64" fmla="*/ 282 w 432"/>
                <a:gd name="T65" fmla="*/ 96 h 342"/>
                <a:gd name="T66" fmla="*/ 288 w 432"/>
                <a:gd name="T67" fmla="*/ 90 h 342"/>
                <a:gd name="T68" fmla="*/ 300 w 432"/>
                <a:gd name="T69" fmla="*/ 84 h 342"/>
                <a:gd name="T70" fmla="*/ 306 w 432"/>
                <a:gd name="T71" fmla="*/ 78 h 342"/>
                <a:gd name="T72" fmla="*/ 312 w 432"/>
                <a:gd name="T73" fmla="*/ 72 h 342"/>
                <a:gd name="T74" fmla="*/ 324 w 432"/>
                <a:gd name="T75" fmla="*/ 66 h 342"/>
                <a:gd name="T76" fmla="*/ 330 w 432"/>
                <a:gd name="T77" fmla="*/ 66 h 342"/>
                <a:gd name="T78" fmla="*/ 342 w 432"/>
                <a:gd name="T79" fmla="*/ 60 h 342"/>
                <a:gd name="T80" fmla="*/ 348 w 432"/>
                <a:gd name="T81" fmla="*/ 54 h 342"/>
                <a:gd name="T82" fmla="*/ 354 w 432"/>
                <a:gd name="T83" fmla="*/ 48 h 342"/>
                <a:gd name="T84" fmla="*/ 366 w 432"/>
                <a:gd name="T85" fmla="*/ 42 h 342"/>
                <a:gd name="T86" fmla="*/ 372 w 432"/>
                <a:gd name="T87" fmla="*/ 36 h 342"/>
                <a:gd name="T88" fmla="*/ 384 w 432"/>
                <a:gd name="T89" fmla="*/ 30 h 342"/>
                <a:gd name="T90" fmla="*/ 390 w 432"/>
                <a:gd name="T91" fmla="*/ 30 h 342"/>
                <a:gd name="T92" fmla="*/ 402 w 432"/>
                <a:gd name="T93" fmla="*/ 24 h 342"/>
                <a:gd name="T94" fmla="*/ 408 w 432"/>
                <a:gd name="T95" fmla="*/ 18 h 342"/>
                <a:gd name="T96" fmla="*/ 414 w 432"/>
                <a:gd name="T97" fmla="*/ 12 h 342"/>
                <a:gd name="T98" fmla="*/ 426 w 432"/>
                <a:gd name="T99" fmla="*/ 6 h 342"/>
                <a:gd name="T100" fmla="*/ 432 w 432"/>
                <a:gd name="T101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342">
                  <a:moveTo>
                    <a:pt x="0" y="342"/>
                  </a:moveTo>
                  <a:lnTo>
                    <a:pt x="6" y="336"/>
                  </a:lnTo>
                  <a:lnTo>
                    <a:pt x="6" y="336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2" y="330"/>
                  </a:lnTo>
                  <a:lnTo>
                    <a:pt x="12" y="324"/>
                  </a:lnTo>
                  <a:lnTo>
                    <a:pt x="12" y="324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2"/>
                  </a:lnTo>
                  <a:lnTo>
                    <a:pt x="24" y="306"/>
                  </a:lnTo>
                  <a:lnTo>
                    <a:pt x="30" y="30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78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8" y="228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0" y="210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26" y="210"/>
                  </a:lnTo>
                  <a:lnTo>
                    <a:pt x="126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0" y="186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74" y="174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80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204" y="150"/>
                  </a:lnTo>
                  <a:lnTo>
                    <a:pt x="204" y="150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22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42" y="60"/>
                  </a:lnTo>
                  <a:lnTo>
                    <a:pt x="342" y="60"/>
                  </a:lnTo>
                  <a:lnTo>
                    <a:pt x="342" y="54"/>
                  </a:lnTo>
                  <a:lnTo>
                    <a:pt x="342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54" y="54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72" y="4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2604" y="2028"/>
              <a:ext cx="402" cy="198"/>
            </a:xfrm>
            <a:custGeom>
              <a:avLst/>
              <a:gdLst>
                <a:gd name="T0" fmla="*/ 6 w 402"/>
                <a:gd name="T1" fmla="*/ 198 h 198"/>
                <a:gd name="T2" fmla="*/ 12 w 402"/>
                <a:gd name="T3" fmla="*/ 192 h 198"/>
                <a:gd name="T4" fmla="*/ 24 w 402"/>
                <a:gd name="T5" fmla="*/ 192 h 198"/>
                <a:gd name="T6" fmla="*/ 30 w 402"/>
                <a:gd name="T7" fmla="*/ 186 h 198"/>
                <a:gd name="T8" fmla="*/ 36 w 402"/>
                <a:gd name="T9" fmla="*/ 180 h 198"/>
                <a:gd name="T10" fmla="*/ 42 w 402"/>
                <a:gd name="T11" fmla="*/ 180 h 198"/>
                <a:gd name="T12" fmla="*/ 48 w 402"/>
                <a:gd name="T13" fmla="*/ 174 h 198"/>
                <a:gd name="T14" fmla="*/ 54 w 402"/>
                <a:gd name="T15" fmla="*/ 174 h 198"/>
                <a:gd name="T16" fmla="*/ 60 w 402"/>
                <a:gd name="T17" fmla="*/ 168 h 198"/>
                <a:gd name="T18" fmla="*/ 72 w 402"/>
                <a:gd name="T19" fmla="*/ 162 h 198"/>
                <a:gd name="T20" fmla="*/ 78 w 402"/>
                <a:gd name="T21" fmla="*/ 162 h 198"/>
                <a:gd name="T22" fmla="*/ 84 w 402"/>
                <a:gd name="T23" fmla="*/ 156 h 198"/>
                <a:gd name="T24" fmla="*/ 90 w 402"/>
                <a:gd name="T25" fmla="*/ 156 h 198"/>
                <a:gd name="T26" fmla="*/ 96 w 402"/>
                <a:gd name="T27" fmla="*/ 150 h 198"/>
                <a:gd name="T28" fmla="*/ 102 w 402"/>
                <a:gd name="T29" fmla="*/ 144 h 198"/>
                <a:gd name="T30" fmla="*/ 108 w 402"/>
                <a:gd name="T31" fmla="*/ 144 h 198"/>
                <a:gd name="T32" fmla="*/ 114 w 402"/>
                <a:gd name="T33" fmla="*/ 138 h 198"/>
                <a:gd name="T34" fmla="*/ 126 w 402"/>
                <a:gd name="T35" fmla="*/ 138 h 198"/>
                <a:gd name="T36" fmla="*/ 132 w 402"/>
                <a:gd name="T37" fmla="*/ 132 h 198"/>
                <a:gd name="T38" fmla="*/ 138 w 402"/>
                <a:gd name="T39" fmla="*/ 126 h 198"/>
                <a:gd name="T40" fmla="*/ 144 w 402"/>
                <a:gd name="T41" fmla="*/ 126 h 198"/>
                <a:gd name="T42" fmla="*/ 150 w 402"/>
                <a:gd name="T43" fmla="*/ 120 h 198"/>
                <a:gd name="T44" fmla="*/ 156 w 402"/>
                <a:gd name="T45" fmla="*/ 120 h 198"/>
                <a:gd name="T46" fmla="*/ 162 w 402"/>
                <a:gd name="T47" fmla="*/ 114 h 198"/>
                <a:gd name="T48" fmla="*/ 174 w 402"/>
                <a:gd name="T49" fmla="*/ 108 h 198"/>
                <a:gd name="T50" fmla="*/ 180 w 402"/>
                <a:gd name="T51" fmla="*/ 108 h 198"/>
                <a:gd name="T52" fmla="*/ 186 w 402"/>
                <a:gd name="T53" fmla="*/ 102 h 198"/>
                <a:gd name="T54" fmla="*/ 192 w 402"/>
                <a:gd name="T55" fmla="*/ 102 h 198"/>
                <a:gd name="T56" fmla="*/ 198 w 402"/>
                <a:gd name="T57" fmla="*/ 96 h 198"/>
                <a:gd name="T58" fmla="*/ 204 w 402"/>
                <a:gd name="T59" fmla="*/ 96 h 198"/>
                <a:gd name="T60" fmla="*/ 210 w 402"/>
                <a:gd name="T61" fmla="*/ 90 h 198"/>
                <a:gd name="T62" fmla="*/ 216 w 402"/>
                <a:gd name="T63" fmla="*/ 84 h 198"/>
                <a:gd name="T64" fmla="*/ 228 w 402"/>
                <a:gd name="T65" fmla="*/ 84 h 198"/>
                <a:gd name="T66" fmla="*/ 234 w 402"/>
                <a:gd name="T67" fmla="*/ 78 h 198"/>
                <a:gd name="T68" fmla="*/ 240 w 402"/>
                <a:gd name="T69" fmla="*/ 78 h 198"/>
                <a:gd name="T70" fmla="*/ 246 w 402"/>
                <a:gd name="T71" fmla="*/ 72 h 198"/>
                <a:gd name="T72" fmla="*/ 252 w 402"/>
                <a:gd name="T73" fmla="*/ 72 h 198"/>
                <a:gd name="T74" fmla="*/ 258 w 402"/>
                <a:gd name="T75" fmla="*/ 66 h 198"/>
                <a:gd name="T76" fmla="*/ 264 w 402"/>
                <a:gd name="T77" fmla="*/ 66 h 198"/>
                <a:gd name="T78" fmla="*/ 270 w 402"/>
                <a:gd name="T79" fmla="*/ 60 h 198"/>
                <a:gd name="T80" fmla="*/ 282 w 402"/>
                <a:gd name="T81" fmla="*/ 54 h 198"/>
                <a:gd name="T82" fmla="*/ 288 w 402"/>
                <a:gd name="T83" fmla="*/ 54 h 198"/>
                <a:gd name="T84" fmla="*/ 294 w 402"/>
                <a:gd name="T85" fmla="*/ 48 h 198"/>
                <a:gd name="T86" fmla="*/ 300 w 402"/>
                <a:gd name="T87" fmla="*/ 48 h 198"/>
                <a:gd name="T88" fmla="*/ 306 w 402"/>
                <a:gd name="T89" fmla="*/ 42 h 198"/>
                <a:gd name="T90" fmla="*/ 312 w 402"/>
                <a:gd name="T91" fmla="*/ 42 h 198"/>
                <a:gd name="T92" fmla="*/ 318 w 402"/>
                <a:gd name="T93" fmla="*/ 36 h 198"/>
                <a:gd name="T94" fmla="*/ 330 w 402"/>
                <a:gd name="T95" fmla="*/ 36 h 198"/>
                <a:gd name="T96" fmla="*/ 336 w 402"/>
                <a:gd name="T97" fmla="*/ 30 h 198"/>
                <a:gd name="T98" fmla="*/ 342 w 402"/>
                <a:gd name="T99" fmla="*/ 30 h 198"/>
                <a:gd name="T100" fmla="*/ 348 w 402"/>
                <a:gd name="T101" fmla="*/ 24 h 198"/>
                <a:gd name="T102" fmla="*/ 354 w 402"/>
                <a:gd name="T103" fmla="*/ 24 h 198"/>
                <a:gd name="T104" fmla="*/ 360 w 402"/>
                <a:gd name="T105" fmla="*/ 18 h 198"/>
                <a:gd name="T106" fmla="*/ 366 w 402"/>
                <a:gd name="T107" fmla="*/ 18 h 198"/>
                <a:gd name="T108" fmla="*/ 372 w 402"/>
                <a:gd name="T109" fmla="*/ 12 h 198"/>
                <a:gd name="T110" fmla="*/ 384 w 402"/>
                <a:gd name="T111" fmla="*/ 6 h 198"/>
                <a:gd name="T112" fmla="*/ 390 w 402"/>
                <a:gd name="T113" fmla="*/ 6 h 198"/>
                <a:gd name="T114" fmla="*/ 396 w 402"/>
                <a:gd name="T115" fmla="*/ 0 h 198"/>
                <a:gd name="T116" fmla="*/ 402 w 402"/>
                <a:gd name="T1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198">
                  <a:moveTo>
                    <a:pt x="0" y="198"/>
                  </a:move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78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102" y="150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94" y="54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2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1452" y="2094"/>
              <a:ext cx="708" cy="516"/>
            </a:xfrm>
            <a:custGeom>
              <a:avLst/>
              <a:gdLst>
                <a:gd name="T0" fmla="*/ 696 w 708"/>
                <a:gd name="T1" fmla="*/ 486 h 516"/>
                <a:gd name="T2" fmla="*/ 684 w 708"/>
                <a:gd name="T3" fmla="*/ 468 h 516"/>
                <a:gd name="T4" fmla="*/ 672 w 708"/>
                <a:gd name="T5" fmla="*/ 450 h 516"/>
                <a:gd name="T6" fmla="*/ 660 w 708"/>
                <a:gd name="T7" fmla="*/ 438 h 516"/>
                <a:gd name="T8" fmla="*/ 654 w 708"/>
                <a:gd name="T9" fmla="*/ 426 h 516"/>
                <a:gd name="T10" fmla="*/ 642 w 708"/>
                <a:gd name="T11" fmla="*/ 408 h 516"/>
                <a:gd name="T12" fmla="*/ 630 w 708"/>
                <a:gd name="T13" fmla="*/ 402 h 516"/>
                <a:gd name="T14" fmla="*/ 618 w 708"/>
                <a:gd name="T15" fmla="*/ 390 h 516"/>
                <a:gd name="T16" fmla="*/ 606 w 708"/>
                <a:gd name="T17" fmla="*/ 378 h 516"/>
                <a:gd name="T18" fmla="*/ 594 w 708"/>
                <a:gd name="T19" fmla="*/ 366 h 516"/>
                <a:gd name="T20" fmla="*/ 582 w 708"/>
                <a:gd name="T21" fmla="*/ 354 h 516"/>
                <a:gd name="T22" fmla="*/ 570 w 708"/>
                <a:gd name="T23" fmla="*/ 348 h 516"/>
                <a:gd name="T24" fmla="*/ 558 w 708"/>
                <a:gd name="T25" fmla="*/ 336 h 516"/>
                <a:gd name="T26" fmla="*/ 552 w 708"/>
                <a:gd name="T27" fmla="*/ 330 h 516"/>
                <a:gd name="T28" fmla="*/ 540 w 708"/>
                <a:gd name="T29" fmla="*/ 318 h 516"/>
                <a:gd name="T30" fmla="*/ 528 w 708"/>
                <a:gd name="T31" fmla="*/ 312 h 516"/>
                <a:gd name="T32" fmla="*/ 516 w 708"/>
                <a:gd name="T33" fmla="*/ 300 h 516"/>
                <a:gd name="T34" fmla="*/ 504 w 708"/>
                <a:gd name="T35" fmla="*/ 294 h 516"/>
                <a:gd name="T36" fmla="*/ 492 w 708"/>
                <a:gd name="T37" fmla="*/ 282 h 516"/>
                <a:gd name="T38" fmla="*/ 480 w 708"/>
                <a:gd name="T39" fmla="*/ 276 h 516"/>
                <a:gd name="T40" fmla="*/ 468 w 708"/>
                <a:gd name="T41" fmla="*/ 270 h 516"/>
                <a:gd name="T42" fmla="*/ 456 w 708"/>
                <a:gd name="T43" fmla="*/ 258 h 516"/>
                <a:gd name="T44" fmla="*/ 450 w 708"/>
                <a:gd name="T45" fmla="*/ 252 h 516"/>
                <a:gd name="T46" fmla="*/ 438 w 708"/>
                <a:gd name="T47" fmla="*/ 246 h 516"/>
                <a:gd name="T48" fmla="*/ 426 w 708"/>
                <a:gd name="T49" fmla="*/ 240 h 516"/>
                <a:gd name="T50" fmla="*/ 414 w 708"/>
                <a:gd name="T51" fmla="*/ 228 h 516"/>
                <a:gd name="T52" fmla="*/ 402 w 708"/>
                <a:gd name="T53" fmla="*/ 222 h 516"/>
                <a:gd name="T54" fmla="*/ 390 w 708"/>
                <a:gd name="T55" fmla="*/ 216 h 516"/>
                <a:gd name="T56" fmla="*/ 378 w 708"/>
                <a:gd name="T57" fmla="*/ 210 h 516"/>
                <a:gd name="T58" fmla="*/ 366 w 708"/>
                <a:gd name="T59" fmla="*/ 204 h 516"/>
                <a:gd name="T60" fmla="*/ 354 w 708"/>
                <a:gd name="T61" fmla="*/ 192 h 516"/>
                <a:gd name="T62" fmla="*/ 348 w 708"/>
                <a:gd name="T63" fmla="*/ 186 h 516"/>
                <a:gd name="T64" fmla="*/ 336 w 708"/>
                <a:gd name="T65" fmla="*/ 180 h 516"/>
                <a:gd name="T66" fmla="*/ 324 w 708"/>
                <a:gd name="T67" fmla="*/ 174 h 516"/>
                <a:gd name="T68" fmla="*/ 312 w 708"/>
                <a:gd name="T69" fmla="*/ 168 h 516"/>
                <a:gd name="T70" fmla="*/ 300 w 708"/>
                <a:gd name="T71" fmla="*/ 162 h 516"/>
                <a:gd name="T72" fmla="*/ 288 w 708"/>
                <a:gd name="T73" fmla="*/ 156 h 516"/>
                <a:gd name="T74" fmla="*/ 276 w 708"/>
                <a:gd name="T75" fmla="*/ 150 h 516"/>
                <a:gd name="T76" fmla="*/ 264 w 708"/>
                <a:gd name="T77" fmla="*/ 138 h 516"/>
                <a:gd name="T78" fmla="*/ 258 w 708"/>
                <a:gd name="T79" fmla="*/ 132 h 516"/>
                <a:gd name="T80" fmla="*/ 246 w 708"/>
                <a:gd name="T81" fmla="*/ 126 h 516"/>
                <a:gd name="T82" fmla="*/ 234 w 708"/>
                <a:gd name="T83" fmla="*/ 120 h 516"/>
                <a:gd name="T84" fmla="*/ 222 w 708"/>
                <a:gd name="T85" fmla="*/ 114 h 516"/>
                <a:gd name="T86" fmla="*/ 210 w 708"/>
                <a:gd name="T87" fmla="*/ 108 h 516"/>
                <a:gd name="T88" fmla="*/ 198 w 708"/>
                <a:gd name="T89" fmla="*/ 102 h 516"/>
                <a:gd name="T90" fmla="*/ 186 w 708"/>
                <a:gd name="T91" fmla="*/ 96 h 516"/>
                <a:gd name="T92" fmla="*/ 174 w 708"/>
                <a:gd name="T93" fmla="*/ 90 h 516"/>
                <a:gd name="T94" fmla="*/ 162 w 708"/>
                <a:gd name="T95" fmla="*/ 84 h 516"/>
                <a:gd name="T96" fmla="*/ 156 w 708"/>
                <a:gd name="T97" fmla="*/ 78 h 516"/>
                <a:gd name="T98" fmla="*/ 144 w 708"/>
                <a:gd name="T99" fmla="*/ 72 h 516"/>
                <a:gd name="T100" fmla="*/ 132 w 708"/>
                <a:gd name="T101" fmla="*/ 66 h 516"/>
                <a:gd name="T102" fmla="*/ 120 w 708"/>
                <a:gd name="T103" fmla="*/ 60 h 516"/>
                <a:gd name="T104" fmla="*/ 108 w 708"/>
                <a:gd name="T105" fmla="*/ 54 h 516"/>
                <a:gd name="T106" fmla="*/ 96 w 708"/>
                <a:gd name="T107" fmla="*/ 48 h 516"/>
                <a:gd name="T108" fmla="*/ 84 w 708"/>
                <a:gd name="T109" fmla="*/ 42 h 516"/>
                <a:gd name="T110" fmla="*/ 72 w 708"/>
                <a:gd name="T111" fmla="*/ 36 h 516"/>
                <a:gd name="T112" fmla="*/ 60 w 708"/>
                <a:gd name="T113" fmla="*/ 30 h 516"/>
                <a:gd name="T114" fmla="*/ 54 w 708"/>
                <a:gd name="T115" fmla="*/ 24 h 516"/>
                <a:gd name="T116" fmla="*/ 42 w 708"/>
                <a:gd name="T117" fmla="*/ 24 h 516"/>
                <a:gd name="T118" fmla="*/ 30 w 708"/>
                <a:gd name="T119" fmla="*/ 18 h 516"/>
                <a:gd name="T120" fmla="*/ 18 w 708"/>
                <a:gd name="T121" fmla="*/ 12 h 516"/>
                <a:gd name="T122" fmla="*/ 6 w 708"/>
                <a:gd name="T123" fmla="*/ 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16">
                  <a:moveTo>
                    <a:pt x="708" y="516"/>
                  </a:moveTo>
                  <a:lnTo>
                    <a:pt x="702" y="504"/>
                  </a:lnTo>
                  <a:lnTo>
                    <a:pt x="702" y="498"/>
                  </a:lnTo>
                  <a:lnTo>
                    <a:pt x="696" y="486"/>
                  </a:lnTo>
                  <a:lnTo>
                    <a:pt x="696" y="486"/>
                  </a:lnTo>
                  <a:lnTo>
                    <a:pt x="690" y="480"/>
                  </a:lnTo>
                  <a:lnTo>
                    <a:pt x="690" y="474"/>
                  </a:lnTo>
                  <a:lnTo>
                    <a:pt x="684" y="468"/>
                  </a:lnTo>
                  <a:lnTo>
                    <a:pt x="684" y="462"/>
                  </a:lnTo>
                  <a:lnTo>
                    <a:pt x="678" y="462"/>
                  </a:lnTo>
                  <a:lnTo>
                    <a:pt x="678" y="456"/>
                  </a:lnTo>
                  <a:lnTo>
                    <a:pt x="672" y="450"/>
                  </a:lnTo>
                  <a:lnTo>
                    <a:pt x="672" y="450"/>
                  </a:lnTo>
                  <a:lnTo>
                    <a:pt x="666" y="444"/>
                  </a:lnTo>
                  <a:lnTo>
                    <a:pt x="666" y="438"/>
                  </a:lnTo>
                  <a:lnTo>
                    <a:pt x="660" y="438"/>
                  </a:lnTo>
                  <a:lnTo>
                    <a:pt x="660" y="432"/>
                  </a:lnTo>
                  <a:lnTo>
                    <a:pt x="654" y="432"/>
                  </a:lnTo>
                  <a:lnTo>
                    <a:pt x="654" y="426"/>
                  </a:lnTo>
                  <a:lnTo>
                    <a:pt x="654" y="426"/>
                  </a:lnTo>
                  <a:lnTo>
                    <a:pt x="648" y="420"/>
                  </a:lnTo>
                  <a:lnTo>
                    <a:pt x="648" y="420"/>
                  </a:lnTo>
                  <a:lnTo>
                    <a:pt x="642" y="414"/>
                  </a:lnTo>
                  <a:lnTo>
                    <a:pt x="642" y="408"/>
                  </a:lnTo>
                  <a:lnTo>
                    <a:pt x="636" y="408"/>
                  </a:lnTo>
                  <a:lnTo>
                    <a:pt x="636" y="402"/>
                  </a:lnTo>
                  <a:lnTo>
                    <a:pt x="630" y="402"/>
                  </a:lnTo>
                  <a:lnTo>
                    <a:pt x="630" y="402"/>
                  </a:lnTo>
                  <a:lnTo>
                    <a:pt x="624" y="396"/>
                  </a:lnTo>
                  <a:lnTo>
                    <a:pt x="624" y="396"/>
                  </a:lnTo>
                  <a:lnTo>
                    <a:pt x="618" y="390"/>
                  </a:lnTo>
                  <a:lnTo>
                    <a:pt x="618" y="390"/>
                  </a:lnTo>
                  <a:lnTo>
                    <a:pt x="612" y="384"/>
                  </a:lnTo>
                  <a:lnTo>
                    <a:pt x="612" y="384"/>
                  </a:lnTo>
                  <a:lnTo>
                    <a:pt x="606" y="378"/>
                  </a:lnTo>
                  <a:lnTo>
                    <a:pt x="606" y="378"/>
                  </a:lnTo>
                  <a:lnTo>
                    <a:pt x="606" y="372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4" y="366"/>
                  </a:lnTo>
                  <a:lnTo>
                    <a:pt x="594" y="366"/>
                  </a:lnTo>
                  <a:lnTo>
                    <a:pt x="588" y="360"/>
                  </a:lnTo>
                  <a:lnTo>
                    <a:pt x="588" y="360"/>
                  </a:lnTo>
                  <a:lnTo>
                    <a:pt x="582" y="354"/>
                  </a:lnTo>
                  <a:lnTo>
                    <a:pt x="582" y="354"/>
                  </a:lnTo>
                  <a:lnTo>
                    <a:pt x="576" y="354"/>
                  </a:lnTo>
                  <a:lnTo>
                    <a:pt x="576" y="348"/>
                  </a:lnTo>
                  <a:lnTo>
                    <a:pt x="570" y="348"/>
                  </a:lnTo>
                  <a:lnTo>
                    <a:pt x="570" y="342"/>
                  </a:lnTo>
                  <a:lnTo>
                    <a:pt x="564" y="342"/>
                  </a:lnTo>
                  <a:lnTo>
                    <a:pt x="564" y="342"/>
                  </a:lnTo>
                  <a:lnTo>
                    <a:pt x="558" y="336"/>
                  </a:lnTo>
                  <a:lnTo>
                    <a:pt x="558" y="336"/>
                  </a:lnTo>
                  <a:lnTo>
                    <a:pt x="558" y="330"/>
                  </a:lnTo>
                  <a:lnTo>
                    <a:pt x="552" y="330"/>
                  </a:lnTo>
                  <a:lnTo>
                    <a:pt x="552" y="330"/>
                  </a:lnTo>
                  <a:lnTo>
                    <a:pt x="546" y="324"/>
                  </a:lnTo>
                  <a:lnTo>
                    <a:pt x="546" y="324"/>
                  </a:lnTo>
                  <a:lnTo>
                    <a:pt x="540" y="324"/>
                  </a:lnTo>
                  <a:lnTo>
                    <a:pt x="540" y="318"/>
                  </a:lnTo>
                  <a:lnTo>
                    <a:pt x="534" y="318"/>
                  </a:lnTo>
                  <a:lnTo>
                    <a:pt x="534" y="312"/>
                  </a:lnTo>
                  <a:lnTo>
                    <a:pt x="528" y="312"/>
                  </a:lnTo>
                  <a:lnTo>
                    <a:pt x="528" y="312"/>
                  </a:lnTo>
                  <a:lnTo>
                    <a:pt x="522" y="306"/>
                  </a:lnTo>
                  <a:lnTo>
                    <a:pt x="522" y="306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10" y="300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498" y="288"/>
                  </a:lnTo>
                  <a:lnTo>
                    <a:pt x="498" y="288"/>
                  </a:lnTo>
                  <a:lnTo>
                    <a:pt x="492" y="282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80" y="276"/>
                  </a:lnTo>
                  <a:lnTo>
                    <a:pt x="480" y="276"/>
                  </a:lnTo>
                  <a:lnTo>
                    <a:pt x="474" y="270"/>
                  </a:lnTo>
                  <a:lnTo>
                    <a:pt x="474" y="270"/>
                  </a:lnTo>
                  <a:lnTo>
                    <a:pt x="468" y="270"/>
                  </a:lnTo>
                  <a:lnTo>
                    <a:pt x="468" y="264"/>
                  </a:lnTo>
                  <a:lnTo>
                    <a:pt x="462" y="264"/>
                  </a:lnTo>
                  <a:lnTo>
                    <a:pt x="462" y="264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0" y="252"/>
                  </a:lnTo>
                  <a:lnTo>
                    <a:pt x="450" y="252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2" y="246"/>
                  </a:lnTo>
                  <a:lnTo>
                    <a:pt x="432" y="240"/>
                  </a:lnTo>
                  <a:lnTo>
                    <a:pt x="426" y="240"/>
                  </a:lnTo>
                  <a:lnTo>
                    <a:pt x="426" y="24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4" y="234"/>
                  </a:lnTo>
                  <a:lnTo>
                    <a:pt x="414" y="228"/>
                  </a:lnTo>
                  <a:lnTo>
                    <a:pt x="408" y="228"/>
                  </a:lnTo>
                  <a:lnTo>
                    <a:pt x="408" y="228"/>
                  </a:lnTo>
                  <a:lnTo>
                    <a:pt x="408" y="222"/>
                  </a:lnTo>
                  <a:lnTo>
                    <a:pt x="402" y="222"/>
                  </a:lnTo>
                  <a:lnTo>
                    <a:pt x="402" y="222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90" y="216"/>
                  </a:lnTo>
                  <a:lnTo>
                    <a:pt x="390" y="216"/>
                  </a:lnTo>
                  <a:lnTo>
                    <a:pt x="384" y="210"/>
                  </a:lnTo>
                  <a:lnTo>
                    <a:pt x="384" y="210"/>
                  </a:lnTo>
                  <a:lnTo>
                    <a:pt x="378" y="210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72" y="204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60" y="198"/>
                  </a:lnTo>
                  <a:lnTo>
                    <a:pt x="360" y="198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48" y="192"/>
                  </a:lnTo>
                  <a:lnTo>
                    <a:pt x="348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36" y="180"/>
                  </a:lnTo>
                  <a:lnTo>
                    <a:pt x="336" y="180"/>
                  </a:lnTo>
                  <a:lnTo>
                    <a:pt x="330" y="180"/>
                  </a:lnTo>
                  <a:lnTo>
                    <a:pt x="330" y="180"/>
                  </a:lnTo>
                  <a:lnTo>
                    <a:pt x="324" y="174"/>
                  </a:lnTo>
                  <a:lnTo>
                    <a:pt x="324" y="174"/>
                  </a:lnTo>
                  <a:lnTo>
                    <a:pt x="318" y="174"/>
                  </a:lnTo>
                  <a:lnTo>
                    <a:pt x="318" y="168"/>
                  </a:lnTo>
                  <a:lnTo>
                    <a:pt x="312" y="168"/>
                  </a:lnTo>
                  <a:lnTo>
                    <a:pt x="312" y="168"/>
                  </a:lnTo>
                  <a:lnTo>
                    <a:pt x="306" y="16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0" y="162"/>
                  </a:lnTo>
                  <a:lnTo>
                    <a:pt x="300" y="156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288" y="156"/>
                  </a:lnTo>
                  <a:lnTo>
                    <a:pt x="288" y="15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70" y="144"/>
                  </a:lnTo>
                  <a:lnTo>
                    <a:pt x="270" y="144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58" y="138"/>
                  </a:lnTo>
                  <a:lnTo>
                    <a:pt x="258" y="138"/>
                  </a:lnTo>
                  <a:lnTo>
                    <a:pt x="258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46" y="132"/>
                  </a:lnTo>
                  <a:lnTo>
                    <a:pt x="246" y="126"/>
                  </a:lnTo>
                  <a:lnTo>
                    <a:pt x="240" y="126"/>
                  </a:lnTo>
                  <a:lnTo>
                    <a:pt x="240" y="126"/>
                  </a:lnTo>
                  <a:lnTo>
                    <a:pt x="234" y="126"/>
                  </a:lnTo>
                  <a:lnTo>
                    <a:pt x="234" y="120"/>
                  </a:lnTo>
                  <a:lnTo>
                    <a:pt x="228" y="120"/>
                  </a:lnTo>
                  <a:lnTo>
                    <a:pt x="228" y="120"/>
                  </a:lnTo>
                  <a:lnTo>
                    <a:pt x="222" y="120"/>
                  </a:lnTo>
                  <a:lnTo>
                    <a:pt x="222" y="114"/>
                  </a:lnTo>
                  <a:lnTo>
                    <a:pt x="216" y="114"/>
                  </a:lnTo>
                  <a:lnTo>
                    <a:pt x="216" y="114"/>
                  </a:lnTo>
                  <a:lnTo>
                    <a:pt x="210" y="108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86" y="96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90"/>
                  </a:lnTo>
                  <a:lnTo>
                    <a:pt x="168" y="90"/>
                  </a:lnTo>
                  <a:lnTo>
                    <a:pt x="168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6" y="84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38" y="72"/>
                  </a:lnTo>
                  <a:lnTo>
                    <a:pt x="138" y="72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6015038" y="1738313"/>
            <a:ext cx="2695575" cy="1601787"/>
            <a:chOff x="3846" y="1104"/>
            <a:chExt cx="1698" cy="1009"/>
          </a:xfrm>
        </p:grpSpPr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46" y="1938"/>
              <a:ext cx="169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4692" y="1104"/>
              <a:ext cx="1" cy="100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4525" y="1104"/>
            <a:ext cx="1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8" name="Equation" r:id="rId3" imgW="253800" imgH="317160" progId="Equation.3">
                    <p:embed/>
                  </p:oleObj>
                </mc:Choice>
                <mc:Fallback>
                  <p:oleObj name="Equation" r:id="rId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104"/>
                          <a:ext cx="1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5405" y="1968"/>
            <a:ext cx="115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9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1968"/>
                          <a:ext cx="115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4560" y="196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0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6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20700" y="4445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说明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20700" y="936625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arenR"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单调区间的分界点除驻点外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也可是导数不存在的点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977900" y="14906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017713" y="1477963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9" imgW="3543120" imgH="558720" progId="Equation.3">
                  <p:embed/>
                </p:oleObj>
              </mc:Choice>
              <mc:Fallback>
                <p:oleObj name="Equation" r:id="rId9" imgW="3543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477963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017713" y="2049463"/>
          <a:ext cx="147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11" imgW="1473120" imgH="965160" progId="Equation.3">
                  <p:embed/>
                </p:oleObj>
              </mc:Choice>
              <mc:Fallback>
                <p:oleObj name="Equation" r:id="rId11" imgW="1473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049463"/>
                        <a:ext cx="147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017713" y="3048000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13" imgW="1549080" imgH="596880" progId="Equation.3">
                  <p:embed/>
                </p:oleObj>
              </mc:Choice>
              <mc:Fallback>
                <p:oleObj name="Equation" r:id="rId13" imgW="15490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048000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7481888" y="1663700"/>
          <a:ext cx="1133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15" imgW="1257120" imgH="507960" progId="Equation.3">
                  <p:embed/>
                </p:oleObj>
              </mc:Choice>
              <mc:Fallback>
                <p:oleObj name="Equation" r:id="rId15" imgW="1257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1663700"/>
                        <a:ext cx="11334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0700" y="3721100"/>
            <a:ext cx="6019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如果函数在某驻点两边导数同号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则不改变函数的单调性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954088" y="4795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044700" y="47879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Equation" r:id="rId17" imgW="3149280" imgH="507960" progId="Equation.3">
                  <p:embed/>
                </p:oleObj>
              </mc:Choice>
              <mc:Fallback>
                <p:oleObj name="Equation" r:id="rId17" imgW="3149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787900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993900" y="53975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19" imgW="1218960" imgH="507960" progId="Equation.3">
                  <p:embed/>
                </p:oleObj>
              </mc:Choice>
              <mc:Fallback>
                <p:oleObj name="Equation" r:id="rId19" imgW="121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397500"/>
                        <a:ext cx="121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1993900" y="6007100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21" imgW="1422360" imgH="469800" progId="Equation.3">
                  <p:embed/>
                </p:oleObj>
              </mc:Choice>
              <mc:Fallback>
                <p:oleObj name="Equation" r:id="rId21" imgW="1422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007100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6721475" y="3549650"/>
            <a:ext cx="1323975" cy="2838450"/>
            <a:chOff x="2520" y="1311"/>
            <a:chExt cx="834" cy="1788"/>
          </a:xfrm>
        </p:grpSpPr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964" y="1311"/>
              <a:ext cx="390" cy="846"/>
            </a:xfrm>
            <a:custGeom>
              <a:avLst/>
              <a:gdLst>
                <a:gd name="T0" fmla="*/ 6 w 390"/>
                <a:gd name="T1" fmla="*/ 846 h 846"/>
                <a:gd name="T2" fmla="*/ 12 w 390"/>
                <a:gd name="T3" fmla="*/ 846 h 846"/>
                <a:gd name="T4" fmla="*/ 18 w 390"/>
                <a:gd name="T5" fmla="*/ 846 h 846"/>
                <a:gd name="T6" fmla="*/ 24 w 390"/>
                <a:gd name="T7" fmla="*/ 846 h 846"/>
                <a:gd name="T8" fmla="*/ 36 w 390"/>
                <a:gd name="T9" fmla="*/ 846 h 846"/>
                <a:gd name="T10" fmla="*/ 42 w 390"/>
                <a:gd name="T11" fmla="*/ 846 h 846"/>
                <a:gd name="T12" fmla="*/ 48 w 390"/>
                <a:gd name="T13" fmla="*/ 840 h 846"/>
                <a:gd name="T14" fmla="*/ 54 w 390"/>
                <a:gd name="T15" fmla="*/ 840 h 846"/>
                <a:gd name="T16" fmla="*/ 60 w 390"/>
                <a:gd name="T17" fmla="*/ 840 h 846"/>
                <a:gd name="T18" fmla="*/ 66 w 390"/>
                <a:gd name="T19" fmla="*/ 840 h 846"/>
                <a:gd name="T20" fmla="*/ 72 w 390"/>
                <a:gd name="T21" fmla="*/ 834 h 846"/>
                <a:gd name="T22" fmla="*/ 78 w 390"/>
                <a:gd name="T23" fmla="*/ 834 h 846"/>
                <a:gd name="T24" fmla="*/ 90 w 390"/>
                <a:gd name="T25" fmla="*/ 828 h 846"/>
                <a:gd name="T26" fmla="*/ 96 w 390"/>
                <a:gd name="T27" fmla="*/ 828 h 846"/>
                <a:gd name="T28" fmla="*/ 102 w 390"/>
                <a:gd name="T29" fmla="*/ 822 h 846"/>
                <a:gd name="T30" fmla="*/ 108 w 390"/>
                <a:gd name="T31" fmla="*/ 822 h 846"/>
                <a:gd name="T32" fmla="*/ 114 w 390"/>
                <a:gd name="T33" fmla="*/ 816 h 846"/>
                <a:gd name="T34" fmla="*/ 120 w 390"/>
                <a:gd name="T35" fmla="*/ 810 h 846"/>
                <a:gd name="T36" fmla="*/ 126 w 390"/>
                <a:gd name="T37" fmla="*/ 804 h 846"/>
                <a:gd name="T38" fmla="*/ 138 w 390"/>
                <a:gd name="T39" fmla="*/ 798 h 846"/>
                <a:gd name="T40" fmla="*/ 144 w 390"/>
                <a:gd name="T41" fmla="*/ 792 h 846"/>
                <a:gd name="T42" fmla="*/ 150 w 390"/>
                <a:gd name="T43" fmla="*/ 786 h 846"/>
                <a:gd name="T44" fmla="*/ 156 w 390"/>
                <a:gd name="T45" fmla="*/ 780 h 846"/>
                <a:gd name="T46" fmla="*/ 162 w 390"/>
                <a:gd name="T47" fmla="*/ 768 h 846"/>
                <a:gd name="T48" fmla="*/ 168 w 390"/>
                <a:gd name="T49" fmla="*/ 762 h 846"/>
                <a:gd name="T50" fmla="*/ 174 w 390"/>
                <a:gd name="T51" fmla="*/ 750 h 846"/>
                <a:gd name="T52" fmla="*/ 180 w 390"/>
                <a:gd name="T53" fmla="*/ 744 h 846"/>
                <a:gd name="T54" fmla="*/ 192 w 390"/>
                <a:gd name="T55" fmla="*/ 732 h 846"/>
                <a:gd name="T56" fmla="*/ 198 w 390"/>
                <a:gd name="T57" fmla="*/ 720 h 846"/>
                <a:gd name="T58" fmla="*/ 204 w 390"/>
                <a:gd name="T59" fmla="*/ 708 h 846"/>
                <a:gd name="T60" fmla="*/ 210 w 390"/>
                <a:gd name="T61" fmla="*/ 696 h 846"/>
                <a:gd name="T62" fmla="*/ 216 w 390"/>
                <a:gd name="T63" fmla="*/ 678 h 846"/>
                <a:gd name="T64" fmla="*/ 222 w 390"/>
                <a:gd name="T65" fmla="*/ 666 h 846"/>
                <a:gd name="T66" fmla="*/ 228 w 390"/>
                <a:gd name="T67" fmla="*/ 648 h 846"/>
                <a:gd name="T68" fmla="*/ 240 w 390"/>
                <a:gd name="T69" fmla="*/ 636 h 846"/>
                <a:gd name="T70" fmla="*/ 246 w 390"/>
                <a:gd name="T71" fmla="*/ 618 h 846"/>
                <a:gd name="T72" fmla="*/ 252 w 390"/>
                <a:gd name="T73" fmla="*/ 600 h 846"/>
                <a:gd name="T74" fmla="*/ 258 w 390"/>
                <a:gd name="T75" fmla="*/ 582 h 846"/>
                <a:gd name="T76" fmla="*/ 264 w 390"/>
                <a:gd name="T77" fmla="*/ 558 h 846"/>
                <a:gd name="T78" fmla="*/ 270 w 390"/>
                <a:gd name="T79" fmla="*/ 540 h 846"/>
                <a:gd name="T80" fmla="*/ 276 w 390"/>
                <a:gd name="T81" fmla="*/ 516 h 846"/>
                <a:gd name="T82" fmla="*/ 282 w 390"/>
                <a:gd name="T83" fmla="*/ 492 h 846"/>
                <a:gd name="T84" fmla="*/ 294 w 390"/>
                <a:gd name="T85" fmla="*/ 468 h 846"/>
                <a:gd name="T86" fmla="*/ 300 w 390"/>
                <a:gd name="T87" fmla="*/ 444 h 846"/>
                <a:gd name="T88" fmla="*/ 306 w 390"/>
                <a:gd name="T89" fmla="*/ 420 h 846"/>
                <a:gd name="T90" fmla="*/ 312 w 390"/>
                <a:gd name="T91" fmla="*/ 390 h 846"/>
                <a:gd name="T92" fmla="*/ 318 w 390"/>
                <a:gd name="T93" fmla="*/ 360 h 846"/>
                <a:gd name="T94" fmla="*/ 324 w 390"/>
                <a:gd name="T95" fmla="*/ 330 h 846"/>
                <a:gd name="T96" fmla="*/ 330 w 390"/>
                <a:gd name="T97" fmla="*/ 300 h 846"/>
                <a:gd name="T98" fmla="*/ 336 w 390"/>
                <a:gd name="T99" fmla="*/ 270 h 846"/>
                <a:gd name="T100" fmla="*/ 348 w 390"/>
                <a:gd name="T101" fmla="*/ 234 h 846"/>
                <a:gd name="T102" fmla="*/ 354 w 390"/>
                <a:gd name="T103" fmla="*/ 204 h 846"/>
                <a:gd name="T104" fmla="*/ 360 w 390"/>
                <a:gd name="T105" fmla="*/ 168 h 846"/>
                <a:gd name="T106" fmla="*/ 366 w 390"/>
                <a:gd name="T107" fmla="*/ 132 h 846"/>
                <a:gd name="T108" fmla="*/ 372 w 390"/>
                <a:gd name="T109" fmla="*/ 90 h 846"/>
                <a:gd name="T110" fmla="*/ 378 w 390"/>
                <a:gd name="T111" fmla="*/ 54 h 846"/>
                <a:gd name="T112" fmla="*/ 384 w 390"/>
                <a:gd name="T113" fmla="*/ 1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0" h="846">
                  <a:moveTo>
                    <a:pt x="0" y="846"/>
                  </a:moveTo>
                  <a:lnTo>
                    <a:pt x="0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2" y="840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84" y="834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6" y="810"/>
                  </a:lnTo>
                  <a:lnTo>
                    <a:pt x="126" y="810"/>
                  </a:lnTo>
                  <a:lnTo>
                    <a:pt x="126" y="804"/>
                  </a:lnTo>
                  <a:lnTo>
                    <a:pt x="126" y="804"/>
                  </a:lnTo>
                  <a:lnTo>
                    <a:pt x="132" y="804"/>
                  </a:lnTo>
                  <a:lnTo>
                    <a:pt x="132" y="804"/>
                  </a:lnTo>
                  <a:lnTo>
                    <a:pt x="132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0"/>
                  </a:lnTo>
                  <a:lnTo>
                    <a:pt x="156" y="780"/>
                  </a:lnTo>
                  <a:lnTo>
                    <a:pt x="156" y="780"/>
                  </a:lnTo>
                  <a:lnTo>
                    <a:pt x="156" y="774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2" y="768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56"/>
                  </a:lnTo>
                  <a:lnTo>
                    <a:pt x="174" y="756"/>
                  </a:lnTo>
                  <a:lnTo>
                    <a:pt x="174" y="756"/>
                  </a:lnTo>
                  <a:lnTo>
                    <a:pt x="174" y="750"/>
                  </a:lnTo>
                  <a:lnTo>
                    <a:pt x="180" y="750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6" y="738"/>
                  </a:lnTo>
                  <a:lnTo>
                    <a:pt x="186" y="738"/>
                  </a:lnTo>
                  <a:lnTo>
                    <a:pt x="186" y="732"/>
                  </a:lnTo>
                  <a:lnTo>
                    <a:pt x="192" y="732"/>
                  </a:lnTo>
                  <a:lnTo>
                    <a:pt x="192" y="726"/>
                  </a:lnTo>
                  <a:lnTo>
                    <a:pt x="192" y="726"/>
                  </a:lnTo>
                  <a:lnTo>
                    <a:pt x="192" y="720"/>
                  </a:lnTo>
                  <a:lnTo>
                    <a:pt x="198" y="720"/>
                  </a:lnTo>
                  <a:lnTo>
                    <a:pt x="198" y="714"/>
                  </a:lnTo>
                  <a:lnTo>
                    <a:pt x="198" y="714"/>
                  </a:lnTo>
                  <a:lnTo>
                    <a:pt x="204" y="708"/>
                  </a:lnTo>
                  <a:lnTo>
                    <a:pt x="204" y="708"/>
                  </a:lnTo>
                  <a:lnTo>
                    <a:pt x="204" y="702"/>
                  </a:lnTo>
                  <a:lnTo>
                    <a:pt x="204" y="702"/>
                  </a:lnTo>
                  <a:lnTo>
                    <a:pt x="210" y="696"/>
                  </a:lnTo>
                  <a:lnTo>
                    <a:pt x="210" y="696"/>
                  </a:lnTo>
                  <a:lnTo>
                    <a:pt x="210" y="690"/>
                  </a:lnTo>
                  <a:lnTo>
                    <a:pt x="216" y="690"/>
                  </a:lnTo>
                  <a:lnTo>
                    <a:pt x="216" y="684"/>
                  </a:lnTo>
                  <a:lnTo>
                    <a:pt x="216" y="678"/>
                  </a:lnTo>
                  <a:lnTo>
                    <a:pt x="216" y="678"/>
                  </a:lnTo>
                  <a:lnTo>
                    <a:pt x="222" y="672"/>
                  </a:lnTo>
                  <a:lnTo>
                    <a:pt x="222" y="672"/>
                  </a:lnTo>
                  <a:lnTo>
                    <a:pt x="222" y="666"/>
                  </a:lnTo>
                  <a:lnTo>
                    <a:pt x="228" y="660"/>
                  </a:lnTo>
                  <a:lnTo>
                    <a:pt x="228" y="660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42"/>
                  </a:lnTo>
                  <a:lnTo>
                    <a:pt x="234" y="636"/>
                  </a:lnTo>
                  <a:lnTo>
                    <a:pt x="240" y="636"/>
                  </a:lnTo>
                  <a:lnTo>
                    <a:pt x="240" y="630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46" y="618"/>
                  </a:lnTo>
                  <a:lnTo>
                    <a:pt x="246" y="612"/>
                  </a:lnTo>
                  <a:lnTo>
                    <a:pt x="246" y="606"/>
                  </a:lnTo>
                  <a:lnTo>
                    <a:pt x="246" y="600"/>
                  </a:lnTo>
                  <a:lnTo>
                    <a:pt x="252" y="600"/>
                  </a:lnTo>
                  <a:lnTo>
                    <a:pt x="252" y="594"/>
                  </a:lnTo>
                  <a:lnTo>
                    <a:pt x="252" y="588"/>
                  </a:lnTo>
                  <a:lnTo>
                    <a:pt x="258" y="582"/>
                  </a:lnTo>
                  <a:lnTo>
                    <a:pt x="258" y="582"/>
                  </a:lnTo>
                  <a:lnTo>
                    <a:pt x="258" y="576"/>
                  </a:lnTo>
                  <a:lnTo>
                    <a:pt x="258" y="570"/>
                  </a:lnTo>
                  <a:lnTo>
                    <a:pt x="264" y="564"/>
                  </a:lnTo>
                  <a:lnTo>
                    <a:pt x="264" y="558"/>
                  </a:lnTo>
                  <a:lnTo>
                    <a:pt x="264" y="552"/>
                  </a:lnTo>
                  <a:lnTo>
                    <a:pt x="270" y="546"/>
                  </a:lnTo>
                  <a:lnTo>
                    <a:pt x="270" y="546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76" y="528"/>
                  </a:lnTo>
                  <a:lnTo>
                    <a:pt x="276" y="522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504"/>
                  </a:lnTo>
                  <a:lnTo>
                    <a:pt x="282" y="498"/>
                  </a:lnTo>
                  <a:lnTo>
                    <a:pt x="282" y="492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288" y="474"/>
                  </a:lnTo>
                  <a:lnTo>
                    <a:pt x="294" y="468"/>
                  </a:lnTo>
                  <a:lnTo>
                    <a:pt x="294" y="462"/>
                  </a:lnTo>
                  <a:lnTo>
                    <a:pt x="294" y="456"/>
                  </a:lnTo>
                  <a:lnTo>
                    <a:pt x="294" y="450"/>
                  </a:lnTo>
                  <a:lnTo>
                    <a:pt x="300" y="444"/>
                  </a:lnTo>
                  <a:lnTo>
                    <a:pt x="300" y="438"/>
                  </a:lnTo>
                  <a:lnTo>
                    <a:pt x="300" y="432"/>
                  </a:lnTo>
                  <a:lnTo>
                    <a:pt x="306" y="426"/>
                  </a:lnTo>
                  <a:lnTo>
                    <a:pt x="306" y="420"/>
                  </a:lnTo>
                  <a:lnTo>
                    <a:pt x="306" y="414"/>
                  </a:lnTo>
                  <a:lnTo>
                    <a:pt x="306" y="402"/>
                  </a:lnTo>
                  <a:lnTo>
                    <a:pt x="312" y="396"/>
                  </a:lnTo>
                  <a:lnTo>
                    <a:pt x="312" y="390"/>
                  </a:lnTo>
                  <a:lnTo>
                    <a:pt x="312" y="384"/>
                  </a:lnTo>
                  <a:lnTo>
                    <a:pt x="318" y="378"/>
                  </a:lnTo>
                  <a:lnTo>
                    <a:pt x="318" y="372"/>
                  </a:lnTo>
                  <a:lnTo>
                    <a:pt x="318" y="360"/>
                  </a:lnTo>
                  <a:lnTo>
                    <a:pt x="318" y="354"/>
                  </a:lnTo>
                  <a:lnTo>
                    <a:pt x="324" y="348"/>
                  </a:lnTo>
                  <a:lnTo>
                    <a:pt x="324" y="342"/>
                  </a:lnTo>
                  <a:lnTo>
                    <a:pt x="324" y="330"/>
                  </a:lnTo>
                  <a:lnTo>
                    <a:pt x="330" y="324"/>
                  </a:lnTo>
                  <a:lnTo>
                    <a:pt x="330" y="318"/>
                  </a:lnTo>
                  <a:lnTo>
                    <a:pt x="330" y="312"/>
                  </a:lnTo>
                  <a:lnTo>
                    <a:pt x="330" y="300"/>
                  </a:lnTo>
                  <a:lnTo>
                    <a:pt x="336" y="294"/>
                  </a:lnTo>
                  <a:lnTo>
                    <a:pt x="336" y="288"/>
                  </a:lnTo>
                  <a:lnTo>
                    <a:pt x="336" y="276"/>
                  </a:lnTo>
                  <a:lnTo>
                    <a:pt x="336" y="270"/>
                  </a:lnTo>
                  <a:lnTo>
                    <a:pt x="342" y="264"/>
                  </a:lnTo>
                  <a:lnTo>
                    <a:pt x="342" y="252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2"/>
                  </a:lnTo>
                  <a:lnTo>
                    <a:pt x="348" y="210"/>
                  </a:lnTo>
                  <a:lnTo>
                    <a:pt x="354" y="204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56"/>
                  </a:lnTo>
                  <a:lnTo>
                    <a:pt x="360" y="150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0"/>
                  </a:lnTo>
                  <a:lnTo>
                    <a:pt x="372" y="108"/>
                  </a:lnTo>
                  <a:lnTo>
                    <a:pt x="372" y="102"/>
                  </a:lnTo>
                  <a:lnTo>
                    <a:pt x="372" y="90"/>
                  </a:lnTo>
                  <a:lnTo>
                    <a:pt x="372" y="78"/>
                  </a:lnTo>
                  <a:lnTo>
                    <a:pt x="378" y="72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42"/>
                  </a:lnTo>
                  <a:lnTo>
                    <a:pt x="384" y="30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2520" y="2157"/>
              <a:ext cx="426" cy="942"/>
            </a:xfrm>
            <a:custGeom>
              <a:avLst/>
              <a:gdLst>
                <a:gd name="T0" fmla="*/ 420 w 426"/>
                <a:gd name="T1" fmla="*/ 0 h 942"/>
                <a:gd name="T2" fmla="*/ 408 w 426"/>
                <a:gd name="T3" fmla="*/ 0 h 942"/>
                <a:gd name="T4" fmla="*/ 402 w 426"/>
                <a:gd name="T5" fmla="*/ 0 h 942"/>
                <a:gd name="T6" fmla="*/ 390 w 426"/>
                <a:gd name="T7" fmla="*/ 0 h 942"/>
                <a:gd name="T8" fmla="*/ 384 w 426"/>
                <a:gd name="T9" fmla="*/ 0 h 942"/>
                <a:gd name="T10" fmla="*/ 372 w 426"/>
                <a:gd name="T11" fmla="*/ 0 h 942"/>
                <a:gd name="T12" fmla="*/ 366 w 426"/>
                <a:gd name="T13" fmla="*/ 0 h 942"/>
                <a:gd name="T14" fmla="*/ 360 w 426"/>
                <a:gd name="T15" fmla="*/ 6 h 942"/>
                <a:gd name="T16" fmla="*/ 348 w 426"/>
                <a:gd name="T17" fmla="*/ 6 h 942"/>
                <a:gd name="T18" fmla="*/ 342 w 426"/>
                <a:gd name="T19" fmla="*/ 6 h 942"/>
                <a:gd name="T20" fmla="*/ 330 w 426"/>
                <a:gd name="T21" fmla="*/ 12 h 942"/>
                <a:gd name="T22" fmla="*/ 324 w 426"/>
                <a:gd name="T23" fmla="*/ 12 h 942"/>
                <a:gd name="T24" fmla="*/ 318 w 426"/>
                <a:gd name="T25" fmla="*/ 18 h 942"/>
                <a:gd name="T26" fmla="*/ 306 w 426"/>
                <a:gd name="T27" fmla="*/ 18 h 942"/>
                <a:gd name="T28" fmla="*/ 300 w 426"/>
                <a:gd name="T29" fmla="*/ 24 h 942"/>
                <a:gd name="T30" fmla="*/ 288 w 426"/>
                <a:gd name="T31" fmla="*/ 30 h 942"/>
                <a:gd name="T32" fmla="*/ 282 w 426"/>
                <a:gd name="T33" fmla="*/ 36 h 942"/>
                <a:gd name="T34" fmla="*/ 276 w 426"/>
                <a:gd name="T35" fmla="*/ 42 h 942"/>
                <a:gd name="T36" fmla="*/ 264 w 426"/>
                <a:gd name="T37" fmla="*/ 48 h 942"/>
                <a:gd name="T38" fmla="*/ 258 w 426"/>
                <a:gd name="T39" fmla="*/ 60 h 942"/>
                <a:gd name="T40" fmla="*/ 246 w 426"/>
                <a:gd name="T41" fmla="*/ 66 h 942"/>
                <a:gd name="T42" fmla="*/ 240 w 426"/>
                <a:gd name="T43" fmla="*/ 78 h 942"/>
                <a:gd name="T44" fmla="*/ 228 w 426"/>
                <a:gd name="T45" fmla="*/ 90 h 942"/>
                <a:gd name="T46" fmla="*/ 222 w 426"/>
                <a:gd name="T47" fmla="*/ 102 h 942"/>
                <a:gd name="T48" fmla="*/ 216 w 426"/>
                <a:gd name="T49" fmla="*/ 114 h 942"/>
                <a:gd name="T50" fmla="*/ 204 w 426"/>
                <a:gd name="T51" fmla="*/ 126 h 942"/>
                <a:gd name="T52" fmla="*/ 198 w 426"/>
                <a:gd name="T53" fmla="*/ 144 h 942"/>
                <a:gd name="T54" fmla="*/ 186 w 426"/>
                <a:gd name="T55" fmla="*/ 162 h 942"/>
                <a:gd name="T56" fmla="*/ 180 w 426"/>
                <a:gd name="T57" fmla="*/ 180 h 942"/>
                <a:gd name="T58" fmla="*/ 174 w 426"/>
                <a:gd name="T59" fmla="*/ 198 h 942"/>
                <a:gd name="T60" fmla="*/ 162 w 426"/>
                <a:gd name="T61" fmla="*/ 216 h 942"/>
                <a:gd name="T62" fmla="*/ 156 w 426"/>
                <a:gd name="T63" fmla="*/ 240 h 942"/>
                <a:gd name="T64" fmla="*/ 144 w 426"/>
                <a:gd name="T65" fmla="*/ 264 h 942"/>
                <a:gd name="T66" fmla="*/ 138 w 426"/>
                <a:gd name="T67" fmla="*/ 288 h 942"/>
                <a:gd name="T68" fmla="*/ 126 w 426"/>
                <a:gd name="T69" fmla="*/ 312 h 942"/>
                <a:gd name="T70" fmla="*/ 120 w 426"/>
                <a:gd name="T71" fmla="*/ 342 h 942"/>
                <a:gd name="T72" fmla="*/ 114 w 426"/>
                <a:gd name="T73" fmla="*/ 372 h 942"/>
                <a:gd name="T74" fmla="*/ 102 w 426"/>
                <a:gd name="T75" fmla="*/ 402 h 942"/>
                <a:gd name="T76" fmla="*/ 96 w 426"/>
                <a:gd name="T77" fmla="*/ 438 h 942"/>
                <a:gd name="T78" fmla="*/ 84 w 426"/>
                <a:gd name="T79" fmla="*/ 474 h 942"/>
                <a:gd name="T80" fmla="*/ 78 w 426"/>
                <a:gd name="T81" fmla="*/ 510 h 942"/>
                <a:gd name="T82" fmla="*/ 72 w 426"/>
                <a:gd name="T83" fmla="*/ 546 h 942"/>
                <a:gd name="T84" fmla="*/ 60 w 426"/>
                <a:gd name="T85" fmla="*/ 588 h 942"/>
                <a:gd name="T86" fmla="*/ 54 w 426"/>
                <a:gd name="T87" fmla="*/ 630 h 942"/>
                <a:gd name="T88" fmla="*/ 42 w 426"/>
                <a:gd name="T89" fmla="*/ 672 h 942"/>
                <a:gd name="T90" fmla="*/ 36 w 426"/>
                <a:gd name="T91" fmla="*/ 720 h 942"/>
                <a:gd name="T92" fmla="*/ 24 w 426"/>
                <a:gd name="T93" fmla="*/ 768 h 942"/>
                <a:gd name="T94" fmla="*/ 18 w 426"/>
                <a:gd name="T95" fmla="*/ 816 h 942"/>
                <a:gd name="T96" fmla="*/ 12 w 426"/>
                <a:gd name="T97" fmla="*/ 864 h 942"/>
                <a:gd name="T98" fmla="*/ 0 w 426"/>
                <a:gd name="T99" fmla="*/ 91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942">
                  <a:moveTo>
                    <a:pt x="426" y="0"/>
                  </a:moveTo>
                  <a:lnTo>
                    <a:pt x="420" y="0"/>
                  </a:lnTo>
                  <a:lnTo>
                    <a:pt x="420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8" y="6"/>
                  </a:lnTo>
                  <a:lnTo>
                    <a:pt x="348" y="6"/>
                  </a:lnTo>
                  <a:lnTo>
                    <a:pt x="342" y="6"/>
                  </a:lnTo>
                  <a:lnTo>
                    <a:pt x="342" y="6"/>
                  </a:lnTo>
                  <a:lnTo>
                    <a:pt x="336" y="6"/>
                  </a:lnTo>
                  <a:lnTo>
                    <a:pt x="336" y="6"/>
                  </a:lnTo>
                  <a:lnTo>
                    <a:pt x="330" y="12"/>
                  </a:lnTo>
                  <a:lnTo>
                    <a:pt x="330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18" y="12"/>
                  </a:lnTo>
                  <a:lnTo>
                    <a:pt x="318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294" y="24"/>
                  </a:lnTo>
                  <a:lnTo>
                    <a:pt x="294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2" y="30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0" y="42"/>
                  </a:lnTo>
                  <a:lnTo>
                    <a:pt x="270" y="48"/>
                  </a:lnTo>
                  <a:lnTo>
                    <a:pt x="264" y="48"/>
                  </a:lnTo>
                  <a:lnTo>
                    <a:pt x="264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52" y="60"/>
                  </a:lnTo>
                  <a:lnTo>
                    <a:pt x="252" y="66"/>
                  </a:lnTo>
                  <a:lnTo>
                    <a:pt x="246" y="66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34" y="84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2" y="96"/>
                  </a:lnTo>
                  <a:lnTo>
                    <a:pt x="222" y="102"/>
                  </a:lnTo>
                  <a:lnTo>
                    <a:pt x="222" y="102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10" y="120"/>
                  </a:lnTo>
                  <a:lnTo>
                    <a:pt x="210" y="120"/>
                  </a:lnTo>
                  <a:lnTo>
                    <a:pt x="204" y="126"/>
                  </a:lnTo>
                  <a:lnTo>
                    <a:pt x="204" y="132"/>
                  </a:lnTo>
                  <a:lnTo>
                    <a:pt x="198" y="138"/>
                  </a:lnTo>
                  <a:lnTo>
                    <a:pt x="198" y="144"/>
                  </a:lnTo>
                  <a:lnTo>
                    <a:pt x="192" y="150"/>
                  </a:lnTo>
                  <a:lnTo>
                    <a:pt x="192" y="156"/>
                  </a:lnTo>
                  <a:lnTo>
                    <a:pt x="186" y="162"/>
                  </a:lnTo>
                  <a:lnTo>
                    <a:pt x="186" y="168"/>
                  </a:lnTo>
                  <a:lnTo>
                    <a:pt x="180" y="174"/>
                  </a:lnTo>
                  <a:lnTo>
                    <a:pt x="180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74" y="198"/>
                  </a:lnTo>
                  <a:lnTo>
                    <a:pt x="168" y="204"/>
                  </a:lnTo>
                  <a:lnTo>
                    <a:pt x="168" y="210"/>
                  </a:lnTo>
                  <a:lnTo>
                    <a:pt x="162" y="216"/>
                  </a:lnTo>
                  <a:lnTo>
                    <a:pt x="162" y="228"/>
                  </a:lnTo>
                  <a:lnTo>
                    <a:pt x="156" y="234"/>
                  </a:lnTo>
                  <a:lnTo>
                    <a:pt x="156" y="240"/>
                  </a:lnTo>
                  <a:lnTo>
                    <a:pt x="150" y="246"/>
                  </a:lnTo>
                  <a:lnTo>
                    <a:pt x="150" y="258"/>
                  </a:lnTo>
                  <a:lnTo>
                    <a:pt x="144" y="264"/>
                  </a:lnTo>
                  <a:lnTo>
                    <a:pt x="144" y="270"/>
                  </a:lnTo>
                  <a:lnTo>
                    <a:pt x="138" y="282"/>
                  </a:lnTo>
                  <a:lnTo>
                    <a:pt x="138" y="288"/>
                  </a:lnTo>
                  <a:lnTo>
                    <a:pt x="132" y="300"/>
                  </a:lnTo>
                  <a:lnTo>
                    <a:pt x="132" y="306"/>
                  </a:lnTo>
                  <a:lnTo>
                    <a:pt x="126" y="312"/>
                  </a:lnTo>
                  <a:lnTo>
                    <a:pt x="126" y="324"/>
                  </a:lnTo>
                  <a:lnTo>
                    <a:pt x="126" y="336"/>
                  </a:lnTo>
                  <a:lnTo>
                    <a:pt x="120" y="342"/>
                  </a:lnTo>
                  <a:lnTo>
                    <a:pt x="120" y="354"/>
                  </a:lnTo>
                  <a:lnTo>
                    <a:pt x="114" y="360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102" y="414"/>
                  </a:lnTo>
                  <a:lnTo>
                    <a:pt x="96" y="426"/>
                  </a:lnTo>
                  <a:lnTo>
                    <a:pt x="96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84" y="474"/>
                  </a:lnTo>
                  <a:lnTo>
                    <a:pt x="84" y="486"/>
                  </a:lnTo>
                  <a:lnTo>
                    <a:pt x="78" y="498"/>
                  </a:lnTo>
                  <a:lnTo>
                    <a:pt x="78" y="510"/>
                  </a:lnTo>
                  <a:lnTo>
                    <a:pt x="72" y="522"/>
                  </a:lnTo>
                  <a:lnTo>
                    <a:pt x="72" y="534"/>
                  </a:lnTo>
                  <a:lnTo>
                    <a:pt x="72" y="546"/>
                  </a:lnTo>
                  <a:lnTo>
                    <a:pt x="66" y="558"/>
                  </a:lnTo>
                  <a:lnTo>
                    <a:pt x="66" y="576"/>
                  </a:lnTo>
                  <a:lnTo>
                    <a:pt x="60" y="588"/>
                  </a:lnTo>
                  <a:lnTo>
                    <a:pt x="60" y="600"/>
                  </a:lnTo>
                  <a:lnTo>
                    <a:pt x="54" y="618"/>
                  </a:lnTo>
                  <a:lnTo>
                    <a:pt x="54" y="630"/>
                  </a:lnTo>
                  <a:lnTo>
                    <a:pt x="48" y="642"/>
                  </a:lnTo>
                  <a:lnTo>
                    <a:pt x="48" y="660"/>
                  </a:lnTo>
                  <a:lnTo>
                    <a:pt x="42" y="672"/>
                  </a:lnTo>
                  <a:lnTo>
                    <a:pt x="42" y="690"/>
                  </a:lnTo>
                  <a:lnTo>
                    <a:pt x="36" y="702"/>
                  </a:lnTo>
                  <a:lnTo>
                    <a:pt x="36" y="720"/>
                  </a:lnTo>
                  <a:lnTo>
                    <a:pt x="30" y="738"/>
                  </a:lnTo>
                  <a:lnTo>
                    <a:pt x="30" y="750"/>
                  </a:lnTo>
                  <a:lnTo>
                    <a:pt x="24" y="768"/>
                  </a:lnTo>
                  <a:lnTo>
                    <a:pt x="24" y="786"/>
                  </a:lnTo>
                  <a:lnTo>
                    <a:pt x="24" y="804"/>
                  </a:lnTo>
                  <a:lnTo>
                    <a:pt x="18" y="816"/>
                  </a:lnTo>
                  <a:lnTo>
                    <a:pt x="18" y="834"/>
                  </a:lnTo>
                  <a:lnTo>
                    <a:pt x="12" y="846"/>
                  </a:lnTo>
                  <a:lnTo>
                    <a:pt x="12" y="864"/>
                  </a:lnTo>
                  <a:lnTo>
                    <a:pt x="6" y="882"/>
                  </a:lnTo>
                  <a:lnTo>
                    <a:pt x="6" y="900"/>
                  </a:lnTo>
                  <a:lnTo>
                    <a:pt x="0" y="918"/>
                  </a:lnTo>
                  <a:lnTo>
                    <a:pt x="0" y="942"/>
                  </a:ln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6464300" y="3538538"/>
            <a:ext cx="1976438" cy="2687637"/>
            <a:chOff x="4227" y="2333"/>
            <a:chExt cx="1245" cy="1693"/>
          </a:xfrm>
        </p:grpSpPr>
        <p:graphicFrame>
          <p:nvGraphicFramePr>
            <p:cNvPr id="14365" name="Object 29"/>
            <p:cNvGraphicFramePr>
              <a:graphicFrameLocks noChangeAspect="1"/>
            </p:cNvGraphicFramePr>
            <p:nvPr/>
          </p:nvGraphicFramePr>
          <p:xfrm>
            <a:off x="4650" y="2333"/>
            <a:ext cx="12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" name="Equation" r:id="rId23" imgW="253800" imgH="317160" progId="Equation.3">
                    <p:embed/>
                  </p:oleObj>
                </mc:Choice>
                <mc:Fallback>
                  <p:oleObj name="Equation" r:id="rId2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333"/>
                          <a:ext cx="12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4227" y="3186"/>
              <a:ext cx="124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4812" y="2346"/>
              <a:ext cx="1" cy="168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4368" name="Object 32"/>
            <p:cNvGraphicFramePr>
              <a:graphicFrameLocks noChangeAspect="1"/>
            </p:cNvGraphicFramePr>
            <p:nvPr/>
          </p:nvGraphicFramePr>
          <p:xfrm>
            <a:off x="4687" y="3216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9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3216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33"/>
            <p:cNvGraphicFramePr>
              <a:graphicFrameLocks noChangeAspect="1"/>
            </p:cNvGraphicFramePr>
            <p:nvPr/>
          </p:nvGraphicFramePr>
          <p:xfrm>
            <a:off x="5359" y="3239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0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3239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7673975" y="3797300"/>
          <a:ext cx="841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29" imgW="952200" imgH="507960" progId="Equation.3">
                  <p:embed/>
                </p:oleObj>
              </mc:Choice>
              <mc:Fallback>
                <p:oleObj name="Equation" r:id="rId29" imgW="952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975" y="3797300"/>
                        <a:ext cx="8413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7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  <p:bldP spid="14351" grpId="0" autoUpdateAnimBg="0"/>
      <p:bldP spid="14356" grpId="0" autoUpdateAnimBg="0"/>
      <p:bldP spid="143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750" y="228600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en-US" altLang="zh-CN" sz="2400" b="1" dirty="0" smtClean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333399"/>
                </a:solidFill>
                <a:ea typeface="楷体_GB2312" pitchFamily="49" charset="-122"/>
              </a:rPr>
              <a:t>极值第二判别法</a:t>
            </a:r>
            <a:r>
              <a:rPr lang="en-US" altLang="zh-CN" sz="2400" b="1" dirty="0" smtClean="0">
                <a:solidFill>
                  <a:srgbClr val="333399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852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二阶导数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268788" y="366713"/>
          <a:ext cx="4189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6" name="Equation" r:id="rId3" imgW="4152600" imgH="469800" progId="Equation.3">
                  <p:embed/>
                </p:oleObj>
              </mc:Choice>
              <mc:Fallback>
                <p:oleObj name="Equation" r:id="rId3" imgW="4152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66713"/>
                        <a:ext cx="4189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38400" y="863600"/>
          <a:ext cx="168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7" name="公式" r:id="rId5" imgW="711000" imgH="228600" progId="Equation.3">
                  <p:embed/>
                </p:oleObj>
              </mc:Choice>
              <mc:Fallback>
                <p:oleObj name="公式" r:id="rId5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63600"/>
                        <a:ext cx="16843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114800" y="863600"/>
          <a:ext cx="1624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8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63600"/>
                        <a:ext cx="16240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54063" y="1565275"/>
          <a:ext cx="2522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Equation" r:id="rId9" imgW="2514600" imgH="457200" progId="Equation.3">
                  <p:embed/>
                </p:oleObj>
              </mc:Choice>
              <mc:Fallback>
                <p:oleObj name="Equation" r:id="rId9" imgW="251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565275"/>
                        <a:ext cx="2522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3276600" y="1412875"/>
            <a:ext cx="4495800" cy="644525"/>
            <a:chOff x="2064" y="960"/>
            <a:chExt cx="2832" cy="406"/>
          </a:xfrm>
        </p:grpSpPr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在点      取极大值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2304" y="1028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0" name="公式" r:id="rId11" imgW="342720" imgH="203040" progId="Equation.3">
                    <p:embed/>
                  </p:oleObj>
                </mc:Choice>
                <mc:Fallback>
                  <p:oleObj name="公式" r:id="rId11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28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3239" y="960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1" name="公式" r:id="rId13" imgW="177480" imgH="228600" progId="Equation.3">
                    <p:embed/>
                  </p:oleObj>
                </mc:Choice>
                <mc:Fallback>
                  <p:oleObj name="公式" r:id="rId13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960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17550" y="2209800"/>
          <a:ext cx="255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15" imgW="2552400" imgH="457200" progId="Equation.3">
                  <p:embed/>
                </p:oleObj>
              </mc:Choice>
              <mc:Fallback>
                <p:oleObj name="Equation" r:id="rId15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09800"/>
                        <a:ext cx="2559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3276600" y="2057400"/>
            <a:ext cx="4495800" cy="644525"/>
            <a:chOff x="2064" y="1296"/>
            <a:chExt cx="2832" cy="406"/>
          </a:xfrm>
        </p:grpSpPr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在点      取极小值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2304" y="1364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3" name="公式" r:id="rId17" imgW="342720" imgH="203040" progId="Equation.3">
                    <p:embed/>
                  </p:oleObj>
                </mc:Choice>
                <mc:Fallback>
                  <p:oleObj name="公式" r:id="rId17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64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3239" y="1296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4" name="公式" r:id="rId19" imgW="177480" imgH="228600" progId="Equation.3">
                    <p:embed/>
                  </p:oleObj>
                </mc:Choice>
                <mc:Fallback>
                  <p:oleObj name="公式" r:id="rId19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1296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7696200" y="1447800"/>
            <a:ext cx="685800" cy="457200"/>
            <a:chOff x="4848" y="912"/>
            <a:chExt cx="432" cy="288"/>
          </a:xfrm>
        </p:grpSpPr>
        <p:sp>
          <p:nvSpPr>
            <p:cNvPr id="15378" name="Freeform 18"/>
            <p:cNvSpPr>
              <a:spLocks/>
            </p:cNvSpPr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5" name="公式" r:id="rId21" imgW="126720" imgH="75960" progId="Equation.3">
                    <p:embed/>
                  </p:oleObj>
                </mc:Choice>
                <mc:Fallback>
                  <p:oleObj name="公式" r:id="rId21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7696200" y="2057400"/>
            <a:ext cx="730250" cy="519113"/>
            <a:chOff x="4848" y="1296"/>
            <a:chExt cx="460" cy="327"/>
          </a:xfrm>
        </p:grpSpPr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92 w 384"/>
                <a:gd name="T3" fmla="*/ 192 h 192"/>
                <a:gd name="T4" fmla="*/ 384 w 38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6" name="公式" r:id="rId23" imgW="139680" imgH="139680" progId="Equation.3">
                    <p:embed/>
                  </p:oleObj>
                </mc:Choice>
                <mc:Fallback>
                  <p:oleObj name="公式" r:id="rId2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0480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kumimoji="1"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1600200" y="29718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7" name="Equation" r:id="rId25" imgW="1028520" imgH="444240" progId="Equation.3">
                  <p:embed/>
                </p:oleObj>
              </mc:Choice>
              <mc:Fallback>
                <p:oleObj name="Equation" r:id="rId25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667000" y="2811463"/>
          <a:ext cx="277653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8" name="Equation" r:id="rId27" imgW="3085920" imgH="939600" progId="Equation.3">
                  <p:embed/>
                </p:oleObj>
              </mc:Choice>
              <mc:Fallback>
                <p:oleObj name="Equation" r:id="rId27" imgW="30859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1463"/>
                        <a:ext cx="277653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5562600" y="2805113"/>
          <a:ext cx="1701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29" imgW="1892160" imgH="939600" progId="Equation.3">
                  <p:embed/>
                </p:oleObj>
              </mc:Choice>
              <mc:Fallback>
                <p:oleObj name="Equation" r:id="rId29" imgW="1892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05113"/>
                        <a:ext cx="1701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304800" y="380523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0" name="Equation" r:id="rId31" imgW="2387520" imgH="444240" progId="Equation.3">
                  <p:embed/>
                </p:oleObj>
              </mc:Choice>
              <mc:Fallback>
                <p:oleObj name="Equation" r:id="rId31" imgW="2387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05238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667000" y="37433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</a:p>
        </p:txBody>
      </p: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3505200" y="388143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1" name="Equation" r:id="rId33" imgW="914400" imgH="393480" progId="Equation.3">
                  <p:embed/>
                </p:oleObj>
              </mc:Choice>
              <mc:Fallback>
                <p:oleObj name="Equation" r:id="rId33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143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4487863" y="3814763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2" name="Equation" r:id="rId35" imgW="2831760" imgH="469800" progId="Equation.3">
                  <p:embed/>
                </p:oleObj>
              </mc:Choice>
              <mc:Fallback>
                <p:oleObj name="Equation" r:id="rId35" imgW="283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3814763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7383463" y="3657600"/>
          <a:ext cx="13033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3" name="Equation" r:id="rId37" imgW="1447560" imgH="939600" progId="Equation.3">
                  <p:embed/>
                </p:oleObj>
              </mc:Choice>
              <mc:Fallback>
                <p:oleObj name="Equation" r:id="rId37" imgW="1447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657600"/>
                        <a:ext cx="13033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266700" y="44196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4" name="Equation" r:id="rId39" imgW="3429000" imgH="457200" progId="Equation.3">
                  <p:embed/>
                </p:oleObj>
              </mc:Choice>
              <mc:Fallback>
                <p:oleObj name="Equation" r:id="rId39" imgW="342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19600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3733800" y="441960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5" name="Equation" r:id="rId41" imgW="1485720" imgH="419040" progId="Equation.3">
                  <p:embed/>
                </p:oleObj>
              </mc:Choice>
              <mc:Fallback>
                <p:oleObj name="Equation" r:id="rId41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698500" y="4953000"/>
          <a:ext cx="295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6" name="Equation" r:id="rId43" imgW="2958840" imgH="457200" progId="Equation.3">
                  <p:embed/>
                </p:oleObj>
              </mc:Choice>
              <mc:Fallback>
                <p:oleObj name="Equation" r:id="rId43" imgW="295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953000"/>
                        <a:ext cx="295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3721100" y="49530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7" name="Equation" r:id="rId45" imgW="1498320" imgH="419040" progId="Equation.3">
                  <p:embed/>
                </p:oleObj>
              </mc:Choice>
              <mc:Fallback>
                <p:oleObj name="Equation" r:id="rId45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95300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6019800" y="5046663"/>
            <a:ext cx="2667000" cy="576262"/>
            <a:chOff x="3792" y="3333"/>
            <a:chExt cx="1680" cy="363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792" y="338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98" name="Object 38"/>
            <p:cNvGraphicFramePr>
              <a:graphicFrameLocks noChangeAspect="1"/>
            </p:cNvGraphicFramePr>
            <p:nvPr/>
          </p:nvGraphicFramePr>
          <p:xfrm>
            <a:off x="4387" y="3333"/>
            <a:ext cx="2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8" name="公式" r:id="rId47" imgW="164880" imgH="228600" progId="Equation.3">
                    <p:embed/>
                  </p:oleObj>
                </mc:Choice>
                <mc:Fallback>
                  <p:oleObj name="公式" r:id="rId4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333"/>
                          <a:ext cx="2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4464" y="3363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400" name="Group 40"/>
          <p:cNvGrpSpPr>
            <a:grpSpLocks/>
          </p:cNvGrpSpPr>
          <p:nvPr/>
        </p:nvGrpSpPr>
        <p:grpSpPr bwMode="auto">
          <a:xfrm>
            <a:off x="5980113" y="5086350"/>
            <a:ext cx="2262187" cy="536575"/>
            <a:chOff x="3767" y="3348"/>
            <a:chExt cx="1425" cy="338"/>
          </a:xfrm>
        </p:grpSpPr>
        <p:grpSp>
          <p:nvGrpSpPr>
            <p:cNvPr id="15401" name="Group 41"/>
            <p:cNvGrpSpPr>
              <a:grpSpLocks/>
            </p:cNvGrpSpPr>
            <p:nvPr/>
          </p:nvGrpSpPr>
          <p:grpSpPr bwMode="auto">
            <a:xfrm>
              <a:off x="3767" y="3348"/>
              <a:ext cx="1425" cy="338"/>
              <a:chOff x="3767" y="3348"/>
              <a:chExt cx="1425" cy="338"/>
            </a:xfrm>
          </p:grpSpPr>
          <p:grpSp>
            <p:nvGrpSpPr>
              <p:cNvPr id="15402" name="Group 42"/>
              <p:cNvGrpSpPr>
                <a:grpSpLocks/>
              </p:cNvGrpSpPr>
              <p:nvPr/>
            </p:nvGrpSpPr>
            <p:grpSpPr bwMode="auto">
              <a:xfrm>
                <a:off x="4728" y="3360"/>
                <a:ext cx="464" cy="326"/>
                <a:chOff x="4728" y="3360"/>
                <a:chExt cx="464" cy="326"/>
              </a:xfrm>
            </p:grpSpPr>
            <p:grpSp>
              <p:nvGrpSpPr>
                <p:cNvPr id="15403" name="Group 43"/>
                <p:cNvGrpSpPr>
                  <a:grpSpLocks/>
                </p:cNvGrpSpPr>
                <p:nvPr/>
              </p:nvGrpSpPr>
              <p:grpSpPr bwMode="auto">
                <a:xfrm>
                  <a:off x="4728" y="3360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15404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169" name="公式" r:id="rId49" imgW="164880" imgH="228600" progId="Equation.3">
                          <p:embed/>
                        </p:oleObj>
                      </mc:Choice>
                      <mc:Fallback>
                        <p:oleObj name="公式" r:id="rId49" imgW="1648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05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170" name="公式" r:id="rId51" imgW="139680" imgH="177480" progId="Equation.3">
                          <p:embed/>
                        </p:oleObj>
                      </mc:Choice>
                      <mc:Fallback>
                        <p:oleObj name="公式" r:id="rId51" imgW="1396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406" name="Object 46"/>
                <p:cNvGraphicFramePr>
                  <a:graphicFrameLocks noChangeAspect="1"/>
                </p:cNvGraphicFramePr>
                <p:nvPr/>
              </p:nvGraphicFramePr>
              <p:xfrm>
                <a:off x="4887" y="3414"/>
                <a:ext cx="17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171" name="公式" r:id="rId53" imgW="139680" imgH="139680" progId="Equation.3">
                        <p:embed/>
                      </p:oleObj>
                    </mc:Choice>
                    <mc:Fallback>
                      <p:oleObj name="公式" r:id="rId53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7" y="3414"/>
                              <a:ext cx="17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407" name="Group 47"/>
              <p:cNvGrpSpPr>
                <a:grpSpLocks/>
              </p:cNvGrpSpPr>
              <p:nvPr/>
            </p:nvGrpSpPr>
            <p:grpSpPr bwMode="auto">
              <a:xfrm>
                <a:off x="3767" y="3348"/>
                <a:ext cx="464" cy="326"/>
                <a:chOff x="3767" y="3348"/>
                <a:chExt cx="464" cy="326"/>
              </a:xfrm>
            </p:grpSpPr>
            <p:graphicFrame>
              <p:nvGraphicFramePr>
                <p:cNvPr id="15408" name="Object 48"/>
                <p:cNvGraphicFramePr>
                  <a:graphicFrameLocks noChangeAspect="1"/>
                </p:cNvGraphicFramePr>
                <p:nvPr/>
              </p:nvGraphicFramePr>
              <p:xfrm>
                <a:off x="3919" y="3456"/>
                <a:ext cx="161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172" name="公式" r:id="rId55" imgW="126720" imgH="75960" progId="Equation.3">
                        <p:embed/>
                      </p:oleObj>
                    </mc:Choice>
                    <mc:Fallback>
                      <p:oleObj name="公式" r:id="rId55" imgW="126720" imgH="759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19" y="3456"/>
                              <a:ext cx="161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5409" name="Group 49"/>
                <p:cNvGrpSpPr>
                  <a:grpSpLocks/>
                </p:cNvGrpSpPr>
                <p:nvPr/>
              </p:nvGrpSpPr>
              <p:grpSpPr bwMode="auto">
                <a:xfrm>
                  <a:off x="3767" y="3348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15410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173" name="公式" r:id="rId57" imgW="164880" imgH="228600" progId="Equation.3">
                          <p:embed/>
                        </p:oleObj>
                      </mc:Choice>
                      <mc:Fallback>
                        <p:oleObj name="公式" r:id="rId57" imgW="1648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1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174" name="公式" r:id="rId59" imgW="139680" imgH="177480" progId="Equation.3">
                          <p:embed/>
                        </p:oleObj>
                      </mc:Choice>
                      <mc:Fallback>
                        <p:oleObj name="公式" r:id="rId59" imgW="1396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4947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3984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414" name="Freeform 54"/>
          <p:cNvSpPr>
            <a:spLocks/>
          </p:cNvSpPr>
          <p:nvPr/>
        </p:nvSpPr>
        <p:spPr bwMode="auto">
          <a:xfrm>
            <a:off x="6367463" y="4953000"/>
            <a:ext cx="719137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415" name="Object 55"/>
          <p:cNvGraphicFramePr>
            <a:graphicFrameLocks noChangeAspect="1"/>
          </p:cNvGraphicFramePr>
          <p:nvPr/>
        </p:nvGraphicFramePr>
        <p:xfrm>
          <a:off x="6553200" y="4572000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5" name="公式" r:id="rId61" imgW="139680" imgH="139680" progId="Equation.3">
                  <p:embed/>
                </p:oleObj>
              </mc:Choice>
              <mc:Fallback>
                <p:oleObj name="公式" r:id="rId6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3508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6" name="Freeform 56"/>
          <p:cNvSpPr>
            <a:spLocks/>
          </p:cNvSpPr>
          <p:nvPr/>
        </p:nvSpPr>
        <p:spPr bwMode="auto">
          <a:xfrm>
            <a:off x="7162800" y="4953000"/>
            <a:ext cx="719138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417" name="Object 57"/>
          <p:cNvGraphicFramePr>
            <a:graphicFrameLocks noChangeAspect="1"/>
          </p:cNvGraphicFramePr>
          <p:nvPr/>
        </p:nvGraphicFramePr>
        <p:xfrm>
          <a:off x="7304088" y="4689475"/>
          <a:ext cx="31591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6" name="公式" r:id="rId63" imgW="126720" imgH="75960" progId="Equation.3">
                  <p:embed/>
                </p:oleObj>
              </mc:Choice>
              <mc:Fallback>
                <p:oleObj name="公式" r:id="rId63" imgW="12672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4689475"/>
                        <a:ext cx="315912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77800" y="54229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由第一判别法知</a:t>
            </a:r>
          </a:p>
        </p:txBody>
      </p:sp>
      <p:graphicFrame>
        <p:nvGraphicFramePr>
          <p:cNvPr id="15419" name="Object 59"/>
          <p:cNvGraphicFramePr>
            <a:graphicFrameLocks noChangeAspect="1"/>
          </p:cNvGraphicFramePr>
          <p:nvPr/>
        </p:nvGraphicFramePr>
        <p:xfrm>
          <a:off x="2813050" y="5443538"/>
          <a:ext cx="313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7" name="Equation" r:id="rId65" imgW="3136680" imgH="469800" progId="Equation.3">
                  <p:embed/>
                </p:oleObj>
              </mc:Choice>
              <mc:Fallback>
                <p:oleObj name="Equation" r:id="rId65" imgW="3136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443538"/>
                        <a:ext cx="313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914400" y="5943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类似可证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4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utoUpdateAnimBg="0"/>
      <p:bldP spid="15388" grpId="0" build="p" autoUpdateAnimBg="0"/>
      <p:bldP spid="15414" grpId="0" animBg="1"/>
      <p:bldP spid="15416" grpId="0" animBg="1"/>
      <p:bldP spid="15418" grpId="0" build="p" autoUpdateAnimBg="0"/>
      <p:bldP spid="154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4850" y="3810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654300" y="377825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3" imgW="2768400" imgH="507960" progId="Equation.3">
                  <p:embed/>
                </p:oleObj>
              </mc:Choice>
              <mc:Fallback>
                <p:oleObj name="Equation" r:id="rId3" imgW="2768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77825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46700" y="38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的极值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smtClean="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04850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求导数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11300" y="1397000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5" imgW="2920680" imgH="507960" progId="Equation.3">
                  <p:embed/>
                </p:oleObj>
              </mc:Choice>
              <mc:Fallback>
                <p:oleObj name="Equation" r:id="rId5" imgW="2920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97000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889500" y="139700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7" imgW="3733560" imgH="507960" progId="Equation.3">
                  <p:embed/>
                </p:oleObj>
              </mc:Choice>
              <mc:Fallback>
                <p:oleObj name="Equation" r:id="rId7" imgW="373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397000"/>
                        <a:ext cx="373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60388" y="20605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求驻点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03300" y="2514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60500" y="259556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9" imgW="1485720" imgH="419040" progId="Equation.3">
                  <p:embed/>
                </p:oleObj>
              </mc:Choice>
              <mc:Fallback>
                <p:oleObj name="Equation" r:id="rId9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595563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971800" y="2543503"/>
            <a:ext cx="17544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得稳定点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51036"/>
              </p:ext>
            </p:extLst>
          </p:nvPr>
        </p:nvGraphicFramePr>
        <p:xfrm>
          <a:off x="4561257" y="2582863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11" imgW="3136680" imgH="444240" progId="Equation.3">
                  <p:embed/>
                </p:oleObj>
              </mc:Choice>
              <mc:Fallback>
                <p:oleObj name="Equation" r:id="rId11" imgW="313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57" y="2582863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22300" y="3062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</a:t>
            </a:r>
          </a:p>
        </p:txBody>
      </p: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992188" y="3573463"/>
            <a:ext cx="2514600" cy="519112"/>
            <a:chOff x="720" y="2226"/>
            <a:chExt cx="1584" cy="327"/>
          </a:xfrm>
        </p:grpSpPr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因</a:t>
              </a:r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1008" y="2280"/>
            <a:ext cx="12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5" name="Equation" r:id="rId13" imgW="2057400" imgH="419040" progId="Equation.3">
                    <p:embed/>
                  </p:oleObj>
                </mc:Choice>
                <mc:Fallback>
                  <p:oleObj name="Equation" r:id="rId13" imgW="2057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80"/>
                          <a:ext cx="12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3594100" y="3595688"/>
            <a:ext cx="3733800" cy="519112"/>
            <a:chOff x="2496" y="2226"/>
            <a:chExt cx="2352" cy="327"/>
          </a:xfrm>
        </p:grpSpPr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故               为极小值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2784" y="2288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6" name="Equation" r:id="rId15" imgW="1269720" imgH="406080" progId="Equation.3">
                    <p:embed/>
                  </p:oleObj>
                </mc:Choice>
                <mc:Fallback>
                  <p:oleObj name="Equation" r:id="rId15" imgW="12697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288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1003300" y="4205288"/>
            <a:ext cx="3276600" cy="519112"/>
            <a:chOff x="720" y="2615"/>
            <a:chExt cx="2064" cy="327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1008" y="2664"/>
            <a:ext cx="1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7" name="Equation" r:id="rId17" imgW="2819160" imgH="419040" progId="Equation.3">
                    <p:embed/>
                  </p:oleObj>
                </mc:Choice>
                <mc:Fallback>
                  <p:oleObj name="Equation" r:id="rId17" imgW="2819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64"/>
                          <a:ext cx="1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279900" y="4205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故需用第一判别法判别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079500" y="4876800"/>
          <a:ext cx="595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Equation" r:id="rId19" imgW="5956200" imgH="457200" progId="Equation.3">
                  <p:embed/>
                </p:oleObj>
              </mc:Choice>
              <mc:Fallback>
                <p:oleObj name="Equation" r:id="rId19" imgW="595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76800"/>
                        <a:ext cx="595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1079500" y="55626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21" imgW="3962160" imgH="457200" progId="Equation.3">
                  <p:embed/>
                </p:oleObj>
              </mc:Choice>
              <mc:Fallback>
                <p:oleObj name="Equation" r:id="rId21" imgW="396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5626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737100" y="1905000"/>
            <a:ext cx="3962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60500" y="1905000"/>
            <a:ext cx="2971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7327900" y="4648200"/>
            <a:ext cx="1636713" cy="1644650"/>
            <a:chOff x="4105" y="2688"/>
            <a:chExt cx="1031" cy="1036"/>
          </a:xfrm>
        </p:grpSpPr>
        <p:graphicFrame>
          <p:nvGraphicFramePr>
            <p:cNvPr id="16413" name="Object 29"/>
            <p:cNvGraphicFramePr>
              <a:graphicFrameLocks noChangeAspect="1"/>
            </p:cNvGraphicFramePr>
            <p:nvPr/>
          </p:nvGraphicFramePr>
          <p:xfrm>
            <a:off x="4823" y="3551"/>
            <a:ext cx="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0" name="公式" r:id="rId23" imgW="88560" imgH="164880" progId="Equation.3">
                    <p:embed/>
                  </p:oleObj>
                </mc:Choice>
                <mc:Fallback>
                  <p:oleObj name="公式" r:id="rId2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3551"/>
                          <a:ext cx="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105" y="2688"/>
              <a:ext cx="1031" cy="1036"/>
              <a:chOff x="4105" y="2688"/>
              <a:chExt cx="1031" cy="1036"/>
            </a:xfrm>
          </p:grpSpPr>
          <p:graphicFrame>
            <p:nvGraphicFramePr>
              <p:cNvPr id="16415" name="Object 31"/>
              <p:cNvGraphicFramePr>
                <a:graphicFrameLocks noChangeAspect="1"/>
              </p:cNvGraphicFramePr>
              <p:nvPr/>
            </p:nvGraphicFramePr>
            <p:xfrm>
              <a:off x="4980" y="3551"/>
              <a:ext cx="156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1" name="公式" r:id="rId25" imgW="126720" imgH="139680" progId="Equation.3">
                      <p:embed/>
                    </p:oleObj>
                  </mc:Choice>
                  <mc:Fallback>
                    <p:oleObj name="公式" r:id="rId2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3551"/>
                            <a:ext cx="156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6" name="Object 32"/>
              <p:cNvGraphicFramePr>
                <a:graphicFrameLocks noChangeAspect="1"/>
              </p:cNvGraphicFramePr>
              <p:nvPr/>
            </p:nvGraphicFramePr>
            <p:xfrm>
              <a:off x="4403" y="2688"/>
              <a:ext cx="171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2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688"/>
                            <a:ext cx="171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7" name="Object 33"/>
              <p:cNvGraphicFramePr>
                <a:graphicFrameLocks noChangeAspect="1"/>
              </p:cNvGraphicFramePr>
              <p:nvPr/>
            </p:nvGraphicFramePr>
            <p:xfrm>
              <a:off x="4268" y="3551"/>
              <a:ext cx="17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3" name="公式" r:id="rId29" imgW="203040" imgH="164880" progId="Equation.3">
                      <p:embed/>
                    </p:oleObj>
                  </mc:Choice>
                  <mc:Fallback>
                    <p:oleObj name="公式" r:id="rId29" imgW="2030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3551"/>
                            <a:ext cx="176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18" name="Group 34"/>
              <p:cNvGrpSpPr>
                <a:grpSpLocks/>
              </p:cNvGrpSpPr>
              <p:nvPr/>
            </p:nvGrpSpPr>
            <p:grpSpPr bwMode="auto">
              <a:xfrm>
                <a:off x="4105" y="2714"/>
                <a:ext cx="988" cy="924"/>
                <a:chOff x="4032" y="2880"/>
                <a:chExt cx="1220" cy="1140"/>
              </a:xfrm>
            </p:grpSpPr>
            <p:grpSp>
              <p:nvGrpSpPr>
                <p:cNvPr id="16419" name="Group 35"/>
                <p:cNvGrpSpPr>
                  <a:grpSpLocks/>
                </p:cNvGrpSpPr>
                <p:nvPr/>
              </p:nvGrpSpPr>
              <p:grpSpPr bwMode="auto">
                <a:xfrm>
                  <a:off x="4032" y="2886"/>
                  <a:ext cx="1220" cy="1134"/>
                  <a:chOff x="2332" y="1317"/>
                  <a:chExt cx="1220" cy="1134"/>
                </a:xfrm>
              </p:grpSpPr>
              <p:sp>
                <p:nvSpPr>
                  <p:cNvPr id="164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325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422" name="Group 38"/>
                <p:cNvGrpSpPr>
                  <a:grpSpLocks/>
                </p:cNvGrpSpPr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16423" name="Freeform 39"/>
                  <p:cNvSpPr>
                    <a:spLocks/>
                  </p:cNvSpPr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4" name="Freeform 40"/>
                  <p:cNvSpPr>
                    <a:spLocks/>
                  </p:cNvSpPr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5" name="Freeform 41"/>
                  <p:cNvSpPr>
                    <a:spLocks/>
                  </p:cNvSpPr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6" name="Freeform 42"/>
                  <p:cNvSpPr>
                    <a:spLocks/>
                  </p:cNvSpPr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6427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28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2" grpId="0" autoUpdateAnimBg="0"/>
      <p:bldP spid="16393" grpId="0" build="p" autoUpdateAnimBg="0"/>
      <p:bldP spid="16395" grpId="0" autoUpdateAnimBg="0"/>
      <p:bldP spid="16397" grpId="0" autoUpdateAnimBg="0"/>
      <p:bldP spid="16407" grpId="0" autoUpdateAnimBg="0"/>
      <p:bldP spid="16410" grpId="0" animBg="1"/>
      <p:bldP spid="16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349" y="228802"/>
            <a:ext cx="8540750" cy="714123"/>
          </a:xfrm>
        </p:spPr>
        <p:txBody>
          <a:bodyPr/>
          <a:lstStyle/>
          <a:p>
            <a:r>
              <a:rPr lang="zh-CN" altLang="en-US" dirty="0" smtClean="0"/>
              <a:t>推广性的结论</a:t>
            </a: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BB07-DA92-46DF-AB78-D8835F0D97D7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9928" y="1089076"/>
          <a:ext cx="7289397" cy="110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3" imgW="3161245" imgH="482708" progId="Equation.3">
                  <p:embed/>
                </p:oleObj>
              </mc:Choice>
              <mc:Fallback>
                <p:oleObj r:id="rId3" imgW="3161245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28" y="1089076"/>
                        <a:ext cx="7289397" cy="110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71953" y="2662465"/>
          <a:ext cx="4216198" cy="110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r:id="rId5" imgW="1828324" imgH="482708" progId="Equation.3">
                  <p:embed/>
                </p:oleObj>
              </mc:Choice>
              <mc:Fallback>
                <p:oleObj r:id="rId5" imgW="1828324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953" y="2662465"/>
                        <a:ext cx="4216198" cy="110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766913" y="3946576"/>
          <a:ext cx="638326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2767716" imgH="241512" progId="Equation.DSMT4">
                  <p:embed/>
                </p:oleObj>
              </mc:Choice>
              <mc:Fallback>
                <p:oleObj name="Equation" r:id="rId7" imgW="276771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13" y="3946576"/>
                        <a:ext cx="638326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02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E0F6-B088-43E1-9CED-C7672166EDD6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FAC51D8-2ED7-4F86-821F-DA886AA81D4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79135" y="1817814"/>
          <a:ext cx="7719786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3859442" imgH="393846" progId="Equation.3">
                  <p:embed/>
                </p:oleObj>
              </mc:Choice>
              <mc:Fallback>
                <p:oleObj r:id="rId3" imgW="385944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35" y="1817814"/>
                        <a:ext cx="7719786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87703" y="2881187"/>
          <a:ext cx="2743099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5" imgW="1372513" imgH="229016" progId="Equation.3">
                  <p:embed/>
                </p:oleObj>
              </mc:Choice>
              <mc:Fallback>
                <p:oleObj r:id="rId5" imgW="13725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03" y="2881187"/>
                        <a:ext cx="2743099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1841500" y="1069925"/>
            <a:ext cx="637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有二阶导数，则有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18659" y="3648226"/>
          <a:ext cx="7945563" cy="24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7" imgW="3975417" imgH="1206817" progId="Equation.3">
                  <p:embed/>
                </p:oleObj>
              </mc:Choice>
              <mc:Fallback>
                <p:oleObj r:id="rId7" imgW="3975417" imgH="1206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59" y="3648226"/>
                        <a:ext cx="7945563" cy="24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6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5B9-EE8C-4DE4-A076-F28BEF817377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5771937-3755-4189-B208-1D9314373CB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40759" y="740199"/>
            <a:ext cx="40720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794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极值点的定义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1215" y="1794473"/>
            <a:ext cx="86632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附近有定义且存在一个领域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U(x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b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10" b="1" dirty="0">
                <a:solidFill>
                  <a:srgbClr val="6600CC"/>
                </a:solidFill>
              </a:rPr>
              <a:t>≤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对任意的</a:t>
            </a:r>
            <a:r>
              <a:rPr lang="en-US" altLang="zh-CN" sz="2794" b="1" i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U</a:t>
            </a:r>
            <a:r>
              <a:rPr lang="el-GR" altLang="en-US" sz="2794" b="1" baseline="-25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的极大值,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的极大值点.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758849" y="815925"/>
            <a:ext cx="4922762" cy="37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81215" y="3836671"/>
            <a:ext cx="86632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附近有定义且存在一个领域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U(x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b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10" b="1" dirty="0">
                <a:solidFill>
                  <a:srgbClr val="6600CC"/>
                </a:solidFill>
              </a:rPr>
              <a:t>≥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对任意的</a:t>
            </a:r>
            <a:r>
              <a:rPr lang="en-US" altLang="zh-CN" sz="2794" b="1" i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 err="1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U</a:t>
            </a:r>
            <a:r>
              <a:rPr lang="el-GR" altLang="en-US" sz="2794" b="1" baseline="-25000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的极小值,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的极小值点.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294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ADE8-1E64-4671-8BC9-671E19DA841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30E8D35-3037-4B51-8E0F-8417094FF7E6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93889" y="573012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00441" y="4649611"/>
          <a:ext cx="8105825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r:id="rId3" imgW="4049859" imgH="393846" progId="Equation.3">
                  <p:embed/>
                </p:oleObj>
              </mc:Choice>
              <mc:Fallback>
                <p:oleObj r:id="rId3" imgW="404985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41" y="4649611"/>
                        <a:ext cx="8105825" cy="787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58838" y="1220611"/>
          <a:ext cx="7318123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r:id="rId5" imgW="3656330" imgH="393846" progId="Equation.3">
                  <p:embed/>
                </p:oleObj>
              </mc:Choice>
              <mc:Fallback>
                <p:oleObj r:id="rId5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38" y="1220611"/>
                        <a:ext cx="7318123" cy="7877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3040" y="2141361"/>
          <a:ext cx="4168825" cy="5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r:id="rId7" imgW="2082213" imgH="292290" progId="Equation.3">
                  <p:embed/>
                </p:oleObj>
              </mc:Choice>
              <mc:Fallback>
                <p:oleObj r:id="rId7" imgW="208221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0" y="2141361"/>
                        <a:ext cx="4168825" cy="58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814286" y="2908905"/>
          <a:ext cx="5510389" cy="4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r:id="rId9" imgW="2756217" imgH="228917" progId="Equation.3">
                  <p:embed/>
                </p:oleObj>
              </mc:Choice>
              <mc:Fallback>
                <p:oleObj r:id="rId9" imgW="2756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286" y="2908905"/>
                        <a:ext cx="5510389" cy="45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12246" y="3699127"/>
          <a:ext cx="8202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r:id="rId11" imgW="4100637" imgH="393846" progId="Equation.3">
                  <p:embed/>
                </p:oleObj>
              </mc:Choice>
              <mc:Fallback>
                <p:oleObj r:id="rId11" imgW="410063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46" y="3699127"/>
                        <a:ext cx="8202083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278568" y="5746750"/>
          <a:ext cx="5358694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r:id="rId13" imgW="2680017" imgH="228917" progId="Equation.3">
                  <p:embed/>
                </p:oleObj>
              </mc:Choice>
              <mc:Fallback>
                <p:oleObj r:id="rId13" imgW="2680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568" y="5746750"/>
                        <a:ext cx="5358694" cy="457099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2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735-717B-4A76-99FA-5AD442FF59BA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0F06FF5-254D-49BB-A25C-06F6AF9D3C4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93889" y="573012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77183" y="4583088"/>
          <a:ext cx="8329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r:id="rId3" imgW="4164110" imgH="393846" progId="Equation.3">
                  <p:embed/>
                </p:oleObj>
              </mc:Choice>
              <mc:Fallback>
                <p:oleObj r:id="rId3" imgW="416411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3" y="4583088"/>
                        <a:ext cx="8329083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464532" y="5593040"/>
          <a:ext cx="5338536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r:id="rId5" imgW="2667317" imgH="228917" progId="Equation.3">
                  <p:embed/>
                </p:oleObj>
              </mc:Choice>
              <mc:Fallback>
                <p:oleObj r:id="rId5" imgW="2667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32" y="5593040"/>
                        <a:ext cx="5338536" cy="457099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058838" y="1220611"/>
          <a:ext cx="7318123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r:id="rId7" imgW="3656330" imgH="393846" progId="Equation.3">
                  <p:embed/>
                </p:oleObj>
              </mc:Choice>
              <mc:Fallback>
                <p:oleObj r:id="rId7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38" y="1220611"/>
                        <a:ext cx="7318123" cy="7877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13040" y="2141361"/>
          <a:ext cx="4168825" cy="5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9" imgW="2082213" imgH="292290" progId="Equation.3">
                  <p:embed/>
                </p:oleObj>
              </mc:Choice>
              <mc:Fallback>
                <p:oleObj r:id="rId9" imgW="208221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0" y="2141361"/>
                        <a:ext cx="4168825" cy="58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814286" y="2908905"/>
          <a:ext cx="5510389" cy="4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r:id="rId11" imgW="2756217" imgH="228917" progId="Equation.3">
                  <p:embed/>
                </p:oleObj>
              </mc:Choice>
              <mc:Fallback>
                <p:oleObj r:id="rId11" imgW="2756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286" y="2908905"/>
                        <a:ext cx="5510389" cy="45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03100" y="3676953"/>
          <a:ext cx="8665230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13" imgW="4329138" imgH="393846" progId="Equation.3">
                  <p:embed/>
                </p:oleObj>
              </mc:Choice>
              <mc:Fallback>
                <p:oleObj r:id="rId13" imgW="432913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00" y="3676953"/>
                        <a:ext cx="8665230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7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E55-CBC3-41E9-94CC-81DAE28081DF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24846" y="2184199"/>
          <a:ext cx="8078107" cy="325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4038917" imgH="1625917" progId="Equation.3">
                  <p:embed/>
                </p:oleObj>
              </mc:Choice>
              <mc:Fallback>
                <p:oleObj r:id="rId3" imgW="4038917" imgH="1625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6" y="2184199"/>
                        <a:ext cx="8078107" cy="325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73036" y="1160639"/>
          <a:ext cx="6675563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5" imgW="2894661" imgH="241512" progId="Equation.3">
                  <p:embed/>
                </p:oleObj>
              </mc:Choice>
              <mc:Fallback>
                <p:oleObj r:id="rId5" imgW="289466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036" y="1160639"/>
                        <a:ext cx="6675563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090E-863A-4B33-8F96-9B732E729692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23623" y="1916087"/>
          <a:ext cx="8078107" cy="162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3" imgW="4037165" imgH="812764" progId="Equation.3">
                  <p:embed/>
                </p:oleObj>
              </mc:Choice>
              <mc:Fallback>
                <p:oleObj r:id="rId3" imgW="4037165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23" y="1916087"/>
                        <a:ext cx="8078107" cy="162580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981099" y="1149552"/>
          <a:ext cx="383570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5" imgW="1663295" imgH="241512" progId="Equation.3">
                  <p:embed/>
                </p:oleObj>
              </mc:Choice>
              <mc:Fallback>
                <p:oleObj r:id="rId5" imgW="1663295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99" y="1149552"/>
                        <a:ext cx="383570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38452" y="3876524"/>
          <a:ext cx="8167310" cy="14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7" imgW="3542080" imgH="635042" progId="Equation.3">
                  <p:embed/>
                </p:oleObj>
              </mc:Choice>
              <mc:Fallback>
                <p:oleObj r:id="rId7" imgW="3542080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52" y="3876524"/>
                        <a:ext cx="8167310" cy="14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8D9F-C64A-41EC-A27C-004A11031258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47600" y="485826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96485" y="1343076"/>
          <a:ext cx="7313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r:id="rId3" imgW="3656330" imgH="393846" progId="Equation.3">
                  <p:embed/>
                </p:oleObj>
              </mc:Choice>
              <mc:Fallback>
                <p:oleObj r:id="rId3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85" y="1343076"/>
                        <a:ext cx="7313083" cy="78719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47838" y="555877"/>
          <a:ext cx="3835198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r:id="rId5" imgW="1663295" imgH="241512" progId="Equation.3">
                  <p:embed/>
                </p:oleObj>
              </mc:Choice>
              <mc:Fallback>
                <p:oleObj r:id="rId5" imgW="1663295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38" y="555877"/>
                        <a:ext cx="3835198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09877" y="5807226"/>
          <a:ext cx="7084786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r:id="rId7" imgW="3072384" imgH="241512" progId="Equation.3">
                  <p:embed/>
                </p:oleObj>
              </mc:Choice>
              <mc:Fallback>
                <p:oleObj r:id="rId7" imgW="307238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77" y="5807226"/>
                        <a:ext cx="7084786" cy="553861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2171" y="2232075"/>
          <a:ext cx="8780135" cy="34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r:id="rId9" imgW="4394517" imgH="1702117" progId="Equation.3">
                  <p:embed/>
                </p:oleObj>
              </mc:Choice>
              <mc:Fallback>
                <p:oleObj r:id="rId9" imgW="43945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71" y="2232075"/>
                        <a:ext cx="8780135" cy="340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6456-7186-43C9-834A-C764DE75912B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035151" y="1001889"/>
            <a:ext cx="63883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的极值.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035151" y="1905000"/>
            <a:ext cx="755347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因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以2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为周期, 只需考虑区间[0, 2)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560286" y="2722437"/>
            <a:ext cx="637116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–sin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560286" y="3627564"/>
            <a:ext cx="175784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得驻点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152826" y="3486452"/>
          <a:ext cx="2414512" cy="8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3" imgW="2018741" imgH="673125" progId="Equation.3">
                  <p:embed/>
                </p:oleObj>
              </mc:Choice>
              <mc:Fallback>
                <p:oleObj r:id="rId3" imgW="2018741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826" y="3486452"/>
                        <a:ext cx="2414512" cy="801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200326" y="4497413"/>
            <a:ext cx="38593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–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–cos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138337" y="5241774"/>
          <a:ext cx="2763762" cy="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5" imgW="2310714" imgH="673125" progId="Equation.3">
                  <p:embed/>
                </p:oleObj>
              </mc:Choice>
              <mc:Fallback>
                <p:oleObj r:id="rId5" imgW="2310714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37" y="5241774"/>
                        <a:ext cx="2763762" cy="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502326" y="5251349"/>
          <a:ext cx="2442230" cy="78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7" imgW="2107602" imgH="673125" progId="Equation.3">
                  <p:embed/>
                </p:oleObj>
              </mc:Choice>
              <mc:Fallback>
                <p:oleObj r:id="rId7" imgW="2107602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326" y="5251349"/>
                        <a:ext cx="2442230" cy="780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485" grpId="0" build="p" autoUpdateAnimBg="0"/>
      <p:bldP spid="20486" grpId="0" build="p" autoUpdateAnimBg="0"/>
      <p:bldP spid="2048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1AA-1D89-49E4-BB26-72851A01883A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115786" y="1268992"/>
            <a:ext cx="11510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68286" y="1112762"/>
          <a:ext cx="3098901" cy="80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3" imgW="2589993" imgH="673125" progId="Equation.3">
                  <p:embed/>
                </p:oleObj>
              </mc:Choice>
              <mc:Fallback>
                <p:oleObj r:id="rId3" imgW="2589993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86" y="1112762"/>
                        <a:ext cx="3098901" cy="80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69294" y="2201837"/>
          <a:ext cx="3427992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5" imgW="2958133" imgH="673125" progId="Equation.3">
                  <p:embed/>
                </p:oleObj>
              </mc:Choice>
              <mc:Fallback>
                <p:oleObj r:id="rId5" imgW="2958133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294" y="2201837"/>
                        <a:ext cx="3427992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165175" y="3640163"/>
            <a:ext cx="228448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, +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上,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298976" y="3538361"/>
          <a:ext cx="3147786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7" imgW="2539215" imgH="673125" progId="Equation.3">
                  <p:embed/>
                </p:oleObj>
              </mc:Choice>
              <mc:Fallback>
                <p:oleObj r:id="rId7" imgW="2539215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976" y="3538361"/>
                        <a:ext cx="3147786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298976" y="4729238"/>
          <a:ext cx="4417786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r:id="rId9" imgW="3618247" imgH="673125" progId="Equation.3">
                  <p:embed/>
                </p:oleObj>
              </mc:Choice>
              <mc:Fallback>
                <p:oleObj r:id="rId9" imgW="361824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976" y="4729238"/>
                        <a:ext cx="4417786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771575" y="439965"/>
            <a:ext cx="6388302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的极值.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29A9-9370-4345-AAF7-5964DCA29378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6" y="1365251"/>
            <a:ext cx="8271631" cy="4943424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CC0066"/>
            </a:solidFill>
            <a:miter lim="800000"/>
            <a:headEnd/>
            <a:tailEnd/>
          </a:ln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50913" y="560413"/>
            <a:ext cx="2917976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C9A-E595-4130-8680-4ECA32CB0DD3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22542"/>
              </p:ext>
            </p:extLst>
          </p:nvPr>
        </p:nvGraphicFramePr>
        <p:xfrm>
          <a:off x="1123849" y="1448405"/>
          <a:ext cx="5855103" cy="52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2540317" imgH="228917" progId="Equation.DSMT4">
                  <p:embed/>
                </p:oleObj>
              </mc:Choice>
              <mc:Fallback>
                <p:oleObj name="Equation" r:id="rId3" imgW="25403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849" y="1448405"/>
                        <a:ext cx="5855103" cy="52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28889" y="3694087"/>
          <a:ext cx="4538738" cy="11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r:id="rId5" imgW="1967963" imgH="482708" progId="Equation.3">
                  <p:embed/>
                </p:oleObj>
              </mc:Choice>
              <mc:Fallback>
                <p:oleObj r:id="rId5" imgW="1967963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89" y="3694087"/>
                        <a:ext cx="4538738" cy="110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82762" y="2617611"/>
          <a:ext cx="3455206" cy="55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r:id="rId7" imgW="1498267" imgH="241512" progId="Equation.3">
                  <p:embed/>
                </p:oleObj>
              </mc:Choice>
              <mc:Fallback>
                <p:oleObj r:id="rId7" imgW="149826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62" y="2617611"/>
                        <a:ext cx="3455206" cy="55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97139" y="4943425"/>
          <a:ext cx="7668885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r:id="rId9" imgW="3326273" imgH="241512" progId="Equation.3">
                  <p:embed/>
                </p:oleObj>
              </mc:Choice>
              <mc:Fallback>
                <p:oleObj r:id="rId9" imgW="332627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39" y="4943425"/>
                        <a:ext cx="7668885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45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E360-7E32-42D8-8214-EC10F0E0A113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12580D3-CFAE-427D-8078-ABA545AE2995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98714" y="2081389"/>
          <a:ext cx="7924397" cy="345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3" imgW="3962717" imgH="1727517" progId="Equation.3">
                  <p:embed/>
                </p:oleObj>
              </mc:Choice>
              <mc:Fallback>
                <p:oleObj r:id="rId3" imgW="3962717" imgH="172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14" y="2081389"/>
                        <a:ext cx="7924397" cy="345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41500" y="1069925"/>
            <a:ext cx="637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2n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阶导数，则有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11826" y="325564"/>
          <a:ext cx="3454198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5" imgW="1498267" imgH="241512" progId="Equation.3">
                  <p:embed/>
                </p:oleObj>
              </mc:Choice>
              <mc:Fallback>
                <p:oleObj r:id="rId5" imgW="149826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826" y="325564"/>
                        <a:ext cx="3454198" cy="553861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5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8BF6-8993-4292-ABC0-322EF6D51815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5681EE9-F63E-4FE6-82AF-5BEC90F04DDD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016000" y="1773464"/>
            <a:ext cx="6978952" cy="4400147"/>
          </a:xfrm>
          <a:prstGeom prst="rect">
            <a:avLst/>
          </a:prstGeom>
          <a:solidFill>
            <a:srgbClr val="FFFFE1"/>
          </a:solidFill>
          <a:ln w="57150" cmpd="thickThin">
            <a:solidFill>
              <a:srgbClr val="FF9966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941413" y="869849"/>
            <a:ext cx="510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794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极值是一个局部概念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如图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828901" y="5327952"/>
            <a:ext cx="556229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1817814" y="2276425"/>
            <a:ext cx="0" cy="3048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>
            <a:off x="4275163" y="3419425"/>
            <a:ext cx="996849" cy="1028599"/>
          </a:xfrm>
          <a:custGeom>
            <a:avLst/>
            <a:gdLst>
              <a:gd name="T0" fmla="*/ 0 w 628"/>
              <a:gd name="T1" fmla="*/ 730250 h 648"/>
              <a:gd name="T2" fmla="*/ 366712 w 628"/>
              <a:gd name="T3" fmla="*/ 906463 h 648"/>
              <a:gd name="T4" fmla="*/ 996950 w 628"/>
              <a:gd name="T5" fmla="*/ 0 h 648"/>
              <a:gd name="T6" fmla="*/ 0 60000 65536"/>
              <a:gd name="T7" fmla="*/ 0 60000 65536"/>
              <a:gd name="T8" fmla="*/ 0 60000 65536"/>
              <a:gd name="T9" fmla="*/ 0 w 628"/>
              <a:gd name="T10" fmla="*/ 0 h 648"/>
              <a:gd name="T11" fmla="*/ 628 w 628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8" h="648">
                <a:moveTo>
                  <a:pt x="0" y="460"/>
                </a:moveTo>
                <a:cubicBezTo>
                  <a:pt x="39" y="478"/>
                  <a:pt x="126" y="648"/>
                  <a:pt x="231" y="571"/>
                </a:cubicBezTo>
                <a:cubicBezTo>
                  <a:pt x="336" y="494"/>
                  <a:pt x="562" y="95"/>
                  <a:pt x="628" y="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2393849" y="4264076"/>
            <a:ext cx="1166687" cy="458611"/>
          </a:xfrm>
          <a:custGeom>
            <a:avLst/>
            <a:gdLst>
              <a:gd name="T0" fmla="*/ 0 w 735"/>
              <a:gd name="T1" fmla="*/ 458788 h 289"/>
              <a:gd name="T2" fmla="*/ 252413 w 735"/>
              <a:gd name="T3" fmla="*/ 66675 h 289"/>
              <a:gd name="T4" fmla="*/ 538163 w 735"/>
              <a:gd name="T5" fmla="*/ 57150 h 289"/>
              <a:gd name="T6" fmla="*/ 814388 w 735"/>
              <a:gd name="T7" fmla="*/ 352425 h 289"/>
              <a:gd name="T8" fmla="*/ 995363 w 735"/>
              <a:gd name="T9" fmla="*/ 276225 h 289"/>
              <a:gd name="T10" fmla="*/ 1166813 w 735"/>
              <a:gd name="T11" fmla="*/ 47625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5"/>
              <a:gd name="T19" fmla="*/ 0 h 289"/>
              <a:gd name="T20" fmla="*/ 735 w 735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5" h="289">
                <a:moveTo>
                  <a:pt x="0" y="289"/>
                </a:moveTo>
                <a:cubicBezTo>
                  <a:pt x="26" y="248"/>
                  <a:pt x="102" y="84"/>
                  <a:pt x="159" y="42"/>
                </a:cubicBezTo>
                <a:cubicBezTo>
                  <a:pt x="216" y="0"/>
                  <a:pt x="280" y="6"/>
                  <a:pt x="339" y="36"/>
                </a:cubicBezTo>
                <a:cubicBezTo>
                  <a:pt x="398" y="66"/>
                  <a:pt x="465" y="199"/>
                  <a:pt x="513" y="222"/>
                </a:cubicBezTo>
                <a:cubicBezTo>
                  <a:pt x="561" y="245"/>
                  <a:pt x="590" y="206"/>
                  <a:pt x="627" y="174"/>
                </a:cubicBezTo>
                <a:cubicBezTo>
                  <a:pt x="664" y="142"/>
                  <a:pt x="713" y="60"/>
                  <a:pt x="735" y="3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9" name="Freeform 8"/>
          <p:cNvSpPr>
            <a:spLocks/>
          </p:cNvSpPr>
          <p:nvPr/>
        </p:nvSpPr>
        <p:spPr bwMode="auto">
          <a:xfrm>
            <a:off x="3560536" y="3854349"/>
            <a:ext cx="775103" cy="462643"/>
          </a:xfrm>
          <a:custGeom>
            <a:avLst/>
            <a:gdLst>
              <a:gd name="T0" fmla="*/ 774700 w 488"/>
              <a:gd name="T1" fmla="*/ 358775 h 291"/>
              <a:gd name="T2" fmla="*/ 619125 w 488"/>
              <a:gd name="T3" fmla="*/ 180975 h 291"/>
              <a:gd name="T4" fmla="*/ 352425 w 488"/>
              <a:gd name="T5" fmla="*/ 47625 h 291"/>
              <a:gd name="T6" fmla="*/ 0 w 488"/>
              <a:gd name="T7" fmla="*/ 461963 h 291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291"/>
              <a:gd name="T14" fmla="*/ 488 w 488"/>
              <a:gd name="T15" fmla="*/ 291 h 2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291">
                <a:moveTo>
                  <a:pt x="488" y="226"/>
                </a:moveTo>
                <a:cubicBezTo>
                  <a:pt x="472" y="207"/>
                  <a:pt x="434" y="147"/>
                  <a:pt x="390" y="114"/>
                </a:cubicBezTo>
                <a:cubicBezTo>
                  <a:pt x="346" y="81"/>
                  <a:pt x="287" y="0"/>
                  <a:pt x="222" y="30"/>
                </a:cubicBezTo>
                <a:cubicBezTo>
                  <a:pt x="157" y="60"/>
                  <a:pt x="46" y="237"/>
                  <a:pt x="0" y="291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2581325" y="4278187"/>
            <a:ext cx="45760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3043969" y="4624413"/>
            <a:ext cx="456595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5308802" y="2941663"/>
            <a:ext cx="7620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3641675" y="3881563"/>
            <a:ext cx="67934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1506865" y="5146524"/>
            <a:ext cx="47927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2260802" y="5205992"/>
            <a:ext cx="38100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164036" y="5278564"/>
            <a:ext cx="38100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2633738" y="5248326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076727" y="5232199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3786314" y="5237238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4386036" y="5221111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5576913" y="5219600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6369151" y="2162024"/>
            <a:ext cx="121909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y=f </a:t>
            </a: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7088314" y="5251350"/>
            <a:ext cx="30490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1467556" y="2150937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2398889" y="4752925"/>
            <a:ext cx="0" cy="592163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2808111" y="4326064"/>
            <a:ext cx="0" cy="1019024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7" name="Freeform 26"/>
          <p:cNvSpPr>
            <a:spLocks/>
          </p:cNvSpPr>
          <p:nvPr/>
        </p:nvSpPr>
        <p:spPr bwMode="auto">
          <a:xfrm>
            <a:off x="5266469" y="2663976"/>
            <a:ext cx="999369" cy="762000"/>
          </a:xfrm>
          <a:custGeom>
            <a:avLst/>
            <a:gdLst>
              <a:gd name="T0" fmla="*/ 0 w 630"/>
              <a:gd name="T1" fmla="*/ 762000 h 480"/>
              <a:gd name="T2" fmla="*/ 161925 w 630"/>
              <a:gd name="T3" fmla="*/ 457200 h 480"/>
              <a:gd name="T4" fmla="*/ 295275 w 630"/>
              <a:gd name="T5" fmla="*/ 314325 h 480"/>
              <a:gd name="T6" fmla="*/ 485775 w 630"/>
              <a:gd name="T7" fmla="*/ 285750 h 480"/>
              <a:gd name="T8" fmla="*/ 676275 w 630"/>
              <a:gd name="T9" fmla="*/ 219075 h 480"/>
              <a:gd name="T10" fmla="*/ 781050 w 630"/>
              <a:gd name="T11" fmla="*/ 38100 h 480"/>
              <a:gd name="T12" fmla="*/ 1000125 w 630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0"/>
              <a:gd name="T22" fmla="*/ 0 h 480"/>
              <a:gd name="T23" fmla="*/ 630 w 630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0" h="480">
                <a:moveTo>
                  <a:pt x="0" y="480"/>
                </a:moveTo>
                <a:cubicBezTo>
                  <a:pt x="35" y="407"/>
                  <a:pt x="71" y="335"/>
                  <a:pt x="102" y="288"/>
                </a:cubicBezTo>
                <a:cubicBezTo>
                  <a:pt x="133" y="241"/>
                  <a:pt x="152" y="216"/>
                  <a:pt x="186" y="198"/>
                </a:cubicBezTo>
                <a:cubicBezTo>
                  <a:pt x="220" y="180"/>
                  <a:pt x="266" y="190"/>
                  <a:pt x="306" y="180"/>
                </a:cubicBezTo>
                <a:cubicBezTo>
                  <a:pt x="346" y="170"/>
                  <a:pt x="395" y="164"/>
                  <a:pt x="426" y="138"/>
                </a:cubicBezTo>
                <a:cubicBezTo>
                  <a:pt x="457" y="112"/>
                  <a:pt x="458" y="47"/>
                  <a:pt x="492" y="24"/>
                </a:cubicBezTo>
                <a:cubicBezTo>
                  <a:pt x="526" y="1"/>
                  <a:pt x="601" y="5"/>
                  <a:pt x="630" y="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6273901" y="2676576"/>
            <a:ext cx="0" cy="2645329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699377" y="2940151"/>
            <a:ext cx="0" cy="2396873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3957663" y="3973286"/>
            <a:ext cx="0" cy="1363738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3235476" y="4646587"/>
            <a:ext cx="0" cy="690437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4199064" y="4356302"/>
            <a:ext cx="67934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4549825" y="4349750"/>
            <a:ext cx="0" cy="987274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 autoUpdateAnimBg="0"/>
      <p:bldP spid="5128" grpId="0" animBg="1" autoUpdateAnimBg="0"/>
      <p:bldP spid="5129" grpId="0" animBg="1" autoUpdateAnimBg="0"/>
      <p:bldP spid="514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3CD1-E63C-49BF-80F6-5E3AAFDA21B1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17500" y="38604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36889" y="316492"/>
          <a:ext cx="5867198" cy="83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r:id="rId3" imgW="2934017" imgH="419417" progId="Equation.3">
                  <p:embed/>
                </p:oleObj>
              </mc:Choice>
              <mc:Fallback>
                <p:oleObj r:id="rId3" imgW="29340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89" y="316492"/>
                        <a:ext cx="5867198" cy="8375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941659" y="1174750"/>
          <a:ext cx="1828397" cy="58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r:id="rId5" imgW="914717" imgH="292417" progId="Equation.3">
                  <p:embed/>
                </p:oleObj>
              </mc:Choice>
              <mc:Fallback>
                <p:oleObj r:id="rId5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659" y="1174750"/>
                        <a:ext cx="1828397" cy="584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89492" y="1801687"/>
          <a:ext cx="8787695" cy="13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r:id="rId7" imgW="4379916" imgH="660430" progId="Equation.3">
                  <p:embed/>
                </p:oleObj>
              </mc:Choice>
              <mc:Fallback>
                <p:oleObj r:id="rId7" imgW="4379916" imgH="660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2" y="1801687"/>
                        <a:ext cx="8787695" cy="13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61346" y="3708198"/>
          <a:ext cx="7546924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9" imgW="3770581" imgH="241512" progId="Equation.3">
                  <p:embed/>
                </p:oleObj>
              </mc:Choice>
              <mc:Fallback>
                <p:oleObj r:id="rId9" imgW="377058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46" y="3708198"/>
                        <a:ext cx="7546924" cy="482802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67393" y="4805337"/>
          <a:ext cx="7546924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r:id="rId11" imgW="3770581" imgH="241512" progId="Equation.3">
                  <p:embed/>
                </p:oleObj>
              </mc:Choice>
              <mc:Fallback>
                <p:oleObj r:id="rId11" imgW="377058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93" y="4805337"/>
                        <a:ext cx="7546924" cy="482802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1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2A1-3975-41CC-952C-71CFDBFCEB6C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17500" y="38604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1393" y="1308302"/>
          <a:ext cx="6577794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r:id="rId3" imgW="3289617" imgH="419417" progId="Equation.3">
                  <p:embed/>
                </p:oleObj>
              </mc:Choice>
              <mc:Fallback>
                <p:oleObj r:id="rId3" imgW="3289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93" y="1308302"/>
                        <a:ext cx="6577794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644317" y="2090964"/>
          <a:ext cx="1828397" cy="58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r:id="rId5" imgW="914717" imgH="292417" progId="Equation.3">
                  <p:embed/>
                </p:oleObj>
              </mc:Choice>
              <mc:Fallback>
                <p:oleObj r:id="rId5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317" y="2090964"/>
                        <a:ext cx="1828397" cy="58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111" y="3200199"/>
          <a:ext cx="8329587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r:id="rId7" imgW="4153217" imgH="419417" progId="Equation.3">
                  <p:embed/>
                </p:oleObj>
              </mc:Choice>
              <mc:Fallback>
                <p:oleObj r:id="rId7" imgW="4153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11" y="3200199"/>
                        <a:ext cx="8329587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484186" y="454075"/>
          <a:ext cx="4656163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r:id="rId9" imgW="2018741" imgH="241512" progId="Equation.3">
                  <p:embed/>
                </p:oleObj>
              </mc:Choice>
              <mc:Fallback>
                <p:oleObj r:id="rId9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186" y="454075"/>
                        <a:ext cx="4656163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179286" y="4441977"/>
          <a:ext cx="6826250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r:id="rId11" imgW="3403917" imgH="419417" progId="Equation.3">
                  <p:embed/>
                </p:oleObj>
              </mc:Choice>
              <mc:Fallback>
                <p:oleObj r:id="rId11" imgW="3403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286" y="4441977"/>
                        <a:ext cx="6826250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2F60-67C9-4364-9538-F6CC78976520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54D48B6-1471-41AD-9F96-1D9725D6BE9C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47600" y="485826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55587" y="5731127"/>
          <a:ext cx="8080627" cy="55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r:id="rId3" imgW="3503996" imgH="241512" progId="Equation.3">
                  <p:embed/>
                </p:oleObj>
              </mc:Choice>
              <mc:Fallback>
                <p:oleObj r:id="rId3" imgW="3503996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87" y="5731127"/>
                        <a:ext cx="8080627" cy="554365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3341" y="2187726"/>
          <a:ext cx="9084532" cy="34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r:id="rId5" imgW="4546917" imgH="1702117" progId="Equation.3">
                  <p:embed/>
                </p:oleObj>
              </mc:Choice>
              <mc:Fallback>
                <p:oleObj r:id="rId5" imgW="45469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1" y="2187726"/>
                        <a:ext cx="9084532" cy="340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975556" y="553861"/>
          <a:ext cx="4714119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r:id="rId7" imgW="2044130" imgH="241512" progId="Equation.3">
                  <p:embed/>
                </p:oleObj>
              </mc:Choice>
              <mc:Fallback>
                <p:oleObj r:id="rId7" imgW="2044130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556" y="553861"/>
                        <a:ext cx="4714119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36512" y="1297215"/>
          <a:ext cx="6680099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r:id="rId9" imgW="3340417" imgH="419417" progId="Equation.3">
                  <p:embed/>
                </p:oleObj>
              </mc:Choice>
              <mc:Fallback>
                <p:oleObj r:id="rId9" imgW="3340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12" y="1297215"/>
                        <a:ext cx="6680099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527774" y="1503338"/>
          <a:ext cx="1465540" cy="46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r:id="rId11" imgW="914717" imgH="292417" progId="Equation.3">
                  <p:embed/>
                </p:oleObj>
              </mc:Choice>
              <mc:Fallback>
                <p:oleObj r:id="rId11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774" y="1503338"/>
                        <a:ext cx="1465540" cy="468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0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6AF2-0F9F-45E2-8B97-6FDFE8A7BE15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89000" y="1905000"/>
            <a:ext cx="71976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找出区间内的所有极值点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将极值与端点的函数值相比较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挑出最大值和最小值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在实际问题中，如果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内部只有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一个极值点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则它必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为整个区间上的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".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868338" y="892024"/>
            <a:ext cx="7728398" cy="8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794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寻找函数在闭区间上的最大值与最小值的方法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4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0A0-CD98-4599-AF77-E8AEE987B78B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9510" y="1006920"/>
            <a:ext cx="7461848" cy="14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在[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上连续, 则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在[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 一定存在最大值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和最小值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819510" y="3013119"/>
            <a:ext cx="7392837" cy="215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假定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内只有有限个驻点或导数不存在的点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,… , </a:t>
            </a:r>
            <a:r>
              <a:rPr lang="en-US" altLang="zh-CN" sz="2794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我们说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只能在这些点或端点处达到. 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79D2-FAC9-4F3D-9139-62E978E4A92D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079500" y="2030992"/>
            <a:ext cx="7310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即 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= max{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),… 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)}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655536" y="2943175"/>
            <a:ext cx="6948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= min{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),… 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905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E8D-9ED5-44C7-9AAF-8ECF9610E1B0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60337" y="804837"/>
            <a:ext cx="8540750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794" b="1" i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求它在定义域上的最大值和最小值.</a:t>
            </a:r>
            <a:endParaRPr lang="en-US" altLang="zh-CN" sz="2794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712611" y="2341437"/>
            <a:ext cx="7964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, +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)上连续可导, 且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+1)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324429" y="3138715"/>
            <a:ext cx="400150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)=0,   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976564" y="3880052"/>
            <a:ext cx="474032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)&lt;0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单减,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976564" y="4591151"/>
            <a:ext cx="474032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)&gt;0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单增.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77056" y="5478639"/>
            <a:ext cx="477913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1处达到极小值,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659564" y="5334000"/>
          <a:ext cx="169736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3" imgW="1410629" imgH="686415" progId="Equation.3">
                  <p:embed/>
                </p:oleObj>
              </mc:Choice>
              <mc:Fallback>
                <p:oleObj r:id="rId3" imgW="1410629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64" y="5334000"/>
                        <a:ext cx="169736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7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build="p" autoUpdateAnimBg="0"/>
      <p:bldP spid="32774" grpId="0" build="p" autoUpdateAnimBg="0"/>
      <p:bldP spid="32775" grpId="0" build="p" autoUpdateAnimBg="0"/>
      <p:bldP spid="3277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B3F2-87E0-4268-93CC-43379E721595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2036" y="1455965"/>
            <a:ext cx="361194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由于极小值点唯一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8294" y="2135314"/>
          <a:ext cx="291041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r:id="rId3" imgW="2514917" imgH="686117" progId="Equation.3">
                  <p:embed/>
                </p:oleObj>
              </mc:Choice>
              <mc:Fallback>
                <p:oleObj r:id="rId3" imgW="25149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94" y="2135314"/>
                        <a:ext cx="291041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76968" y="3470326"/>
            <a:ext cx="270933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而 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55524" y="3267227"/>
          <a:ext cx="3479397" cy="86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r:id="rId5" imgW="2894661" imgH="723903" progId="Equation.3">
                  <p:embed/>
                </p:oleObj>
              </mc:Choice>
              <mc:Fallback>
                <p:oleObj r:id="rId5" imgW="2894661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24" y="3267227"/>
                        <a:ext cx="3479397" cy="86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74675" y="4273651"/>
          <a:ext cx="2064254" cy="62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r:id="rId7" imgW="1714073" imgH="520791" progId="Equation.3">
                  <p:embed/>
                </p:oleObj>
              </mc:Choice>
              <mc:Fallback>
                <p:oleObj r:id="rId7" imgW="1714073" imgH="5207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5" y="4273651"/>
                        <a:ext cx="2064254" cy="62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9064" y="5575905"/>
            <a:ext cx="318911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无最大值.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4735286" y="1090587"/>
            <a:ext cx="4034770" cy="5294187"/>
            <a:chOff x="0" y="0"/>
            <a:chExt cx="2541" cy="3335"/>
          </a:xfrm>
        </p:grpSpPr>
        <p:sp>
          <p:nvSpPr>
            <p:cNvPr id="33801" name="Rectangle 9" descr="绿色大理石"/>
            <p:cNvSpPr>
              <a:spLocks noChangeArrowheads="1"/>
            </p:cNvSpPr>
            <p:nvPr/>
          </p:nvSpPr>
          <p:spPr bwMode="auto">
            <a:xfrm>
              <a:off x="0" y="0"/>
              <a:ext cx="2541" cy="3335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pic>
          <p:nvPicPr>
            <p:cNvPr id="3380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" y="173"/>
              <a:ext cx="1992" cy="2970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</p:pic>
      </p:grpSp>
      <p:sp>
        <p:nvSpPr>
          <p:cNvPr id="33803" name="Text Box 2"/>
          <p:cNvSpPr txBox="1">
            <a:spLocks noChangeArrowheads="1"/>
          </p:cNvSpPr>
          <p:nvPr/>
        </p:nvSpPr>
        <p:spPr bwMode="auto">
          <a:xfrm>
            <a:off x="262063" y="265087"/>
            <a:ext cx="8881937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794" b="1" i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求它在定义域上的最大值和最小值.</a:t>
            </a:r>
            <a:endParaRPr lang="en-US" altLang="zh-CN" sz="2794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8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6" grpId="0" build="p" autoUpdateAnimBg="0"/>
      <p:bldP spid="3379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8521-D218-474B-8EE5-0DAD157FEA1C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29BDE3D-C7AC-4E0D-AD51-B91CCD13BEF2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268" y="1232886"/>
            <a:ext cx="7815532" cy="267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([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]),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且在(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内只有唯一 一个极值点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则当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为极大(小)值时, 它就是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在[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上的最大(小)值. 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79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FD7-1897-4358-9D86-A1105D14FF28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E25B796-9427-4411-97E6-C9BE69E1E601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60274" y="1230187"/>
            <a:ext cx="7838218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3309938" indent="-33099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在[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上单调, 则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在端点处达到.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0274" y="2530523"/>
            <a:ext cx="7731635" cy="164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实际应用中, 驻点唯一, 最大(小)值又存在, 则此点为最大(小)值点.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24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E225-510B-4A31-B15E-373F04E47355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4C737AE-3A7E-412E-8D9C-856EE7A9F73C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44576" y="1079500"/>
            <a:ext cx="57895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最大值点,最小值点与极值点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5901" y="2017889"/>
            <a:ext cx="7748512" cy="31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极值点是局部范围内的最大值或最小值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函数在闭区间上的最大值或最小值未必是极大值或极小值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函数的最大值或最小值如果在定义区间内达到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则必为极值点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106-7BB4-46A3-9F93-B0145FACD850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DD92F38-B560-4468-B9B3-EE9FADFCDE5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71576" y="2681111"/>
            <a:ext cx="56973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先建立函数关系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表面积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808111" y="3449663"/>
            <a:ext cx="335038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2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rh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462012" y="4392588"/>
            <a:ext cx="290537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898698" y="4254500"/>
          <a:ext cx="1643441" cy="89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3" imgW="1333817" imgH="724217" progId="Equation.3">
                  <p:embed/>
                </p:oleObj>
              </mc:Choice>
              <mc:Fallback>
                <p:oleObj r:id="rId3" imgW="1333817" imgH="724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98" y="4254500"/>
                        <a:ext cx="1643441" cy="89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462012" y="5551715"/>
            <a:ext cx="12972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489100" y="5378349"/>
          <a:ext cx="4197551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r:id="rId5" imgW="1675990" imgH="393846" progId="Equation.3">
                  <p:embed/>
                </p:oleObj>
              </mc:Choice>
              <mc:Fallback>
                <p:oleObj r:id="rId5" imgW="167599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100" y="5378349"/>
                        <a:ext cx="4197551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73358" y="832968"/>
            <a:ext cx="7988061" cy="121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要造一个容积为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的带盖圆柱形桶, 问桶的半径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和桶高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如何确定, 才能使所用材料最省?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69" grpId="0" build="p" autoUpdateAnimBg="0"/>
      <p:bldP spid="36870" grpId="0" build="p" autoUpdateAnimBg="0"/>
      <p:bldP spid="3687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2F52-1C1F-4100-BD66-03898250C064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5B80C80D-29FF-4979-98D8-1D7C641CE1A9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09723"/>
              </p:ext>
            </p:extLst>
          </p:nvPr>
        </p:nvGraphicFramePr>
        <p:xfrm>
          <a:off x="3339515" y="1270000"/>
          <a:ext cx="2884714" cy="89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3" imgW="2336103" imgH="723903" progId="Equation.3">
                  <p:embed/>
                </p:oleObj>
              </mc:Choice>
              <mc:Fallback>
                <p:oleObj r:id="rId3" imgW="2336103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515" y="1270000"/>
                        <a:ext cx="2884714" cy="89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08163" y="3011715"/>
            <a:ext cx="18238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得驻点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963207" y="2828774"/>
          <a:ext cx="1412119" cy="88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5" imgW="1156017" imgH="724217" progId="Equation.3">
                  <p:embed/>
                </p:oleObj>
              </mc:Choice>
              <mc:Fallback>
                <p:oleObj r:id="rId5" imgW="1156017" imgH="724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207" y="2828774"/>
                        <a:ext cx="1412119" cy="88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76413" y="4403675"/>
            <a:ext cx="18238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659314" y="4378476"/>
          <a:ext cx="3160385" cy="10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7" imgW="2412270" imgH="812764" progId="Equation.3">
                  <p:embed/>
                </p:oleObj>
              </mc:Choice>
              <mc:Fallback>
                <p:oleObj r:id="rId7" imgW="2412270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314" y="4378476"/>
                        <a:ext cx="3160385" cy="100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89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B41C-90DC-4EC8-A025-2ADB72CBD0A0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86BA0CF-F12D-4516-AE0B-1102CC592F09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23849" y="1442862"/>
            <a:ext cx="7356425" cy="164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又在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内极小值点唯一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此极小值就是最小值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187350" y="3937000"/>
          <a:ext cx="6631214" cy="86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3" imgW="5420864" imgH="723903" progId="Equation.3">
                  <p:embed/>
                </p:oleObj>
              </mc:Choice>
              <mc:Fallback>
                <p:oleObj r:id="rId3" imgW="5420864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0" y="3937000"/>
                        <a:ext cx="6631214" cy="86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2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E20-0A33-4724-8B90-60D75CD3ED96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95E9572-DF6E-4D33-8CE9-EE0C9971914E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43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1695349" y="636512"/>
            <a:ext cx="6683627" cy="3109988"/>
          </a:xfrm>
          <a:prstGeom prst="roundRect">
            <a:avLst>
              <a:gd name="adj" fmla="val 11384"/>
            </a:avLst>
          </a:prstGeom>
          <a:solidFill>
            <a:srgbClr val="FFFFE1"/>
          </a:solidFill>
          <a:ln w="57150" cmpd="thickThin">
            <a:solidFill>
              <a:srgbClr val="FF9933"/>
            </a:solidFill>
            <a:round/>
            <a:headEnd/>
            <a:tailEnd/>
          </a:ln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218469" y="2633738"/>
            <a:ext cx="486833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86389" y="2633738"/>
            <a:ext cx="487337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5449913" y="2633738"/>
            <a:ext cx="487337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21469" y="640040"/>
            <a:ext cx="175481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968500" y="2630714"/>
            <a:ext cx="6042076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1968500" y="2845405"/>
            <a:ext cx="6042076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V="1">
            <a:off x="2698750" y="955524"/>
            <a:ext cx="0" cy="2446262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2698750" y="959052"/>
            <a:ext cx="3087813" cy="1884337"/>
          </a:xfrm>
          <a:prstGeom prst="line">
            <a:avLst/>
          </a:prstGeom>
          <a:noFill/>
          <a:ln w="28575" cmpd="sng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2698750" y="2371675"/>
            <a:ext cx="263575" cy="262063"/>
          </a:xfrm>
          <a:custGeom>
            <a:avLst/>
            <a:gdLst>
              <a:gd name="T0" fmla="*/ 0 w 166"/>
              <a:gd name="T1" fmla="*/ 0 h 165"/>
              <a:gd name="T2" fmla="*/ 263525 w 166"/>
              <a:gd name="T3" fmla="*/ 0 h 165"/>
              <a:gd name="T4" fmla="*/ 263525 w 166"/>
              <a:gd name="T5" fmla="*/ 261938 h 165"/>
              <a:gd name="T6" fmla="*/ 0 60000 65536"/>
              <a:gd name="T7" fmla="*/ 0 60000 65536"/>
              <a:gd name="T8" fmla="*/ 0 60000 65536"/>
              <a:gd name="T9" fmla="*/ 0 w 166"/>
              <a:gd name="T10" fmla="*/ 0 h 165"/>
              <a:gd name="T11" fmla="*/ 166 w 16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165">
                <a:moveTo>
                  <a:pt x="0" y="0"/>
                </a:moveTo>
                <a:lnTo>
                  <a:pt x="166" y="0"/>
                </a:lnTo>
                <a:lnTo>
                  <a:pt x="166" y="165"/>
                </a:lnTo>
              </a:path>
            </a:pathLst>
          </a:custGeom>
          <a:noFill/>
          <a:ln w="1905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650238" y="2617611"/>
            <a:ext cx="358825" cy="231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010576" y="2616100"/>
            <a:ext cx="0" cy="97971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5638901" y="2847925"/>
            <a:ext cx="0" cy="49237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698750" y="3406825"/>
            <a:ext cx="201940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981599" y="3406825"/>
            <a:ext cx="201940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4816929" y="3240012"/>
            <a:ext cx="96963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150</a:t>
            </a:r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698751" y="3111500"/>
            <a:ext cx="1165678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4473726" y="3093861"/>
            <a:ext cx="1165175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4075087" y="2849437"/>
            <a:ext cx="49288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5651500" y="2782913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2351012" y="2787953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2398889" y="2214437"/>
            <a:ext cx="49187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2320774" y="671286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7666365" y="2789465"/>
            <a:ext cx="49187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821468" y="3979838"/>
            <a:ext cx="7438068" cy="245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如图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––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工厂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––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铁路货站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铁路上选 一点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修建一条公路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CD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连起来, 已知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=20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公里,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=150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公里, 又知铁路与公路的吨公里运费之比为3 : 5, 问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AD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应为多少才能使运费最省.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117675" y="1004913"/>
            <a:ext cx="460627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 flipV="1">
            <a:off x="2332365" y="996849"/>
            <a:ext cx="0" cy="558901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316238" y="2095500"/>
            <a:ext cx="0" cy="525639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7" name="Text Box 30"/>
          <p:cNvSpPr txBox="1">
            <a:spLocks noChangeArrowheads="1"/>
          </p:cNvSpPr>
          <p:nvPr/>
        </p:nvSpPr>
        <p:spPr bwMode="auto">
          <a:xfrm>
            <a:off x="1909536" y="1614715"/>
            <a:ext cx="83860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DDE-70FD-49C6-BA9B-72A01F67737C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96BA738-601F-4E9C-8A96-D9EC93F6CC0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44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28663" y="1050774"/>
            <a:ext cx="817789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建立坐标如图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的方向, 取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为原点.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908024" y="1862163"/>
            <a:ext cx="147348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20,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570992" y="1862163"/>
            <a:ext cx="129234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AD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908024" y="2662465"/>
            <a:ext cx="20104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DB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=150–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660698" y="2709837"/>
          <a:ext cx="2338413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3" imgW="2006046" imgH="393846" progId="Equation.3">
                  <p:embed/>
                </p:oleObj>
              </mc:Choice>
              <mc:Fallback>
                <p:oleObj r:id="rId3" imgW="200604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98" y="2709837"/>
                        <a:ext cx="2338413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086556" y="3595814"/>
            <a:ext cx="768450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设铁路吨公里运费为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则公路吨公里运费为5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086555" y="4430889"/>
            <a:ext cx="73579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每吨材料总运费为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527024" y="5270500"/>
          <a:ext cx="6570738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r:id="rId5" imgW="5535115" imgH="444624" progId="Equation.3">
                  <p:embed/>
                </p:oleObj>
              </mc:Choice>
              <mc:Fallback>
                <p:oleObj r:id="rId5" imgW="553511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24" y="5270500"/>
                        <a:ext cx="6570738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  <p:bldP spid="40965" grpId="0" build="p" autoUpdateAnimBg="0"/>
      <p:bldP spid="40966" grpId="0" build="p" autoUpdateAnimBg="0"/>
      <p:bldP spid="40968" grpId="0" build="p" autoUpdateAnimBg="0"/>
      <p:bldP spid="409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1833-624D-44E0-8A3F-693FC7806966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E56A3BE-57EF-484E-87BB-85FC7E3179A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45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344587" y="1609675"/>
            <a:ext cx="5551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的最小值, 先求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W'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661457" y="2651377"/>
          <a:ext cx="4026202" cy="92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3" imgW="3364357" imgH="774681" progId="Equation.3">
                  <p:embed/>
                </p:oleObj>
              </mc:Choice>
              <mc:Fallback>
                <p:oleObj r:id="rId3" imgW="3364357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457" y="2651377"/>
                        <a:ext cx="4026202" cy="926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393976" y="4521100"/>
            <a:ext cx="72581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15.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在(0, 150)中驻点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唯一.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A4D7-F44E-4FFB-A04C-18200E6BB79A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53E759A-30D0-476C-B8E0-4942935CEBCA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46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869849" y="909663"/>
            <a:ext cx="72581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在(0, 150)中,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086429" y="1608163"/>
          <a:ext cx="4649107" cy="14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3872137" imgH="1180905" progId="Equation.3">
                  <p:embed/>
                </p:oleObj>
              </mc:Choice>
              <mc:Fallback>
                <p:oleObj r:id="rId3" imgW="3872137" imgH="11809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429" y="1608163"/>
                        <a:ext cx="4649107" cy="14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613076" y="3383139"/>
          <a:ext cx="2076853" cy="12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1688684" imgH="990487" progId="Equation.3">
                  <p:embed/>
                </p:oleObj>
              </mc:Choice>
              <mc:Fallback>
                <p:oleObj r:id="rId5" imgW="1688684" imgH="9904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6" y="3383139"/>
                        <a:ext cx="2076853" cy="12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835575" y="3600349"/>
            <a:ext cx="103363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&gt; 0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869849" y="5016500"/>
            <a:ext cx="7224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(15)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为极小值也即为最小值.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869849" y="5665611"/>
            <a:ext cx="7224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=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时, 全程运费最省.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autoUpdateAnimBg="0"/>
      <p:bldP spid="43015" grpId="0" build="p" autoUpdateAnimBg="0"/>
      <p:bldP spid="4301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3E5-4457-4F9F-AFDC-1CF888CA0E3D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B0C0DDA-2BC0-439A-BBBE-B0442640931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47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539750" y="2660953"/>
            <a:ext cx="684691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 如图建立坐标系.  原木直径不计.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120825" y="3273274"/>
            <a:ext cx="35958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是通过点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(3, 2)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且与渠道两侧壁分别交于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的线段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120825" y="5303762"/>
            <a:ext cx="2906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的最小值.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039" name="Group 35"/>
          <p:cNvGrpSpPr>
            <a:grpSpLocks/>
          </p:cNvGrpSpPr>
          <p:nvPr/>
        </p:nvGrpSpPr>
        <p:grpSpPr bwMode="auto">
          <a:xfrm>
            <a:off x="4745365" y="3370540"/>
            <a:ext cx="3923897" cy="2967365"/>
            <a:chOff x="0" y="0"/>
            <a:chExt cx="2472" cy="1869"/>
          </a:xfrm>
        </p:grpSpPr>
        <p:grpSp>
          <p:nvGrpSpPr>
            <p:cNvPr id="44040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40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404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3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5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6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8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9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1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405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4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40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40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0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0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40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40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40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4063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6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6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4065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66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067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68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60680" y="734204"/>
            <a:ext cx="7762218" cy="1898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宽为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米的支渠道垂直地流向宽为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米的主渠道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若在其中漂运原木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问能通过的原木的最大长度是多少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2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  <p:bldP spid="44037" grpId="0" build="p" autoUpdateAnimBg="0"/>
      <p:bldP spid="44038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B58-96D0-482E-A3FD-A8B2C282F024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94831D7-2C52-4FC4-BED8-42B9F79C69F0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356683" y="973163"/>
          <a:ext cx="3410353" cy="80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r:id="rId3" imgW="2856577" imgH="673125" progId="Equation.3">
                  <p:embed/>
                </p:oleObj>
              </mc:Choice>
              <mc:Fallback>
                <p:oleObj r:id="rId3" imgW="285657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83" y="973163"/>
                        <a:ext cx="3410353" cy="803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08214" y="1836965"/>
            <a:ext cx="31351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 + CB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055813" y="2359076"/>
          <a:ext cx="3497036" cy="79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r:id="rId5" imgW="3010217" imgH="686117" progId="Equation.3">
                  <p:embed/>
                </p:oleObj>
              </mc:Choice>
              <mc:Fallback>
                <p:oleObj r:id="rId5" imgW="30102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813" y="2359076"/>
                        <a:ext cx="3497036" cy="796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189365" y="3655786"/>
          <a:ext cx="3732389" cy="8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r:id="rId7" imgW="3213417" imgH="736917" progId="Equation.3">
                  <p:embed/>
                </p:oleObj>
              </mc:Choice>
              <mc:Fallback>
                <p:oleObj r:id="rId7" imgW="32134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65" y="3655786"/>
                        <a:ext cx="3732389" cy="8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090584" y="3722814"/>
          <a:ext cx="2331357" cy="8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r:id="rId9" imgW="2006917" imgH="736917" progId="Equation.3">
                  <p:embed/>
                </p:oleObj>
              </mc:Choice>
              <mc:Fallback>
                <p:oleObj r:id="rId9" imgW="20069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584" y="3722814"/>
                        <a:ext cx="2331357" cy="8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29191" y="4973663"/>
          <a:ext cx="2934103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r:id="rId11" imgW="2527617" imgH="787717" progId="Equation.3">
                  <p:embed/>
                </p:oleObj>
              </mc:Choice>
              <mc:Fallback>
                <p:oleObj r:id="rId11" imgW="25276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191" y="4973663"/>
                        <a:ext cx="2934103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5" name="Group 35"/>
          <p:cNvGrpSpPr>
            <a:grpSpLocks/>
          </p:cNvGrpSpPr>
          <p:nvPr/>
        </p:nvGrpSpPr>
        <p:grpSpPr bwMode="auto">
          <a:xfrm>
            <a:off x="5219599" y="0"/>
            <a:ext cx="3924401" cy="2966861"/>
            <a:chOff x="0" y="0"/>
            <a:chExt cx="2472" cy="1869"/>
          </a:xfrm>
        </p:grpSpPr>
        <p:grpSp>
          <p:nvGrpSpPr>
            <p:cNvPr id="45066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506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506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69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1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2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4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5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7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507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80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8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508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50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508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50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50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8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5089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90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5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5091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2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3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4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A8DD-4E37-440C-A674-4E1A14336463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DD15963-64B9-4C1B-9626-C436104C0602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39762" y="663727"/>
          <a:ext cx="3567591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3" imgW="3073717" imgH="787717" progId="Equation.3">
                  <p:embed/>
                </p:oleObj>
              </mc:Choice>
              <mc:Fallback>
                <p:oleObj r:id="rId3" imgW="30737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762" y="663727"/>
                        <a:ext cx="3567591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495274" y="1735163"/>
          <a:ext cx="1526016" cy="81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5" imgW="1283574" imgH="686415" progId="Equation.3">
                  <p:embed/>
                </p:oleObj>
              </mc:Choice>
              <mc:Fallback>
                <p:oleObj r:id="rId5" imgW="1283574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274" y="1735163"/>
                        <a:ext cx="1526016" cy="81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560286" y="2716389"/>
          <a:ext cx="3124603" cy="84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7" imgW="2678854" imgH="723903" progId="Equation.3">
                  <p:embed/>
                </p:oleObj>
              </mc:Choice>
              <mc:Fallback>
                <p:oleObj r:id="rId7" imgW="2678854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86" y="2716389"/>
                        <a:ext cx="3124603" cy="841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954012" y="3613452"/>
            <a:ext cx="7472337" cy="121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实际问题中最小值一定存在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且驻点唯一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故此极小值就为最小值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2335389" y="5045227"/>
            <a:ext cx="43845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m = 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7.02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936877" y="5780012"/>
            <a:ext cx="697844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故能通过原木的最大长度为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7.02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米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6089" name="Group 35"/>
          <p:cNvGrpSpPr>
            <a:grpSpLocks/>
          </p:cNvGrpSpPr>
          <p:nvPr/>
        </p:nvGrpSpPr>
        <p:grpSpPr bwMode="auto">
          <a:xfrm>
            <a:off x="5219599" y="0"/>
            <a:ext cx="3924401" cy="2966861"/>
            <a:chOff x="0" y="0"/>
            <a:chExt cx="2472" cy="1869"/>
          </a:xfrm>
        </p:grpSpPr>
        <p:grpSp>
          <p:nvGrpSpPr>
            <p:cNvPr id="46090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609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609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3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5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6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8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9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1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610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4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610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610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61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6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61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6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611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6113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1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5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6115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6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17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6118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6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/>
      <p:bldP spid="46087" grpId="0" build="p" autoUpdateAnimBg="0" advAuto="0"/>
      <p:bldP spid="460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251C-1E6F-4D50-97D0-4ECFB5C89F96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743031E-82C0-4B03-8739-C7E02DED6DD6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7413" y="1349627"/>
            <a:ext cx="57895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费马定理</a:t>
            </a: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94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极值点的必要条件</a:t>
            </a: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216075" y="2028976"/>
            <a:ext cx="7067651" cy="357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设函数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在区间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内有定义，若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10" b="1" i="1">
                <a:solidFill>
                  <a:srgbClr val="000000"/>
                </a:solidFill>
              </a:rPr>
              <a:t>∈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y=f(x)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的极值点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可导，则</a:t>
            </a:r>
          </a:p>
          <a:p>
            <a:pPr algn="ctr" eaLnBrk="1" fontAlgn="base" hangingPunct="1">
              <a:lnSpc>
                <a:spcPct val="1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731127" y="3778250"/>
            <a:ext cx="1936750" cy="0"/>
          </a:xfrm>
          <a:prstGeom prst="line">
            <a:avLst/>
          </a:prstGeom>
          <a:noFill/>
          <a:ln w="57150" cmpd="sng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2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8E4-E7C8-4683-9F1D-D9F3A74F764B}" type="slidenum">
              <a:rPr lang="en-US" altLang="zh-CN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423B098-A6F9-4E7F-9AB9-D64B9D11CECD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022802" y="1498802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r:id="rId3" imgW="737237" imgH="229016" progId="Equation.3">
                  <p:embed/>
                </p:oleObj>
              </mc:Choice>
              <mc:Fallback>
                <p:oleObj r:id="rId3" imgW="737237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802" y="1498802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617107" y="2670024"/>
          <a:ext cx="3714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r:id="rId5" imgW="1485572" imgH="431930" progId="Equation.3">
                  <p:embed/>
                </p:oleObj>
              </mc:Choice>
              <mc:Fallback>
                <p:oleObj r:id="rId5" imgW="1485572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107" y="2670024"/>
                        <a:ext cx="3714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58826" y="982738"/>
            <a:ext cx="853823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实际中在测量某个值时，共进行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次试验，得到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个值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414262" y="2049639"/>
            <a:ext cx="84092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用哪个值作为测定量的实际值呢？即寻找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，使得</a:t>
            </a: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6605512" y="273151"/>
            <a:ext cx="1987651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最小二乘法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332111" y="5221111"/>
          <a:ext cx="3778754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r:id="rId7" imgW="1510961" imgH="393846" progId="Equation.3">
                  <p:embed/>
                </p:oleObj>
              </mc:Choice>
              <mc:Fallback>
                <p:oleObj r:id="rId7" imgW="151096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111" y="5221111"/>
                        <a:ext cx="3778754" cy="9842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82802" y="3760611"/>
          <a:ext cx="711200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r:id="rId9" imgW="2843883" imgH="901626" progId="Equation.3">
                  <p:embed/>
                </p:oleObj>
              </mc:Choice>
              <mc:Fallback>
                <p:oleObj r:id="rId9" imgW="2843883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02" y="3760611"/>
                        <a:ext cx="711200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  <p:bldP spid="47110" grpId="0" build="p" autoUpdateAnimBg="0"/>
      <p:bldP spid="4711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D0D-FC97-4E8F-9021-8476F86D225E}" type="slidenum">
              <a:rPr lang="en-US" altLang="zh-CN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38F0EBE-0144-4F9C-8051-00C27EA197E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553608" y="1289151"/>
          <a:ext cx="3772202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r:id="rId3" imgW="1510961" imgH="393846" progId="Equation.3">
                  <p:embed/>
                </p:oleObj>
              </mc:Choice>
              <mc:Fallback>
                <p:oleObj r:id="rId3" imgW="151096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608" y="1289151"/>
                        <a:ext cx="3772202" cy="9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6605512" y="262064"/>
            <a:ext cx="1987651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最小二乘法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31762"/>
              </p:ext>
            </p:extLst>
          </p:nvPr>
        </p:nvGraphicFramePr>
        <p:xfrm>
          <a:off x="913597" y="2812647"/>
          <a:ext cx="457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r:id="rId5" imgW="1829117" imgH="228917" progId="Equation.3">
                  <p:embed/>
                </p:oleObj>
              </mc:Choice>
              <mc:Fallback>
                <p:oleObj r:id="rId5" imgW="1829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97" y="2812647"/>
                        <a:ext cx="457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80645"/>
              </p:ext>
            </p:extLst>
          </p:nvPr>
        </p:nvGraphicFramePr>
        <p:xfrm>
          <a:off x="913597" y="3553970"/>
          <a:ext cx="5960937" cy="107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r:id="rId7" imgW="2386881" imgH="431930" progId="Equation.3">
                  <p:embed/>
                </p:oleObj>
              </mc:Choice>
              <mc:Fallback>
                <p:oleObj r:id="rId7" imgW="2386881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97" y="3553970"/>
                        <a:ext cx="5960937" cy="107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0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P206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mtClean="0"/>
              <a:t>2.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3632-AE99-4DBE-BC8D-80D58F79CA8C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6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3B34-41E9-4D77-A651-683040F88998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F390EB8-3BF1-470A-90DB-DBE6A539422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6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752802" y="533199"/>
            <a:ext cx="4495397" cy="3201206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230564" y="697492"/>
            <a:ext cx="3630309" cy="2872619"/>
            <a:chOff x="0" y="0"/>
            <a:chExt cx="2287" cy="1810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48" y="379"/>
              <a:ext cx="21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666" y="379"/>
              <a:ext cx="63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0" y="489"/>
              <a:ext cx="67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0" y="599"/>
              <a:ext cx="43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1056" y="599"/>
              <a:ext cx="17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1633" y="1170"/>
              <a:ext cx="65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3" name="Freeform 10"/>
            <p:cNvSpPr>
              <a:spLocks/>
            </p:cNvSpPr>
            <p:nvPr/>
          </p:nvSpPr>
          <p:spPr bwMode="auto">
            <a:xfrm>
              <a:off x="204" y="364"/>
              <a:ext cx="1671" cy="1245"/>
            </a:xfrm>
            <a:custGeom>
              <a:avLst/>
              <a:gdLst>
                <a:gd name="T0" fmla="*/ 5 w 2016"/>
                <a:gd name="T1" fmla="*/ 1230 h 1392"/>
                <a:gd name="T2" fmla="*/ 14 w 2016"/>
                <a:gd name="T3" fmla="*/ 1191 h 1392"/>
                <a:gd name="T4" fmla="*/ 27 w 2016"/>
                <a:gd name="T5" fmla="*/ 1146 h 1392"/>
                <a:gd name="T6" fmla="*/ 40 w 2016"/>
                <a:gd name="T7" fmla="*/ 1090 h 1392"/>
                <a:gd name="T8" fmla="*/ 62 w 2016"/>
                <a:gd name="T9" fmla="*/ 997 h 1392"/>
                <a:gd name="T10" fmla="*/ 95 w 2016"/>
                <a:gd name="T11" fmla="*/ 860 h 1392"/>
                <a:gd name="T12" fmla="*/ 133 w 2016"/>
                <a:gd name="T13" fmla="*/ 719 h 1392"/>
                <a:gd name="T14" fmla="*/ 172 w 2016"/>
                <a:gd name="T15" fmla="*/ 589 h 1392"/>
                <a:gd name="T16" fmla="*/ 202 w 2016"/>
                <a:gd name="T17" fmla="*/ 504 h 1392"/>
                <a:gd name="T18" fmla="*/ 223 w 2016"/>
                <a:gd name="T19" fmla="*/ 455 h 1392"/>
                <a:gd name="T20" fmla="*/ 242 w 2016"/>
                <a:gd name="T21" fmla="*/ 416 h 1392"/>
                <a:gd name="T22" fmla="*/ 261 w 2016"/>
                <a:gd name="T23" fmla="*/ 388 h 1392"/>
                <a:gd name="T24" fmla="*/ 280 w 2016"/>
                <a:gd name="T25" fmla="*/ 371 h 1392"/>
                <a:gd name="T26" fmla="*/ 299 w 2016"/>
                <a:gd name="T27" fmla="*/ 368 h 1392"/>
                <a:gd name="T28" fmla="*/ 318 w 2016"/>
                <a:gd name="T29" fmla="*/ 375 h 1392"/>
                <a:gd name="T30" fmla="*/ 337 w 2016"/>
                <a:gd name="T31" fmla="*/ 390 h 1392"/>
                <a:gd name="T32" fmla="*/ 356 w 2016"/>
                <a:gd name="T33" fmla="*/ 414 h 1392"/>
                <a:gd name="T34" fmla="*/ 386 w 2016"/>
                <a:gd name="T35" fmla="*/ 461 h 1392"/>
                <a:gd name="T36" fmla="*/ 426 w 2016"/>
                <a:gd name="T37" fmla="*/ 536 h 1392"/>
                <a:gd name="T38" fmla="*/ 469 w 2016"/>
                <a:gd name="T39" fmla="*/ 610 h 1392"/>
                <a:gd name="T40" fmla="*/ 512 w 2016"/>
                <a:gd name="T41" fmla="*/ 673 h 1392"/>
                <a:gd name="T42" fmla="*/ 535 w 2016"/>
                <a:gd name="T43" fmla="*/ 698 h 1392"/>
                <a:gd name="T44" fmla="*/ 557 w 2016"/>
                <a:gd name="T45" fmla="*/ 713 h 1392"/>
                <a:gd name="T46" fmla="*/ 581 w 2016"/>
                <a:gd name="T47" fmla="*/ 718 h 1392"/>
                <a:gd name="T48" fmla="*/ 605 w 2016"/>
                <a:gd name="T49" fmla="*/ 713 h 1392"/>
                <a:gd name="T50" fmla="*/ 630 w 2016"/>
                <a:gd name="T51" fmla="*/ 694 h 1392"/>
                <a:gd name="T52" fmla="*/ 656 w 2016"/>
                <a:gd name="T53" fmla="*/ 663 h 1392"/>
                <a:gd name="T54" fmla="*/ 681 w 2016"/>
                <a:gd name="T55" fmla="*/ 620 h 1392"/>
                <a:gd name="T56" fmla="*/ 708 w 2016"/>
                <a:gd name="T57" fmla="*/ 570 h 1392"/>
                <a:gd name="T58" fmla="*/ 764 w 2016"/>
                <a:gd name="T59" fmla="*/ 452 h 1392"/>
                <a:gd name="T60" fmla="*/ 821 w 2016"/>
                <a:gd name="T61" fmla="*/ 321 h 1392"/>
                <a:gd name="T62" fmla="*/ 879 w 2016"/>
                <a:gd name="T63" fmla="*/ 196 h 1392"/>
                <a:gd name="T64" fmla="*/ 907 w 2016"/>
                <a:gd name="T65" fmla="*/ 140 h 1392"/>
                <a:gd name="T66" fmla="*/ 936 w 2016"/>
                <a:gd name="T67" fmla="*/ 89 h 1392"/>
                <a:gd name="T68" fmla="*/ 963 w 2016"/>
                <a:gd name="T69" fmla="*/ 48 h 1392"/>
                <a:gd name="T70" fmla="*/ 990 w 2016"/>
                <a:gd name="T71" fmla="*/ 19 h 1392"/>
                <a:gd name="T72" fmla="*/ 1017 w 2016"/>
                <a:gd name="T73" fmla="*/ 2 h 1392"/>
                <a:gd name="T74" fmla="*/ 1043 w 2016"/>
                <a:gd name="T75" fmla="*/ 0 h 1392"/>
                <a:gd name="T76" fmla="*/ 1068 w 2016"/>
                <a:gd name="T77" fmla="*/ 13 h 1392"/>
                <a:gd name="T78" fmla="*/ 1092 w 2016"/>
                <a:gd name="T79" fmla="*/ 43 h 1392"/>
                <a:gd name="T80" fmla="*/ 1117 w 2016"/>
                <a:gd name="T81" fmla="*/ 84 h 1392"/>
                <a:gd name="T82" fmla="*/ 1141 w 2016"/>
                <a:gd name="T83" fmla="*/ 138 h 1392"/>
                <a:gd name="T84" fmla="*/ 1165 w 2016"/>
                <a:gd name="T85" fmla="*/ 201 h 1392"/>
                <a:gd name="T86" fmla="*/ 1189 w 2016"/>
                <a:gd name="T87" fmla="*/ 270 h 1392"/>
                <a:gd name="T88" fmla="*/ 1237 w 2016"/>
                <a:gd name="T89" fmla="*/ 420 h 1392"/>
                <a:gd name="T90" fmla="*/ 1281 w 2016"/>
                <a:gd name="T91" fmla="*/ 575 h 1392"/>
                <a:gd name="T92" fmla="*/ 1315 w 2016"/>
                <a:gd name="T93" fmla="*/ 683 h 1392"/>
                <a:gd name="T94" fmla="*/ 1337 w 2016"/>
                <a:gd name="T95" fmla="*/ 747 h 1392"/>
                <a:gd name="T96" fmla="*/ 1358 w 2016"/>
                <a:gd name="T97" fmla="*/ 804 h 1392"/>
                <a:gd name="T98" fmla="*/ 1378 w 2016"/>
                <a:gd name="T99" fmla="*/ 848 h 1392"/>
                <a:gd name="T100" fmla="*/ 1399 w 2016"/>
                <a:gd name="T101" fmla="*/ 883 h 1392"/>
                <a:gd name="T102" fmla="*/ 1418 w 2016"/>
                <a:gd name="T103" fmla="*/ 902 h 1392"/>
                <a:gd name="T104" fmla="*/ 1439 w 2016"/>
                <a:gd name="T105" fmla="*/ 909 h 1392"/>
                <a:gd name="T106" fmla="*/ 1458 w 2016"/>
                <a:gd name="T107" fmla="*/ 909 h 1392"/>
                <a:gd name="T108" fmla="*/ 1477 w 2016"/>
                <a:gd name="T109" fmla="*/ 902 h 1392"/>
                <a:gd name="T110" fmla="*/ 1505 w 2016"/>
                <a:gd name="T111" fmla="*/ 877 h 1392"/>
                <a:gd name="T112" fmla="*/ 1543 w 2016"/>
                <a:gd name="T113" fmla="*/ 827 h 1392"/>
                <a:gd name="T114" fmla="*/ 1576 w 2016"/>
                <a:gd name="T115" fmla="*/ 767 h 1392"/>
                <a:gd name="T116" fmla="*/ 1607 w 2016"/>
                <a:gd name="T117" fmla="*/ 702 h 1392"/>
                <a:gd name="T118" fmla="*/ 1636 w 2016"/>
                <a:gd name="T119" fmla="*/ 644 h 1392"/>
                <a:gd name="T120" fmla="*/ 1660 w 2016"/>
                <a:gd name="T121" fmla="*/ 599 h 13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016"/>
                <a:gd name="T184" fmla="*/ 0 h 1392"/>
                <a:gd name="T185" fmla="*/ 2016 w 2016"/>
                <a:gd name="T186" fmla="*/ 1392 h 13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016" h="1392">
                  <a:moveTo>
                    <a:pt x="0" y="1392"/>
                  </a:moveTo>
                  <a:lnTo>
                    <a:pt x="6" y="1375"/>
                  </a:lnTo>
                  <a:lnTo>
                    <a:pt x="11" y="1355"/>
                  </a:lnTo>
                  <a:lnTo>
                    <a:pt x="17" y="1332"/>
                  </a:lnTo>
                  <a:lnTo>
                    <a:pt x="25" y="1307"/>
                  </a:lnTo>
                  <a:lnTo>
                    <a:pt x="32" y="1281"/>
                  </a:lnTo>
                  <a:lnTo>
                    <a:pt x="40" y="1252"/>
                  </a:lnTo>
                  <a:lnTo>
                    <a:pt x="48" y="1219"/>
                  </a:lnTo>
                  <a:lnTo>
                    <a:pt x="57" y="1186"/>
                  </a:lnTo>
                  <a:lnTo>
                    <a:pt x="75" y="1115"/>
                  </a:lnTo>
                  <a:lnTo>
                    <a:pt x="96" y="1041"/>
                  </a:lnTo>
                  <a:lnTo>
                    <a:pt x="115" y="962"/>
                  </a:lnTo>
                  <a:lnTo>
                    <a:pt x="138" y="883"/>
                  </a:lnTo>
                  <a:lnTo>
                    <a:pt x="161" y="804"/>
                  </a:lnTo>
                  <a:lnTo>
                    <a:pt x="184" y="730"/>
                  </a:lnTo>
                  <a:lnTo>
                    <a:pt x="207" y="659"/>
                  </a:lnTo>
                  <a:lnTo>
                    <a:pt x="232" y="593"/>
                  </a:lnTo>
                  <a:lnTo>
                    <a:pt x="244" y="563"/>
                  </a:lnTo>
                  <a:lnTo>
                    <a:pt x="255" y="534"/>
                  </a:lnTo>
                  <a:lnTo>
                    <a:pt x="269" y="509"/>
                  </a:lnTo>
                  <a:lnTo>
                    <a:pt x="280" y="486"/>
                  </a:lnTo>
                  <a:lnTo>
                    <a:pt x="292" y="465"/>
                  </a:lnTo>
                  <a:lnTo>
                    <a:pt x="303" y="447"/>
                  </a:lnTo>
                  <a:lnTo>
                    <a:pt x="315" y="434"/>
                  </a:lnTo>
                  <a:lnTo>
                    <a:pt x="326" y="422"/>
                  </a:lnTo>
                  <a:lnTo>
                    <a:pt x="338" y="415"/>
                  </a:lnTo>
                  <a:lnTo>
                    <a:pt x="349" y="411"/>
                  </a:lnTo>
                  <a:lnTo>
                    <a:pt x="361" y="411"/>
                  </a:lnTo>
                  <a:lnTo>
                    <a:pt x="372" y="413"/>
                  </a:lnTo>
                  <a:lnTo>
                    <a:pt x="384" y="419"/>
                  </a:lnTo>
                  <a:lnTo>
                    <a:pt x="395" y="426"/>
                  </a:lnTo>
                  <a:lnTo>
                    <a:pt x="407" y="436"/>
                  </a:lnTo>
                  <a:lnTo>
                    <a:pt x="418" y="449"/>
                  </a:lnTo>
                  <a:lnTo>
                    <a:pt x="430" y="463"/>
                  </a:lnTo>
                  <a:lnTo>
                    <a:pt x="441" y="478"/>
                  </a:lnTo>
                  <a:lnTo>
                    <a:pt x="466" y="515"/>
                  </a:lnTo>
                  <a:lnTo>
                    <a:pt x="489" y="555"/>
                  </a:lnTo>
                  <a:lnTo>
                    <a:pt x="514" y="599"/>
                  </a:lnTo>
                  <a:lnTo>
                    <a:pt x="539" y="641"/>
                  </a:lnTo>
                  <a:lnTo>
                    <a:pt x="566" y="682"/>
                  </a:lnTo>
                  <a:lnTo>
                    <a:pt x="591" y="720"/>
                  </a:lnTo>
                  <a:lnTo>
                    <a:pt x="618" y="753"/>
                  </a:lnTo>
                  <a:lnTo>
                    <a:pt x="632" y="768"/>
                  </a:lnTo>
                  <a:lnTo>
                    <a:pt x="645" y="780"/>
                  </a:lnTo>
                  <a:lnTo>
                    <a:pt x="658" y="789"/>
                  </a:lnTo>
                  <a:lnTo>
                    <a:pt x="672" y="797"/>
                  </a:lnTo>
                  <a:lnTo>
                    <a:pt x="687" y="801"/>
                  </a:lnTo>
                  <a:lnTo>
                    <a:pt x="701" y="803"/>
                  </a:lnTo>
                  <a:lnTo>
                    <a:pt x="714" y="801"/>
                  </a:lnTo>
                  <a:lnTo>
                    <a:pt x="730" y="797"/>
                  </a:lnTo>
                  <a:lnTo>
                    <a:pt x="745" y="789"/>
                  </a:lnTo>
                  <a:lnTo>
                    <a:pt x="760" y="776"/>
                  </a:lnTo>
                  <a:lnTo>
                    <a:pt x="776" y="760"/>
                  </a:lnTo>
                  <a:lnTo>
                    <a:pt x="791" y="741"/>
                  </a:lnTo>
                  <a:lnTo>
                    <a:pt x="806" y="718"/>
                  </a:lnTo>
                  <a:lnTo>
                    <a:pt x="822" y="693"/>
                  </a:lnTo>
                  <a:lnTo>
                    <a:pt x="839" y="666"/>
                  </a:lnTo>
                  <a:lnTo>
                    <a:pt x="854" y="637"/>
                  </a:lnTo>
                  <a:lnTo>
                    <a:pt x="889" y="574"/>
                  </a:lnTo>
                  <a:lnTo>
                    <a:pt x="922" y="505"/>
                  </a:lnTo>
                  <a:lnTo>
                    <a:pt x="956" y="432"/>
                  </a:lnTo>
                  <a:lnTo>
                    <a:pt x="991" y="359"/>
                  </a:lnTo>
                  <a:lnTo>
                    <a:pt x="1025" y="286"/>
                  </a:lnTo>
                  <a:lnTo>
                    <a:pt x="1060" y="219"/>
                  </a:lnTo>
                  <a:lnTo>
                    <a:pt x="1077" y="186"/>
                  </a:lnTo>
                  <a:lnTo>
                    <a:pt x="1094" y="156"/>
                  </a:lnTo>
                  <a:lnTo>
                    <a:pt x="1112" y="127"/>
                  </a:lnTo>
                  <a:lnTo>
                    <a:pt x="1129" y="100"/>
                  </a:lnTo>
                  <a:lnTo>
                    <a:pt x="1146" y="77"/>
                  </a:lnTo>
                  <a:lnTo>
                    <a:pt x="1162" y="54"/>
                  </a:lnTo>
                  <a:lnTo>
                    <a:pt x="1179" y="37"/>
                  </a:lnTo>
                  <a:lnTo>
                    <a:pt x="1194" y="21"/>
                  </a:lnTo>
                  <a:lnTo>
                    <a:pt x="1212" y="10"/>
                  </a:lnTo>
                  <a:lnTo>
                    <a:pt x="1227" y="2"/>
                  </a:lnTo>
                  <a:lnTo>
                    <a:pt x="1242" y="0"/>
                  </a:lnTo>
                  <a:lnTo>
                    <a:pt x="1258" y="0"/>
                  </a:lnTo>
                  <a:lnTo>
                    <a:pt x="1273" y="6"/>
                  </a:lnTo>
                  <a:lnTo>
                    <a:pt x="1288" y="15"/>
                  </a:lnTo>
                  <a:lnTo>
                    <a:pt x="1304" y="29"/>
                  </a:lnTo>
                  <a:lnTo>
                    <a:pt x="1317" y="48"/>
                  </a:lnTo>
                  <a:lnTo>
                    <a:pt x="1333" y="69"/>
                  </a:lnTo>
                  <a:lnTo>
                    <a:pt x="1348" y="94"/>
                  </a:lnTo>
                  <a:lnTo>
                    <a:pt x="1361" y="123"/>
                  </a:lnTo>
                  <a:lnTo>
                    <a:pt x="1377" y="154"/>
                  </a:lnTo>
                  <a:lnTo>
                    <a:pt x="1392" y="188"/>
                  </a:lnTo>
                  <a:lnTo>
                    <a:pt x="1405" y="225"/>
                  </a:lnTo>
                  <a:lnTo>
                    <a:pt x="1421" y="261"/>
                  </a:lnTo>
                  <a:lnTo>
                    <a:pt x="1434" y="302"/>
                  </a:lnTo>
                  <a:lnTo>
                    <a:pt x="1463" y="384"/>
                  </a:lnTo>
                  <a:lnTo>
                    <a:pt x="1492" y="470"/>
                  </a:lnTo>
                  <a:lnTo>
                    <a:pt x="1519" y="557"/>
                  </a:lnTo>
                  <a:lnTo>
                    <a:pt x="1546" y="643"/>
                  </a:lnTo>
                  <a:lnTo>
                    <a:pt x="1573" y="726"/>
                  </a:lnTo>
                  <a:lnTo>
                    <a:pt x="1586" y="764"/>
                  </a:lnTo>
                  <a:lnTo>
                    <a:pt x="1599" y="801"/>
                  </a:lnTo>
                  <a:lnTo>
                    <a:pt x="1613" y="835"/>
                  </a:lnTo>
                  <a:lnTo>
                    <a:pt x="1624" y="868"/>
                  </a:lnTo>
                  <a:lnTo>
                    <a:pt x="1638" y="899"/>
                  </a:lnTo>
                  <a:lnTo>
                    <a:pt x="1651" y="925"/>
                  </a:lnTo>
                  <a:lnTo>
                    <a:pt x="1663" y="948"/>
                  </a:lnTo>
                  <a:lnTo>
                    <a:pt x="1674" y="970"/>
                  </a:lnTo>
                  <a:lnTo>
                    <a:pt x="1688" y="987"/>
                  </a:lnTo>
                  <a:lnTo>
                    <a:pt x="1699" y="998"/>
                  </a:lnTo>
                  <a:lnTo>
                    <a:pt x="1711" y="1008"/>
                  </a:lnTo>
                  <a:lnTo>
                    <a:pt x="1722" y="1014"/>
                  </a:lnTo>
                  <a:lnTo>
                    <a:pt x="1736" y="1016"/>
                  </a:lnTo>
                  <a:lnTo>
                    <a:pt x="1747" y="1018"/>
                  </a:lnTo>
                  <a:lnTo>
                    <a:pt x="1759" y="1016"/>
                  </a:lnTo>
                  <a:lnTo>
                    <a:pt x="1770" y="1012"/>
                  </a:lnTo>
                  <a:lnTo>
                    <a:pt x="1782" y="1008"/>
                  </a:lnTo>
                  <a:lnTo>
                    <a:pt x="1793" y="1000"/>
                  </a:lnTo>
                  <a:lnTo>
                    <a:pt x="1816" y="981"/>
                  </a:lnTo>
                  <a:lnTo>
                    <a:pt x="1838" y="954"/>
                  </a:lnTo>
                  <a:lnTo>
                    <a:pt x="1861" y="925"/>
                  </a:lnTo>
                  <a:lnTo>
                    <a:pt x="1882" y="893"/>
                  </a:lnTo>
                  <a:lnTo>
                    <a:pt x="1901" y="858"/>
                  </a:lnTo>
                  <a:lnTo>
                    <a:pt x="1920" y="822"/>
                  </a:lnTo>
                  <a:lnTo>
                    <a:pt x="1939" y="785"/>
                  </a:lnTo>
                  <a:lnTo>
                    <a:pt x="1957" y="753"/>
                  </a:lnTo>
                  <a:lnTo>
                    <a:pt x="1974" y="720"/>
                  </a:lnTo>
                  <a:lnTo>
                    <a:pt x="1989" y="693"/>
                  </a:lnTo>
                  <a:lnTo>
                    <a:pt x="2003" y="670"/>
                  </a:lnTo>
                  <a:lnTo>
                    <a:pt x="2016" y="653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15" y="1178"/>
              <a:ext cx="214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 flipV="1">
              <a:off x="781" y="103"/>
              <a:ext cx="0" cy="1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533" y="352"/>
              <a:ext cx="124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226" y="351"/>
              <a:ext cx="0" cy="8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191" y="1178"/>
              <a:ext cx="0" cy="4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981" y="112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533" y="0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523" y="1149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5" y="109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>
              <a:off x="1080" y="1135"/>
              <a:ext cx="2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1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>
              <a:off x="1504" y="424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1877" y="971"/>
              <a:ext cx="0" cy="20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1763" y="113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817436" y="4267099"/>
            <a:ext cx="7039429" cy="11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：设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的内部某点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处取极大值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2100036" y="5523492"/>
          <a:ext cx="5415139" cy="63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1930717" imgH="228917" progId="Equation.3">
                  <p:embed/>
                </p:oleObj>
              </mc:Choice>
              <mc:Fallback>
                <p:oleObj r:id="rId3" imgW="193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36" y="5523492"/>
                        <a:ext cx="5415139" cy="63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05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2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AB9-23F6-40D1-ABDC-A15EC46B13B3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F6C4010-A125-41D8-B38A-E684B54811D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7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009825" y="1709964"/>
          <a:ext cx="5005413" cy="9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3" imgW="2171075" imgH="431930" progId="Equation.3">
                  <p:embed/>
                </p:oleObj>
              </mc:Choice>
              <mc:Fallback>
                <p:oleObj r:id="rId3" imgW="2171075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25" y="1709964"/>
                        <a:ext cx="5005413" cy="9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93699" y="2992563"/>
          <a:ext cx="5010452" cy="99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5" imgW="2171075" imgH="431930" progId="Equation.3">
                  <p:embed/>
                </p:oleObj>
              </mc:Choice>
              <mc:Fallback>
                <p:oleObj r:id="rId5" imgW="2171075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699" y="2992563"/>
                        <a:ext cx="5010452" cy="992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68337" y="4130524"/>
            <a:ext cx="90281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49349" y="4170338"/>
          <a:ext cx="1524000" cy="52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7" imgW="660717" imgH="228917" progId="Equation.3">
                  <p:embed/>
                </p:oleObj>
              </mc:Choice>
              <mc:Fallback>
                <p:oleObj r:id="rId7" imgW="66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49" y="4170338"/>
                        <a:ext cx="1524000" cy="52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713492" y="5097639"/>
            <a:ext cx="600677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对于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为极小值的情况可类似证明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868338" y="838099"/>
            <a:ext cx="2773516" cy="60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存在，则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587750" y="223762"/>
          <a:ext cx="5415139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9" imgW="1930717" imgH="228917" progId="Equation.3">
                  <p:embed/>
                </p:oleObj>
              </mc:Choice>
              <mc:Fallback>
                <p:oleObj r:id="rId9" imgW="193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23762"/>
                        <a:ext cx="5415139" cy="6380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51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3" grpId="0" autoUpdateAnimBg="0"/>
      <p:bldP spid="92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BC8F-3081-4C9E-8AFD-F679CD373044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FBB8DDC-D725-4201-B736-C201B790B960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38099" y="2438199"/>
            <a:ext cx="7467802" cy="3963206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98865" y="762000"/>
            <a:ext cx="7112000" cy="12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对于区间端点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费马定理的结论不一定成立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见下图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369786" y="2741587"/>
            <a:ext cx="3046488" cy="2482699"/>
            <a:chOff x="0" y="0"/>
            <a:chExt cx="1919" cy="1564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V="1">
              <a:off x="424" y="52"/>
              <a:ext cx="0" cy="151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0" y="1291"/>
              <a:ext cx="1867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V="1">
              <a:off x="594" y="1072"/>
              <a:ext cx="0" cy="23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9" name="Freeform 8"/>
            <p:cNvSpPr>
              <a:spLocks/>
            </p:cNvSpPr>
            <p:nvPr/>
          </p:nvSpPr>
          <p:spPr bwMode="auto">
            <a:xfrm>
              <a:off x="594" y="608"/>
              <a:ext cx="890" cy="464"/>
            </a:xfrm>
            <a:custGeom>
              <a:avLst/>
              <a:gdLst>
                <a:gd name="T0" fmla="*/ 0 w 1200"/>
                <a:gd name="T1" fmla="*/ 464 h 652"/>
                <a:gd name="T2" fmla="*/ 601 w 1200"/>
                <a:gd name="T3" fmla="*/ 317 h 652"/>
                <a:gd name="T4" fmla="*/ 890 w 1200"/>
                <a:gd name="T5" fmla="*/ 0 h 652"/>
                <a:gd name="T6" fmla="*/ 0 60000 65536"/>
                <a:gd name="T7" fmla="*/ 0 60000 65536"/>
                <a:gd name="T8" fmla="*/ 0 60000 65536"/>
                <a:gd name="T9" fmla="*/ 0 w 1200"/>
                <a:gd name="T10" fmla="*/ 0 h 652"/>
                <a:gd name="T11" fmla="*/ 1200 w 1200"/>
                <a:gd name="T12" fmla="*/ 652 h 6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652">
                  <a:moveTo>
                    <a:pt x="0" y="652"/>
                  </a:moveTo>
                  <a:cubicBezTo>
                    <a:pt x="135" y="618"/>
                    <a:pt x="611" y="555"/>
                    <a:pt x="811" y="446"/>
                  </a:cubicBezTo>
                  <a:cubicBezTo>
                    <a:pt x="1011" y="337"/>
                    <a:pt x="1119" y="93"/>
                    <a:pt x="12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 flipV="1">
              <a:off x="864" y="621"/>
              <a:ext cx="620" cy="81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1483" y="617"/>
              <a:ext cx="0" cy="66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1691" y="1272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222" y="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171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60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1400" y="1243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0257" name="Group 16"/>
          <p:cNvGrpSpPr>
            <a:grpSpLocks/>
          </p:cNvGrpSpPr>
          <p:nvPr/>
        </p:nvGrpSpPr>
        <p:grpSpPr bwMode="auto">
          <a:xfrm>
            <a:off x="4872365" y="2712861"/>
            <a:ext cx="2963333" cy="2508250"/>
            <a:chOff x="0" y="0"/>
            <a:chExt cx="1867" cy="1580"/>
          </a:xfrm>
        </p:grpSpPr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V="1">
              <a:off x="340" y="70"/>
              <a:ext cx="0" cy="151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0" y="1309"/>
              <a:ext cx="1867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 flipV="1">
              <a:off x="509" y="741"/>
              <a:ext cx="0" cy="58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1" name="Freeform 20"/>
            <p:cNvSpPr>
              <a:spLocks/>
            </p:cNvSpPr>
            <p:nvPr/>
          </p:nvSpPr>
          <p:spPr bwMode="auto">
            <a:xfrm>
              <a:off x="497" y="343"/>
              <a:ext cx="1264" cy="419"/>
            </a:xfrm>
            <a:custGeom>
              <a:avLst/>
              <a:gdLst>
                <a:gd name="T0" fmla="*/ 0 w 1788"/>
                <a:gd name="T1" fmla="*/ 419 h 560"/>
                <a:gd name="T2" fmla="*/ 170 w 1788"/>
                <a:gd name="T3" fmla="*/ 159 h 560"/>
                <a:gd name="T4" fmla="*/ 407 w 1788"/>
                <a:gd name="T5" fmla="*/ 6 h 560"/>
                <a:gd name="T6" fmla="*/ 679 w 1788"/>
                <a:gd name="T7" fmla="*/ 195 h 560"/>
                <a:gd name="T8" fmla="*/ 857 w 1788"/>
                <a:gd name="T9" fmla="*/ 347 h 560"/>
                <a:gd name="T10" fmla="*/ 1094 w 1788"/>
                <a:gd name="T11" fmla="*/ 266 h 560"/>
                <a:gd name="T12" fmla="*/ 1264 w 1788"/>
                <a:gd name="T13" fmla="*/ 69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8"/>
                <a:gd name="T22" fmla="*/ 0 h 560"/>
                <a:gd name="T23" fmla="*/ 1788 w 1788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8" h="560">
                  <a:moveTo>
                    <a:pt x="0" y="560"/>
                  </a:moveTo>
                  <a:cubicBezTo>
                    <a:pt x="40" y="504"/>
                    <a:pt x="144" y="304"/>
                    <a:pt x="240" y="212"/>
                  </a:cubicBezTo>
                  <a:cubicBezTo>
                    <a:pt x="336" y="120"/>
                    <a:pt x="456" y="0"/>
                    <a:pt x="576" y="8"/>
                  </a:cubicBezTo>
                  <a:cubicBezTo>
                    <a:pt x="696" y="16"/>
                    <a:pt x="854" y="184"/>
                    <a:pt x="960" y="260"/>
                  </a:cubicBezTo>
                  <a:cubicBezTo>
                    <a:pt x="1066" y="336"/>
                    <a:pt x="1114" y="448"/>
                    <a:pt x="1212" y="464"/>
                  </a:cubicBezTo>
                  <a:cubicBezTo>
                    <a:pt x="1310" y="480"/>
                    <a:pt x="1452" y="418"/>
                    <a:pt x="1548" y="356"/>
                  </a:cubicBezTo>
                  <a:cubicBezTo>
                    <a:pt x="1644" y="294"/>
                    <a:pt x="1738" y="147"/>
                    <a:pt x="1788" y="9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1376" y="687"/>
              <a:ext cx="0" cy="63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934" y="703"/>
              <a:ext cx="84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1606" y="1272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137" y="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86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67" name="Text Box 26"/>
            <p:cNvSpPr txBox="1">
              <a:spLocks noChangeArrowheads="1"/>
            </p:cNvSpPr>
            <p:nvPr/>
          </p:nvSpPr>
          <p:spPr bwMode="auto">
            <a:xfrm>
              <a:off x="375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1295" y="1273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2325814" y="5681738"/>
          <a:ext cx="1252361" cy="38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1142821" imgH="355763" progId="Equation.3">
                  <p:embed/>
                </p:oleObj>
              </mc:Choice>
              <mc:Fallback>
                <p:oleObj r:id="rId3" imgW="1142821" imgH="3557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814" y="5681738"/>
                        <a:ext cx="1252361" cy="38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5946826" y="5697362"/>
          <a:ext cx="1236738" cy="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5" imgW="1130127" imgH="355763" progId="Equation.3">
                  <p:embed/>
                </p:oleObj>
              </mc:Choice>
              <mc:Fallback>
                <p:oleObj r:id="rId5" imgW="1130127" imgH="3557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826" y="5697362"/>
                        <a:ext cx="1236738" cy="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31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9C9-68D5-46F1-AD0E-4BC5B7151DD8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4E7B973-0749-4113-879A-AD5C2DE75C9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98714" y="1209524"/>
            <a:ext cx="85452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使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794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称为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稳定点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驻点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临界点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63726" y="2365627"/>
            <a:ext cx="749602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取极值的必要条件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非充分条件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比如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= x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驻点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非极值点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63727" y="4203600"/>
            <a:ext cx="7233960" cy="6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不存在的点, 也可能是极值点.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431774" y="5157611"/>
            <a:ext cx="5943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= |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|,  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0.</a:t>
            </a:r>
            <a:endParaRPr lang="en-US" altLang="zh-CN" sz="2794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/>
      <p:bldP spid="11270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1845</Words>
  <Application>Microsoft Office PowerPoint</Application>
  <PresentationFormat>全屏显示(4:3)</PresentationFormat>
  <Paragraphs>298</Paragraphs>
  <Slides>52</Slides>
  <Notes>0</Notes>
  <HiddenSlides>21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黑体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主题</vt:lpstr>
      <vt:lpstr>吉祥如意</vt:lpstr>
      <vt:lpstr>默认设计模板</vt:lpstr>
      <vt:lpstr>Microsoft Equation 3.0</vt:lpstr>
      <vt:lpstr>公式</vt:lpstr>
      <vt:lpstr>文档</vt:lpstr>
      <vt:lpstr>Equation</vt:lpstr>
      <vt:lpstr>MathType 6.0 Equation</vt:lpstr>
      <vt:lpstr>4-5  极值问题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推广性的结论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4-5  极值问题</dc:title>
  <dc:creator>Lingli Xie</dc:creator>
  <cp:lastModifiedBy>Xie Lingli</cp:lastModifiedBy>
  <cp:revision>13</cp:revision>
  <dcterms:created xsi:type="dcterms:W3CDTF">2017-11-27T03:17:58Z</dcterms:created>
  <dcterms:modified xsi:type="dcterms:W3CDTF">2018-11-20T11:12:17Z</dcterms:modified>
</cp:coreProperties>
</file>