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10" r:id="rId4"/>
    <p:sldMasterId id="2147483722" r:id="rId5"/>
    <p:sldMasterId id="2147483734" r:id="rId6"/>
    <p:sldMasterId id="2147483746" r:id="rId7"/>
  </p:sldMasterIdLst>
  <p:notesMasterIdLst>
    <p:notesMasterId r:id="rId38"/>
  </p:notesMasterIdLst>
  <p:sldIdLst>
    <p:sldId id="278" r:id="rId8"/>
    <p:sldId id="288" r:id="rId9"/>
    <p:sldId id="289" r:id="rId10"/>
    <p:sldId id="283" r:id="rId11"/>
    <p:sldId id="284" r:id="rId12"/>
    <p:sldId id="285" r:id="rId13"/>
    <p:sldId id="268" r:id="rId14"/>
    <p:sldId id="296" r:id="rId15"/>
    <p:sldId id="297" r:id="rId16"/>
    <p:sldId id="290" r:id="rId17"/>
    <p:sldId id="291" r:id="rId18"/>
    <p:sldId id="292" r:id="rId19"/>
    <p:sldId id="293" r:id="rId20"/>
    <p:sldId id="294" r:id="rId21"/>
    <p:sldId id="295" r:id="rId22"/>
    <p:sldId id="270" r:id="rId23"/>
    <p:sldId id="271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8" r:id="rId33"/>
    <p:sldId id="309" r:id="rId34"/>
    <p:sldId id="306" r:id="rId35"/>
    <p:sldId id="307" r:id="rId36"/>
    <p:sldId id="310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8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79.emf"/><Relationship Id="rId5" Type="http://schemas.openxmlformats.org/officeDocument/2006/relationships/image" Target="../media/image70.wmf"/><Relationship Id="rId4" Type="http://schemas.openxmlformats.org/officeDocument/2006/relationships/image" Target="../media/image7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3" Type="http://schemas.openxmlformats.org/officeDocument/2006/relationships/image" Target="../media/image91.wmf"/><Relationship Id="rId7" Type="http://schemas.openxmlformats.org/officeDocument/2006/relationships/image" Target="../media/image95.e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emf"/><Relationship Id="rId5" Type="http://schemas.openxmlformats.org/officeDocument/2006/relationships/image" Target="../media/image93.emf"/><Relationship Id="rId4" Type="http://schemas.openxmlformats.org/officeDocument/2006/relationships/image" Target="../media/image92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11" Type="http://schemas.openxmlformats.org/officeDocument/2006/relationships/image" Target="../media/image112.wmf"/><Relationship Id="rId5" Type="http://schemas.openxmlformats.org/officeDocument/2006/relationships/image" Target="../media/image106.wmf"/><Relationship Id="rId10" Type="http://schemas.openxmlformats.org/officeDocument/2006/relationships/image" Target="../media/image111.wmf"/><Relationship Id="rId4" Type="http://schemas.openxmlformats.org/officeDocument/2006/relationships/image" Target="../media/image105.wmf"/><Relationship Id="rId9" Type="http://schemas.openxmlformats.org/officeDocument/2006/relationships/image" Target="../media/image110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image" Target="../media/image3.wmf"/><Relationship Id="rId7" Type="http://schemas.openxmlformats.org/officeDocument/2006/relationships/image" Target="../media/image116.wmf"/><Relationship Id="rId2" Type="http://schemas.openxmlformats.org/officeDocument/2006/relationships/image" Target="../media/image10.wmf"/><Relationship Id="rId1" Type="http://schemas.openxmlformats.org/officeDocument/2006/relationships/image" Target="../media/image113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image" Target="../media/image135.wmf"/><Relationship Id="rId18" Type="http://schemas.openxmlformats.org/officeDocument/2006/relationships/image" Target="../media/image139.emf"/><Relationship Id="rId3" Type="http://schemas.openxmlformats.org/officeDocument/2006/relationships/image" Target="../media/image126.wmf"/><Relationship Id="rId7" Type="http://schemas.openxmlformats.org/officeDocument/2006/relationships/image" Target="../media/image129.wmf"/><Relationship Id="rId12" Type="http://schemas.openxmlformats.org/officeDocument/2006/relationships/image" Target="../media/image134.wmf"/><Relationship Id="rId17" Type="http://schemas.openxmlformats.org/officeDocument/2006/relationships/image" Target="../media/image138.wmf"/><Relationship Id="rId2" Type="http://schemas.openxmlformats.org/officeDocument/2006/relationships/image" Target="../media/image125.wmf"/><Relationship Id="rId16" Type="http://schemas.openxmlformats.org/officeDocument/2006/relationships/image" Target="../media/image137.wmf"/><Relationship Id="rId1" Type="http://schemas.openxmlformats.org/officeDocument/2006/relationships/image" Target="../media/image124.wmf"/><Relationship Id="rId6" Type="http://schemas.openxmlformats.org/officeDocument/2006/relationships/image" Target="../media/image128.wmf"/><Relationship Id="rId11" Type="http://schemas.openxmlformats.org/officeDocument/2006/relationships/image" Target="../media/image133.wmf"/><Relationship Id="rId5" Type="http://schemas.openxmlformats.org/officeDocument/2006/relationships/image" Target="../media/image10.wmf"/><Relationship Id="rId15" Type="http://schemas.openxmlformats.org/officeDocument/2006/relationships/image" Target="../media/image52.wmf"/><Relationship Id="rId10" Type="http://schemas.openxmlformats.org/officeDocument/2006/relationships/image" Target="../media/image132.wmf"/><Relationship Id="rId19" Type="http://schemas.openxmlformats.org/officeDocument/2006/relationships/image" Target="../media/image140.emf"/><Relationship Id="rId4" Type="http://schemas.openxmlformats.org/officeDocument/2006/relationships/image" Target="../media/image127.wmf"/><Relationship Id="rId9" Type="http://schemas.openxmlformats.org/officeDocument/2006/relationships/image" Target="../media/image131.wmf"/><Relationship Id="rId14" Type="http://schemas.openxmlformats.org/officeDocument/2006/relationships/image" Target="../media/image136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image" Target="../media/image137.wmf"/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12" Type="http://schemas.openxmlformats.org/officeDocument/2006/relationships/image" Target="../media/image52.wmf"/><Relationship Id="rId2" Type="http://schemas.openxmlformats.org/officeDocument/2006/relationships/image" Target="../media/image10.wmf"/><Relationship Id="rId16" Type="http://schemas.openxmlformats.org/officeDocument/2006/relationships/image" Target="../media/image143.emf"/><Relationship Id="rId1" Type="http://schemas.openxmlformats.org/officeDocument/2006/relationships/image" Target="../media/image141.emf"/><Relationship Id="rId6" Type="http://schemas.openxmlformats.org/officeDocument/2006/relationships/image" Target="../media/image131.wmf"/><Relationship Id="rId11" Type="http://schemas.openxmlformats.org/officeDocument/2006/relationships/image" Target="../media/image136.wmf"/><Relationship Id="rId5" Type="http://schemas.openxmlformats.org/officeDocument/2006/relationships/image" Target="../media/image130.wmf"/><Relationship Id="rId15" Type="http://schemas.openxmlformats.org/officeDocument/2006/relationships/image" Target="../media/image142.emf"/><Relationship Id="rId10" Type="http://schemas.openxmlformats.org/officeDocument/2006/relationships/image" Target="../media/image135.wmf"/><Relationship Id="rId4" Type="http://schemas.openxmlformats.org/officeDocument/2006/relationships/image" Target="../media/image129.wmf"/><Relationship Id="rId9" Type="http://schemas.openxmlformats.org/officeDocument/2006/relationships/image" Target="../media/image134.wmf"/><Relationship Id="rId14" Type="http://schemas.openxmlformats.org/officeDocument/2006/relationships/image" Target="../media/image138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emf"/><Relationship Id="rId13" Type="http://schemas.openxmlformats.org/officeDocument/2006/relationships/image" Target="../media/image158.emf"/><Relationship Id="rId18" Type="http://schemas.openxmlformats.org/officeDocument/2006/relationships/image" Target="../media/image163.emf"/><Relationship Id="rId26" Type="http://schemas.openxmlformats.org/officeDocument/2006/relationships/image" Target="../media/image171.emf"/><Relationship Id="rId3" Type="http://schemas.openxmlformats.org/officeDocument/2006/relationships/image" Target="../media/image148.emf"/><Relationship Id="rId21" Type="http://schemas.openxmlformats.org/officeDocument/2006/relationships/image" Target="../media/image166.emf"/><Relationship Id="rId7" Type="http://schemas.openxmlformats.org/officeDocument/2006/relationships/image" Target="../media/image152.emf"/><Relationship Id="rId12" Type="http://schemas.openxmlformats.org/officeDocument/2006/relationships/image" Target="../media/image157.emf"/><Relationship Id="rId17" Type="http://schemas.openxmlformats.org/officeDocument/2006/relationships/image" Target="../media/image162.emf"/><Relationship Id="rId25" Type="http://schemas.openxmlformats.org/officeDocument/2006/relationships/image" Target="../media/image170.emf"/><Relationship Id="rId2" Type="http://schemas.openxmlformats.org/officeDocument/2006/relationships/image" Target="../media/image147.emf"/><Relationship Id="rId16" Type="http://schemas.openxmlformats.org/officeDocument/2006/relationships/image" Target="../media/image161.emf"/><Relationship Id="rId20" Type="http://schemas.openxmlformats.org/officeDocument/2006/relationships/image" Target="../media/image165.emf"/><Relationship Id="rId29" Type="http://schemas.openxmlformats.org/officeDocument/2006/relationships/image" Target="../media/image174.emf"/><Relationship Id="rId1" Type="http://schemas.openxmlformats.org/officeDocument/2006/relationships/image" Target="../media/image146.emf"/><Relationship Id="rId6" Type="http://schemas.openxmlformats.org/officeDocument/2006/relationships/image" Target="../media/image151.emf"/><Relationship Id="rId11" Type="http://schemas.openxmlformats.org/officeDocument/2006/relationships/image" Target="../media/image156.emf"/><Relationship Id="rId24" Type="http://schemas.openxmlformats.org/officeDocument/2006/relationships/image" Target="../media/image169.emf"/><Relationship Id="rId32" Type="http://schemas.openxmlformats.org/officeDocument/2006/relationships/image" Target="../media/image177.emf"/><Relationship Id="rId5" Type="http://schemas.openxmlformats.org/officeDocument/2006/relationships/image" Target="../media/image150.emf"/><Relationship Id="rId15" Type="http://schemas.openxmlformats.org/officeDocument/2006/relationships/image" Target="../media/image160.emf"/><Relationship Id="rId23" Type="http://schemas.openxmlformats.org/officeDocument/2006/relationships/image" Target="../media/image168.emf"/><Relationship Id="rId28" Type="http://schemas.openxmlformats.org/officeDocument/2006/relationships/image" Target="../media/image173.emf"/><Relationship Id="rId10" Type="http://schemas.openxmlformats.org/officeDocument/2006/relationships/image" Target="../media/image155.emf"/><Relationship Id="rId19" Type="http://schemas.openxmlformats.org/officeDocument/2006/relationships/image" Target="../media/image164.emf"/><Relationship Id="rId31" Type="http://schemas.openxmlformats.org/officeDocument/2006/relationships/image" Target="../media/image176.emf"/><Relationship Id="rId4" Type="http://schemas.openxmlformats.org/officeDocument/2006/relationships/image" Target="../media/image149.emf"/><Relationship Id="rId9" Type="http://schemas.openxmlformats.org/officeDocument/2006/relationships/image" Target="../media/image154.emf"/><Relationship Id="rId14" Type="http://schemas.openxmlformats.org/officeDocument/2006/relationships/image" Target="../media/image159.emf"/><Relationship Id="rId22" Type="http://schemas.openxmlformats.org/officeDocument/2006/relationships/image" Target="../media/image167.emf"/><Relationship Id="rId27" Type="http://schemas.openxmlformats.org/officeDocument/2006/relationships/image" Target="../media/image172.emf"/><Relationship Id="rId30" Type="http://schemas.openxmlformats.org/officeDocument/2006/relationships/image" Target="../media/image175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emf"/><Relationship Id="rId13" Type="http://schemas.openxmlformats.org/officeDocument/2006/relationships/image" Target="../media/image190.emf"/><Relationship Id="rId18" Type="http://schemas.openxmlformats.org/officeDocument/2006/relationships/image" Target="../media/image195.emf"/><Relationship Id="rId26" Type="http://schemas.openxmlformats.org/officeDocument/2006/relationships/image" Target="../media/image203.emf"/><Relationship Id="rId3" Type="http://schemas.openxmlformats.org/officeDocument/2006/relationships/image" Target="../media/image180.emf"/><Relationship Id="rId21" Type="http://schemas.openxmlformats.org/officeDocument/2006/relationships/image" Target="../media/image198.emf"/><Relationship Id="rId7" Type="http://schemas.openxmlformats.org/officeDocument/2006/relationships/image" Target="../media/image184.emf"/><Relationship Id="rId12" Type="http://schemas.openxmlformats.org/officeDocument/2006/relationships/image" Target="../media/image189.emf"/><Relationship Id="rId17" Type="http://schemas.openxmlformats.org/officeDocument/2006/relationships/image" Target="../media/image194.emf"/><Relationship Id="rId25" Type="http://schemas.openxmlformats.org/officeDocument/2006/relationships/image" Target="../media/image202.emf"/><Relationship Id="rId2" Type="http://schemas.openxmlformats.org/officeDocument/2006/relationships/image" Target="../media/image179.emf"/><Relationship Id="rId16" Type="http://schemas.openxmlformats.org/officeDocument/2006/relationships/image" Target="../media/image193.emf"/><Relationship Id="rId20" Type="http://schemas.openxmlformats.org/officeDocument/2006/relationships/image" Target="../media/image197.emf"/><Relationship Id="rId1" Type="http://schemas.openxmlformats.org/officeDocument/2006/relationships/image" Target="../media/image178.emf"/><Relationship Id="rId6" Type="http://schemas.openxmlformats.org/officeDocument/2006/relationships/image" Target="../media/image183.emf"/><Relationship Id="rId11" Type="http://schemas.openxmlformats.org/officeDocument/2006/relationships/image" Target="../media/image188.emf"/><Relationship Id="rId24" Type="http://schemas.openxmlformats.org/officeDocument/2006/relationships/image" Target="../media/image201.emf"/><Relationship Id="rId5" Type="http://schemas.openxmlformats.org/officeDocument/2006/relationships/image" Target="../media/image182.emf"/><Relationship Id="rId15" Type="http://schemas.openxmlformats.org/officeDocument/2006/relationships/image" Target="../media/image192.emf"/><Relationship Id="rId23" Type="http://schemas.openxmlformats.org/officeDocument/2006/relationships/image" Target="../media/image200.emf"/><Relationship Id="rId10" Type="http://schemas.openxmlformats.org/officeDocument/2006/relationships/image" Target="../media/image187.emf"/><Relationship Id="rId19" Type="http://schemas.openxmlformats.org/officeDocument/2006/relationships/image" Target="../media/image196.emf"/><Relationship Id="rId4" Type="http://schemas.openxmlformats.org/officeDocument/2006/relationships/image" Target="../media/image181.emf"/><Relationship Id="rId9" Type="http://schemas.openxmlformats.org/officeDocument/2006/relationships/image" Target="../media/image186.emf"/><Relationship Id="rId14" Type="http://schemas.openxmlformats.org/officeDocument/2006/relationships/image" Target="../media/image191.emf"/><Relationship Id="rId22" Type="http://schemas.openxmlformats.org/officeDocument/2006/relationships/image" Target="../media/image199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13" Type="http://schemas.openxmlformats.org/officeDocument/2006/relationships/image" Target="../media/image214.wmf"/><Relationship Id="rId3" Type="http://schemas.openxmlformats.org/officeDocument/2006/relationships/image" Target="../media/image206.wmf"/><Relationship Id="rId7" Type="http://schemas.openxmlformats.org/officeDocument/2006/relationships/image" Target="../media/image135.wmf"/><Relationship Id="rId12" Type="http://schemas.openxmlformats.org/officeDocument/2006/relationships/image" Target="../media/image213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Relationship Id="rId6" Type="http://schemas.openxmlformats.org/officeDocument/2006/relationships/image" Target="../media/image136.wmf"/><Relationship Id="rId11" Type="http://schemas.openxmlformats.org/officeDocument/2006/relationships/image" Target="../media/image212.wmf"/><Relationship Id="rId5" Type="http://schemas.openxmlformats.org/officeDocument/2006/relationships/image" Target="../media/image208.wmf"/><Relationship Id="rId10" Type="http://schemas.openxmlformats.org/officeDocument/2006/relationships/image" Target="../media/image211.wmf"/><Relationship Id="rId4" Type="http://schemas.openxmlformats.org/officeDocument/2006/relationships/image" Target="../media/image207.wmf"/><Relationship Id="rId9" Type="http://schemas.openxmlformats.org/officeDocument/2006/relationships/image" Target="../media/image210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wmf"/><Relationship Id="rId3" Type="http://schemas.openxmlformats.org/officeDocument/2006/relationships/image" Target="../media/image217.wmf"/><Relationship Id="rId7" Type="http://schemas.openxmlformats.org/officeDocument/2006/relationships/image" Target="../media/image211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Relationship Id="rId6" Type="http://schemas.openxmlformats.org/officeDocument/2006/relationships/image" Target="../media/image135.wmf"/><Relationship Id="rId5" Type="http://schemas.openxmlformats.org/officeDocument/2006/relationships/image" Target="../media/image136.wmf"/><Relationship Id="rId4" Type="http://schemas.openxmlformats.org/officeDocument/2006/relationships/image" Target="../media/image2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emf"/><Relationship Id="rId18" Type="http://schemas.openxmlformats.org/officeDocument/2006/relationships/image" Target="../media/image25.emf"/><Relationship Id="rId3" Type="http://schemas.openxmlformats.org/officeDocument/2006/relationships/image" Target="../media/image11.wmf"/><Relationship Id="rId7" Type="http://schemas.openxmlformats.org/officeDocument/2006/relationships/image" Target="../media/image14.wmf"/><Relationship Id="rId12" Type="http://schemas.openxmlformats.org/officeDocument/2006/relationships/image" Target="../media/image19.emf"/><Relationship Id="rId17" Type="http://schemas.openxmlformats.org/officeDocument/2006/relationships/image" Target="../media/image24.emf"/><Relationship Id="rId2" Type="http://schemas.openxmlformats.org/officeDocument/2006/relationships/image" Target="../media/image10.wmf"/><Relationship Id="rId16" Type="http://schemas.openxmlformats.org/officeDocument/2006/relationships/image" Target="../media/image23.emf"/><Relationship Id="rId1" Type="http://schemas.openxmlformats.org/officeDocument/2006/relationships/image" Target="../media/image9.emf"/><Relationship Id="rId6" Type="http://schemas.openxmlformats.org/officeDocument/2006/relationships/image" Target="../media/image13.emf"/><Relationship Id="rId11" Type="http://schemas.openxmlformats.org/officeDocument/2006/relationships/image" Target="../media/image18.emf"/><Relationship Id="rId5" Type="http://schemas.openxmlformats.org/officeDocument/2006/relationships/image" Target="../media/image12.emf"/><Relationship Id="rId15" Type="http://schemas.openxmlformats.org/officeDocument/2006/relationships/image" Target="../media/image22.emf"/><Relationship Id="rId10" Type="http://schemas.openxmlformats.org/officeDocument/2006/relationships/image" Target="../media/image17.wmf"/><Relationship Id="rId4" Type="http://schemas.openxmlformats.org/officeDocument/2006/relationships/image" Target="../media/image4.wmf"/><Relationship Id="rId9" Type="http://schemas.openxmlformats.org/officeDocument/2006/relationships/image" Target="../media/image16.wmf"/><Relationship Id="rId14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11" Type="http://schemas.openxmlformats.org/officeDocument/2006/relationships/image" Target="../media/image42.wmf"/><Relationship Id="rId5" Type="http://schemas.openxmlformats.org/officeDocument/2006/relationships/image" Target="../media/image36.wmf"/><Relationship Id="rId10" Type="http://schemas.openxmlformats.org/officeDocument/2006/relationships/image" Target="../media/image41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image" Target="../media/image54.wmf"/><Relationship Id="rId18" Type="http://schemas.openxmlformats.org/officeDocument/2006/relationships/image" Target="../media/image59.emf"/><Relationship Id="rId3" Type="http://schemas.openxmlformats.org/officeDocument/2006/relationships/image" Target="../media/image45.wmf"/><Relationship Id="rId7" Type="http://schemas.openxmlformats.org/officeDocument/2006/relationships/image" Target="../media/image10.wmf"/><Relationship Id="rId12" Type="http://schemas.openxmlformats.org/officeDocument/2006/relationships/image" Target="../media/image53.wmf"/><Relationship Id="rId17" Type="http://schemas.openxmlformats.org/officeDocument/2006/relationships/image" Target="../media/image58.wmf"/><Relationship Id="rId2" Type="http://schemas.openxmlformats.org/officeDocument/2006/relationships/image" Target="../media/image44.wmf"/><Relationship Id="rId16" Type="http://schemas.openxmlformats.org/officeDocument/2006/relationships/image" Target="../media/image57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11" Type="http://schemas.openxmlformats.org/officeDocument/2006/relationships/image" Target="../media/image52.wmf"/><Relationship Id="rId5" Type="http://schemas.openxmlformats.org/officeDocument/2006/relationships/image" Target="../media/image47.wmf"/><Relationship Id="rId15" Type="http://schemas.openxmlformats.org/officeDocument/2006/relationships/image" Target="../media/image56.wmf"/><Relationship Id="rId10" Type="http://schemas.openxmlformats.org/officeDocument/2006/relationships/image" Target="../media/image51.wmf"/><Relationship Id="rId19" Type="http://schemas.openxmlformats.org/officeDocument/2006/relationships/image" Target="../media/image60.emf"/><Relationship Id="rId4" Type="http://schemas.openxmlformats.org/officeDocument/2006/relationships/image" Target="../media/image46.wmf"/><Relationship Id="rId9" Type="http://schemas.openxmlformats.org/officeDocument/2006/relationships/image" Target="../media/image50.wmf"/><Relationship Id="rId14" Type="http://schemas.openxmlformats.org/officeDocument/2006/relationships/image" Target="../media/image5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E6815-1950-47DD-A4C9-282C495DC8A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ED2AF-3AB8-40B6-8A26-42EA0CFC6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9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47733C-FFD9-4B58-A88E-8B8104F78FD5}" type="slidenum">
              <a:rPr lang="zh-CN" altLang="en-US" sz="1200" b="0">
                <a:solidFill>
                  <a:srgbClr val="000000"/>
                </a:solidFill>
              </a:rPr>
              <a:pPr eaLnBrk="1" hangingPunct="1"/>
              <a:t>8</a:t>
            </a:fld>
            <a:endParaRPr lang="en-US" altLang="zh-CN" sz="1200" b="0">
              <a:solidFill>
                <a:srgbClr val="00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38009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37"/>
            <a:ext cx="6858000" cy="2387802"/>
          </a:xfrm>
        </p:spPr>
        <p:txBody>
          <a:bodyPr anchor="b"/>
          <a:lstStyle>
            <a:lvl1pPr algn="ctr"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1861"/>
            <a:ext cx="6858000" cy="1656040"/>
          </a:xfrm>
        </p:spPr>
        <p:txBody>
          <a:bodyPr/>
          <a:lstStyle>
            <a:lvl1pPr marL="0" indent="0" algn="ctr">
              <a:buNone/>
              <a:defRPr sz="762"/>
            </a:lvl1pPr>
            <a:lvl2pPr marL="145161" indent="0" algn="ctr">
              <a:buNone/>
              <a:defRPr sz="635"/>
            </a:lvl2pPr>
            <a:lvl3pPr marL="290322" indent="0" algn="ctr">
              <a:buNone/>
              <a:defRPr sz="572"/>
            </a:lvl3pPr>
            <a:lvl4pPr marL="435483" indent="0" algn="ctr">
              <a:buNone/>
              <a:defRPr sz="508"/>
            </a:lvl4pPr>
            <a:lvl5pPr marL="580644" indent="0" algn="ctr">
              <a:buNone/>
              <a:defRPr sz="508"/>
            </a:lvl5pPr>
            <a:lvl6pPr marL="725805" indent="0" algn="ctr">
              <a:buNone/>
              <a:defRPr sz="508"/>
            </a:lvl6pPr>
            <a:lvl7pPr marL="870966" indent="0" algn="ctr">
              <a:buNone/>
              <a:defRPr sz="508"/>
            </a:lvl7pPr>
            <a:lvl8pPr marL="1016127" indent="0" algn="ctr">
              <a:buNone/>
              <a:defRPr sz="508"/>
            </a:lvl8pPr>
            <a:lvl9pPr marL="1161288" indent="0" algn="ctr">
              <a:buNone/>
              <a:defRPr sz="508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E9B9C6-2644-42FB-BFFD-2FCADD724C62}" type="datetime1">
              <a:rPr lang="zh-CN" altLang="en-US">
                <a:solidFill>
                  <a:srgbClr val="000000"/>
                </a:solidFill>
              </a:rPr>
              <a:pPr/>
              <a:t>2018/11/20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BF241-2A6C-4845-AC43-3041A11D4EE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AC236D-364A-4022-855F-9EE7BEAC5475}" type="datetime1">
              <a:rPr lang="zh-CN" altLang="en-US">
                <a:solidFill>
                  <a:srgbClr val="000000"/>
                </a:solidFill>
              </a:rPr>
              <a:pPr/>
              <a:t>2018/11/20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25DC66-3AC9-473D-9669-43AC228B7FE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30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290" y="228802"/>
            <a:ext cx="2134810" cy="587022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349" y="228802"/>
            <a:ext cx="6357560" cy="587022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066D9B-839F-48AF-B4FE-497A39018824}" type="datetime1">
              <a:rPr lang="zh-CN" altLang="en-US">
                <a:solidFill>
                  <a:srgbClr val="000000"/>
                </a:solidFill>
              </a:rPr>
              <a:pPr/>
              <a:t>2018/11/20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B6B2E-B84D-4BC4-BD57-929DBBBE530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0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25241B-513F-44A0-AABF-6AB0A9CBD8E3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2345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7D6C5C-9A08-4981-B268-8EFFCF8C1D2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27587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608E53-4247-4788-8A72-576ADD3CA366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28683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5B2128-8123-4BD3-92E4-5AA12CE7A93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92208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1DBE59-DA3D-4A8D-A48E-4821086FF462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86939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918DE-0198-416F-90FB-5402C15B37A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8653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37F8D9-FD6E-4700-9246-A58EE886FD64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79691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D57C9E-9E5A-4E63-B8DF-B60E631B5F5B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19635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7B219D-BC67-4557-A45E-2879EE0E052A}" type="datetime1">
              <a:rPr lang="zh-CN" altLang="en-US">
                <a:solidFill>
                  <a:srgbClr val="000000"/>
                </a:solidFill>
              </a:rPr>
              <a:pPr/>
              <a:t>2018/11/20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22D6AB-D1A7-407C-AB13-331059AD639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4947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9E0548-2AAB-4042-8D9E-299C5389B28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14726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F3697-C33F-4D9B-A931-51900DFB165F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24859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FF1357-EC08-49C2-8597-7C27F80D348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05335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E7265B-E696-4312-9344-F4B80DDBAD46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74519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11F886-29D5-4943-BC31-A42529FD27A1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732425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39136C-895C-400E-A6B8-A9AFBCD15C6F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24024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997E6E-E326-4948-8470-665A7B838D64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46346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728AF8-64E5-4C6C-B0D4-D8F0A031BFAC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70337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F2E85-F5C9-4BBB-A438-16F62BF39419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17274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7800D9-6CF5-4306-9C43-89F988080DAD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26177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13" y="1709965"/>
            <a:ext cx="7886599" cy="2852460"/>
          </a:xfrm>
        </p:spPr>
        <p:txBody>
          <a:bodyPr anchor="b"/>
          <a:lstStyle>
            <a:lvl1pPr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13" y="4589639"/>
            <a:ext cx="7886599" cy="1499810"/>
          </a:xfrm>
        </p:spPr>
        <p:txBody>
          <a:bodyPr/>
          <a:lstStyle>
            <a:lvl1pPr marL="0" indent="0">
              <a:buNone/>
              <a:defRPr sz="762"/>
            </a:lvl1pPr>
            <a:lvl2pPr marL="145161" indent="0">
              <a:buNone/>
              <a:defRPr sz="635"/>
            </a:lvl2pPr>
            <a:lvl3pPr marL="290322" indent="0">
              <a:buNone/>
              <a:defRPr sz="572"/>
            </a:lvl3pPr>
            <a:lvl4pPr marL="435483" indent="0">
              <a:buNone/>
              <a:defRPr sz="508"/>
            </a:lvl4pPr>
            <a:lvl5pPr marL="580644" indent="0">
              <a:buNone/>
              <a:defRPr sz="508"/>
            </a:lvl5pPr>
            <a:lvl6pPr marL="725805" indent="0">
              <a:buNone/>
              <a:defRPr sz="508"/>
            </a:lvl6pPr>
            <a:lvl7pPr marL="870966" indent="0">
              <a:buNone/>
              <a:defRPr sz="508"/>
            </a:lvl7pPr>
            <a:lvl8pPr marL="1016127" indent="0">
              <a:buNone/>
              <a:defRPr sz="508"/>
            </a:lvl8pPr>
            <a:lvl9pPr marL="1161288" indent="0">
              <a:buNone/>
              <a:defRPr sz="50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78D394-6021-458D-95E7-E51A37CF8102}" type="datetime1">
              <a:rPr lang="zh-CN" altLang="en-US">
                <a:solidFill>
                  <a:srgbClr val="000000"/>
                </a:solidFill>
              </a:rPr>
              <a:pPr/>
              <a:t>2018/11/20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B09B51-0DBB-441D-A49D-4473B99E88C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8191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E5A0D-494E-47FD-AB89-C594D29039DC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51919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784DBE-5B6F-4CFA-8EBC-9FF4E51938D9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196845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577E8E-FD80-4C9B-AF65-8A66737B643F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14670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2F44F1-C064-4C22-A4D7-09F4805A5942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895344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E957F2-E8AA-4160-8513-4CCE8A6906FA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69441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332131-F692-4D56-8E89-84DDFDEF5095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69114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4A88FF-B7B2-4081-8253-2D5250F13D20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85278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6B3B0-2E0A-4498-81F8-313A78401C77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92848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033F1-929E-4EAE-8AD0-19CEB261670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958780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76CB4E-8465-4032-BE6D-0A5B9AD5AD97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63416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802" y="1600100"/>
            <a:ext cx="4052409" cy="449892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0591" y="1600100"/>
            <a:ext cx="4052409" cy="449892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6A85A7-5382-453E-B071-FC2618816B3C}" type="datetime1">
              <a:rPr lang="zh-CN" altLang="en-US">
                <a:solidFill>
                  <a:srgbClr val="000000"/>
                </a:solidFill>
              </a:rPr>
              <a:pPr/>
              <a:t>2018/11/20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AD093-03C5-44E8-8AD0-E472D66FBEF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28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64D709-DD45-4E95-A0DA-BA21C698537D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28359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5CDF9A-9FA0-4AA4-B611-5A8A2180EA66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45040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7B5EF2-6E74-4210-9A06-0B40E1F08FD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771726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12B6A1-99D6-48AA-A5DB-492E6F41DB8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335165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D79FF7-8EDC-4E5A-8657-A4E1F79C8AE6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915032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8D9601-258A-4A34-814B-4C2E8A449232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04124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571A1C-EDD4-4681-9D80-DCDF16AF327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384554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2F64C-DCDF-4B70-B99C-51C2C66FB542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175959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4CD80A-20FD-4714-9633-D582B862AC23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990735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3D1B25-CAC8-49E4-8327-67113C0A152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23922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1" y="365377"/>
            <a:ext cx="7886599" cy="1325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960" y="1681238"/>
            <a:ext cx="3868460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60" y="2505226"/>
            <a:ext cx="3868460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8949" y="1681238"/>
            <a:ext cx="3887611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8949" y="2505226"/>
            <a:ext cx="3887611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490CF2-0983-4F96-AB8A-29CB7187940A}" type="datetime1">
              <a:rPr lang="zh-CN" altLang="en-US">
                <a:solidFill>
                  <a:srgbClr val="000000"/>
                </a:solidFill>
              </a:rPr>
              <a:pPr/>
              <a:t>2018/11/20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8A36BF-8A98-49CE-B05A-4BD98E38209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71571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D8BDC2-DD0D-408C-8BAB-02499B8DEACF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979969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668E12-93EF-47ED-A715-98D059BC345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728933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E11DC9-F521-4984-94ED-D20937E8DBB3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133947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B8BEA4-371F-4231-87EE-B59437F96A0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882180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06849-A91E-4C27-B84D-38C225BC2B4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180532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75328E-3D7A-4E86-87EF-DF88EFC1E019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174539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1AA78F-96BC-4953-A086-1CFEC0DE317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952319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374745-59E9-436C-9573-9232C8AA5A47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62793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2F64C-DCDF-4B70-B99C-51C2C66FB542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759896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4CD80A-20FD-4714-9633-D582B862AC23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96513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BA9AE-CF51-4319-BBA8-6F60A3430B36}" type="datetime1">
              <a:rPr lang="zh-CN" altLang="en-US">
                <a:solidFill>
                  <a:srgbClr val="000000"/>
                </a:solidFill>
              </a:rPr>
              <a:pPr/>
              <a:t>2018/11/20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2258A-E5D3-4255-8D39-B81D2AD83F6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01407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3D1B25-CAC8-49E4-8327-67113C0A152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207298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D8BDC2-DD0D-408C-8BAB-02499B8DEACF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272464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668E12-93EF-47ED-A715-98D059BC345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884502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E11DC9-F521-4984-94ED-D20937E8DBB3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792477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B8BEA4-371F-4231-87EE-B59437F96A0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063471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06849-A91E-4C27-B84D-38C225BC2B4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296834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75328E-3D7A-4E86-87EF-DF88EFC1E019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003297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1AA78F-96BC-4953-A086-1CFEC0DE317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34678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374745-59E9-436C-9573-9232C8AA5A47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207895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25C593-00AC-4FFE-9F73-53CFA94C321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33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D5202D-1563-4327-9E50-BC9A1C56CAB5}" type="datetime1">
              <a:rPr lang="zh-CN" altLang="en-US">
                <a:solidFill>
                  <a:srgbClr val="000000"/>
                </a:solidFill>
              </a:rPr>
              <a:pPr/>
              <a:t>2018/11/20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85B29-EAC7-4123-9F8D-92F756C6F48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3461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E164BD-95BA-40C5-8DBC-4C9C1406437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46993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CBAFD-9D97-4D07-B2AD-C91F2E4834E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48179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B76167-A50C-46D7-A912-84198FC942F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9602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E84A22-3560-40D8-B543-D34A61AE056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67010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EA7E13-2DF0-41E5-8015-F2497F2EC35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80539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8F2AF7-27D6-4568-8721-8F948E4EF02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51285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B8D11F-FB77-44F3-9A39-91C233F701D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80163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55AA13-2FB0-4D77-BD9C-6E806898713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92189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71D8CA-BDD8-478A-8D6C-14DDACD589A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64789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A81735-E213-43FC-92B5-DEC48807936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43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>
              <a:defRPr sz="1016"/>
            </a:lvl1pPr>
            <a:lvl2pPr>
              <a:defRPr sz="889"/>
            </a:lvl2pPr>
            <a:lvl3pPr>
              <a:defRPr sz="762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5308FF-9138-44CD-BEB6-8C37DF6CECD4}" type="datetime1">
              <a:rPr lang="zh-CN" altLang="en-US">
                <a:solidFill>
                  <a:srgbClr val="000000"/>
                </a:solidFill>
              </a:rPr>
              <a:pPr/>
              <a:t>2018/11/20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BEB9CD-3505-4C98-9B3A-72406F7ED93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06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 marL="0" indent="0">
              <a:buNone/>
              <a:defRPr sz="1016"/>
            </a:lvl1pPr>
            <a:lvl2pPr marL="145161" indent="0">
              <a:buNone/>
              <a:defRPr sz="889"/>
            </a:lvl2pPr>
            <a:lvl3pPr marL="290322" indent="0">
              <a:buNone/>
              <a:defRPr sz="762"/>
            </a:lvl3pPr>
            <a:lvl4pPr marL="435483" indent="0">
              <a:buNone/>
              <a:defRPr sz="635"/>
            </a:lvl4pPr>
            <a:lvl5pPr marL="580644" indent="0">
              <a:buNone/>
              <a:defRPr sz="635"/>
            </a:lvl5pPr>
            <a:lvl6pPr marL="725805" indent="0">
              <a:buNone/>
              <a:defRPr sz="635"/>
            </a:lvl6pPr>
            <a:lvl7pPr marL="870966" indent="0">
              <a:buNone/>
              <a:defRPr sz="635"/>
            </a:lvl7pPr>
            <a:lvl8pPr marL="1016127" indent="0">
              <a:buNone/>
              <a:defRPr sz="635"/>
            </a:lvl8pPr>
            <a:lvl9pPr marL="1161288" indent="0">
              <a:buNone/>
              <a:defRPr sz="63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698094-6C71-4DAF-B501-FE2240F576F3}" type="datetime1">
              <a:rPr lang="zh-CN" altLang="en-US">
                <a:solidFill>
                  <a:srgbClr val="000000"/>
                </a:solidFill>
              </a:rPr>
              <a:pPr/>
              <a:t>2018/11/20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46E9E9-CE69-46DF-AE1D-B3993762701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72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567468" y="0"/>
            <a:ext cx="7890631" cy="6821714"/>
            <a:chOff x="0" y="0"/>
            <a:chExt cx="4971" cy="4297"/>
          </a:xfrm>
        </p:grpSpPr>
        <p:sp>
          <p:nvSpPr>
            <p:cNvPr id="1027" name="Rectangle 3"/>
            <p:cNvSpPr>
              <a:spLocks noChangeArrowheads="1"/>
            </p:cNvSpPr>
            <p:nvPr/>
          </p:nvSpPr>
          <p:spPr bwMode="auto">
            <a:xfrm>
              <a:off x="35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28" name="Freeform 4"/>
            <p:cNvSpPr>
              <a:spLocks noEditPoints="1" noChangeArrowheads="1"/>
            </p:cNvSpPr>
            <p:nvPr/>
          </p:nvSpPr>
          <p:spPr bwMode="auto">
            <a:xfrm>
              <a:off x="35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29" name="Freeform 5"/>
            <p:cNvSpPr>
              <a:spLocks noEditPoints="1" noChangeArrowheads="1"/>
            </p:cNvSpPr>
            <p:nvPr/>
          </p:nvSpPr>
          <p:spPr bwMode="auto">
            <a:xfrm>
              <a:off x="35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0" name="Freeform 6"/>
            <p:cNvSpPr>
              <a:spLocks noEditPoints="1" noChangeArrowheads="1"/>
            </p:cNvSpPr>
            <p:nvPr/>
          </p:nvSpPr>
          <p:spPr bwMode="auto">
            <a:xfrm>
              <a:off x="35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1" name="Freeform 7"/>
            <p:cNvSpPr>
              <a:spLocks noEditPoints="1" noChangeArrowheads="1"/>
            </p:cNvSpPr>
            <p:nvPr/>
          </p:nvSpPr>
          <p:spPr bwMode="auto">
            <a:xfrm>
              <a:off x="35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2" name="Freeform 8"/>
            <p:cNvSpPr>
              <a:spLocks noEditPoints="1" noChangeArrowheads="1"/>
            </p:cNvSpPr>
            <p:nvPr/>
          </p:nvSpPr>
          <p:spPr bwMode="auto">
            <a:xfrm>
              <a:off x="35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3" name="Freeform 9"/>
            <p:cNvSpPr>
              <a:spLocks noEditPoints="1" noChangeArrowheads="1"/>
            </p:cNvSpPr>
            <p:nvPr/>
          </p:nvSpPr>
          <p:spPr bwMode="auto">
            <a:xfrm>
              <a:off x="35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4" name="Freeform 10"/>
            <p:cNvSpPr>
              <a:spLocks noEditPoints="1" noChangeArrowheads="1"/>
            </p:cNvSpPr>
            <p:nvPr/>
          </p:nvSpPr>
          <p:spPr bwMode="auto">
            <a:xfrm>
              <a:off x="35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5" name="Freeform 11"/>
            <p:cNvSpPr>
              <a:spLocks noEditPoints="1" noChangeArrowheads="1"/>
            </p:cNvSpPr>
            <p:nvPr/>
          </p:nvSpPr>
          <p:spPr bwMode="auto">
            <a:xfrm>
              <a:off x="35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6" name="Freeform 12"/>
            <p:cNvSpPr>
              <a:spLocks noEditPoints="1" noChangeArrowheads="1"/>
            </p:cNvSpPr>
            <p:nvPr/>
          </p:nvSpPr>
          <p:spPr bwMode="auto">
            <a:xfrm>
              <a:off x="35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7" name="Freeform 13"/>
            <p:cNvSpPr>
              <a:spLocks noEditPoints="1" noChangeArrowheads="1"/>
            </p:cNvSpPr>
            <p:nvPr/>
          </p:nvSpPr>
          <p:spPr bwMode="auto">
            <a:xfrm>
              <a:off x="35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8" name="Rectangle 14"/>
            <p:cNvSpPr>
              <a:spLocks noChangeArrowheads="1"/>
            </p:cNvSpPr>
            <p:nvPr/>
          </p:nvSpPr>
          <p:spPr bwMode="auto">
            <a:xfrm>
              <a:off x="35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9" name="Rectangle 15"/>
            <p:cNvSpPr>
              <a:spLocks noChangeArrowheads="1"/>
            </p:cNvSpPr>
            <p:nvPr/>
          </p:nvSpPr>
          <p:spPr bwMode="auto">
            <a:xfrm>
              <a:off x="480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0" name="Freeform 16"/>
            <p:cNvSpPr>
              <a:spLocks noEditPoints="1" noChangeArrowheads="1"/>
            </p:cNvSpPr>
            <p:nvPr/>
          </p:nvSpPr>
          <p:spPr bwMode="auto">
            <a:xfrm>
              <a:off x="480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1" name="Freeform 17"/>
            <p:cNvSpPr>
              <a:spLocks noEditPoints="1" noChangeArrowheads="1"/>
            </p:cNvSpPr>
            <p:nvPr/>
          </p:nvSpPr>
          <p:spPr bwMode="auto">
            <a:xfrm>
              <a:off x="480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2" name="Freeform 18"/>
            <p:cNvSpPr>
              <a:spLocks noEditPoints="1" noChangeArrowheads="1"/>
            </p:cNvSpPr>
            <p:nvPr/>
          </p:nvSpPr>
          <p:spPr bwMode="auto">
            <a:xfrm>
              <a:off x="480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3" name="Freeform 19"/>
            <p:cNvSpPr>
              <a:spLocks noEditPoints="1" noChangeArrowheads="1"/>
            </p:cNvSpPr>
            <p:nvPr/>
          </p:nvSpPr>
          <p:spPr bwMode="auto">
            <a:xfrm>
              <a:off x="480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4" name="Freeform 20"/>
            <p:cNvSpPr>
              <a:spLocks noEditPoints="1" noChangeArrowheads="1"/>
            </p:cNvSpPr>
            <p:nvPr/>
          </p:nvSpPr>
          <p:spPr bwMode="auto">
            <a:xfrm>
              <a:off x="480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5" name="Freeform 21"/>
            <p:cNvSpPr>
              <a:spLocks noEditPoints="1" noChangeArrowheads="1"/>
            </p:cNvSpPr>
            <p:nvPr/>
          </p:nvSpPr>
          <p:spPr bwMode="auto">
            <a:xfrm>
              <a:off x="480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6" name="Freeform 22"/>
            <p:cNvSpPr>
              <a:spLocks noEditPoints="1" noChangeArrowheads="1"/>
            </p:cNvSpPr>
            <p:nvPr/>
          </p:nvSpPr>
          <p:spPr bwMode="auto">
            <a:xfrm>
              <a:off x="480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7" name="Freeform 23"/>
            <p:cNvSpPr>
              <a:spLocks noEditPoints="1" noChangeArrowheads="1"/>
            </p:cNvSpPr>
            <p:nvPr/>
          </p:nvSpPr>
          <p:spPr bwMode="auto">
            <a:xfrm>
              <a:off x="480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8" name="Freeform 24"/>
            <p:cNvSpPr>
              <a:spLocks noEditPoints="1" noChangeArrowheads="1"/>
            </p:cNvSpPr>
            <p:nvPr/>
          </p:nvSpPr>
          <p:spPr bwMode="auto">
            <a:xfrm>
              <a:off x="480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9" name="Freeform 25"/>
            <p:cNvSpPr>
              <a:spLocks noEditPoints="1" noChangeArrowheads="1"/>
            </p:cNvSpPr>
            <p:nvPr/>
          </p:nvSpPr>
          <p:spPr bwMode="auto">
            <a:xfrm>
              <a:off x="480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0" name="Rectangle 26"/>
            <p:cNvSpPr>
              <a:spLocks noChangeArrowheads="1"/>
            </p:cNvSpPr>
            <p:nvPr/>
          </p:nvSpPr>
          <p:spPr bwMode="auto">
            <a:xfrm>
              <a:off x="480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1" name="Rectangle 27"/>
            <p:cNvSpPr>
              <a:spLocks noChangeArrowheads="1"/>
            </p:cNvSpPr>
            <p:nvPr/>
          </p:nvSpPr>
          <p:spPr bwMode="auto">
            <a:xfrm>
              <a:off x="930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2" name="Freeform 28"/>
            <p:cNvSpPr>
              <a:spLocks noEditPoints="1" noChangeArrowheads="1"/>
            </p:cNvSpPr>
            <p:nvPr/>
          </p:nvSpPr>
          <p:spPr bwMode="auto">
            <a:xfrm>
              <a:off x="930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3" name="Freeform 29"/>
            <p:cNvSpPr>
              <a:spLocks noEditPoints="1" noChangeArrowheads="1"/>
            </p:cNvSpPr>
            <p:nvPr/>
          </p:nvSpPr>
          <p:spPr bwMode="auto">
            <a:xfrm>
              <a:off x="930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4" name="Freeform 30"/>
            <p:cNvSpPr>
              <a:spLocks noEditPoints="1" noChangeArrowheads="1"/>
            </p:cNvSpPr>
            <p:nvPr/>
          </p:nvSpPr>
          <p:spPr bwMode="auto">
            <a:xfrm>
              <a:off x="930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5" name="Freeform 31"/>
            <p:cNvSpPr>
              <a:spLocks noEditPoints="1" noChangeArrowheads="1"/>
            </p:cNvSpPr>
            <p:nvPr/>
          </p:nvSpPr>
          <p:spPr bwMode="auto">
            <a:xfrm>
              <a:off x="930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6" name="Freeform 32"/>
            <p:cNvSpPr>
              <a:spLocks noEditPoints="1" noChangeArrowheads="1"/>
            </p:cNvSpPr>
            <p:nvPr/>
          </p:nvSpPr>
          <p:spPr bwMode="auto">
            <a:xfrm>
              <a:off x="930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7" name="Freeform 33"/>
            <p:cNvSpPr>
              <a:spLocks noEditPoints="1" noChangeArrowheads="1"/>
            </p:cNvSpPr>
            <p:nvPr/>
          </p:nvSpPr>
          <p:spPr bwMode="auto">
            <a:xfrm>
              <a:off x="930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8" name="Freeform 34"/>
            <p:cNvSpPr>
              <a:spLocks noEditPoints="1" noChangeArrowheads="1"/>
            </p:cNvSpPr>
            <p:nvPr/>
          </p:nvSpPr>
          <p:spPr bwMode="auto">
            <a:xfrm>
              <a:off x="930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9" name="Freeform 35"/>
            <p:cNvSpPr>
              <a:spLocks noEditPoints="1" noChangeArrowheads="1"/>
            </p:cNvSpPr>
            <p:nvPr/>
          </p:nvSpPr>
          <p:spPr bwMode="auto">
            <a:xfrm>
              <a:off x="930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0" name="Freeform 36"/>
            <p:cNvSpPr>
              <a:spLocks noEditPoints="1" noChangeArrowheads="1"/>
            </p:cNvSpPr>
            <p:nvPr/>
          </p:nvSpPr>
          <p:spPr bwMode="auto">
            <a:xfrm>
              <a:off x="930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1" name="Freeform 37"/>
            <p:cNvSpPr>
              <a:spLocks noEditPoints="1" noChangeArrowheads="1"/>
            </p:cNvSpPr>
            <p:nvPr/>
          </p:nvSpPr>
          <p:spPr bwMode="auto">
            <a:xfrm>
              <a:off x="930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2" name="Rectangle 38"/>
            <p:cNvSpPr>
              <a:spLocks noChangeArrowheads="1"/>
            </p:cNvSpPr>
            <p:nvPr/>
          </p:nvSpPr>
          <p:spPr bwMode="auto">
            <a:xfrm>
              <a:off x="930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3" name="Rectangle 39"/>
            <p:cNvSpPr>
              <a:spLocks noChangeArrowheads="1"/>
            </p:cNvSpPr>
            <p:nvPr/>
          </p:nvSpPr>
          <p:spPr bwMode="auto">
            <a:xfrm>
              <a:off x="1375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4" name="Freeform 40"/>
            <p:cNvSpPr>
              <a:spLocks noEditPoints="1" noChangeArrowheads="1"/>
            </p:cNvSpPr>
            <p:nvPr/>
          </p:nvSpPr>
          <p:spPr bwMode="auto">
            <a:xfrm>
              <a:off x="1375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5" name="Freeform 41"/>
            <p:cNvSpPr>
              <a:spLocks noEditPoints="1" noChangeArrowheads="1"/>
            </p:cNvSpPr>
            <p:nvPr/>
          </p:nvSpPr>
          <p:spPr bwMode="auto">
            <a:xfrm>
              <a:off x="1375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6" name="Freeform 42"/>
            <p:cNvSpPr>
              <a:spLocks noEditPoints="1" noChangeArrowheads="1"/>
            </p:cNvSpPr>
            <p:nvPr/>
          </p:nvSpPr>
          <p:spPr bwMode="auto">
            <a:xfrm>
              <a:off x="1375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7" name="Freeform 43"/>
            <p:cNvSpPr>
              <a:spLocks noEditPoints="1" noChangeArrowheads="1"/>
            </p:cNvSpPr>
            <p:nvPr/>
          </p:nvSpPr>
          <p:spPr bwMode="auto">
            <a:xfrm>
              <a:off x="1375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8" name="Freeform 44"/>
            <p:cNvSpPr>
              <a:spLocks noEditPoints="1" noChangeArrowheads="1"/>
            </p:cNvSpPr>
            <p:nvPr/>
          </p:nvSpPr>
          <p:spPr bwMode="auto">
            <a:xfrm>
              <a:off x="1375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9" name="Freeform 45"/>
            <p:cNvSpPr>
              <a:spLocks noEditPoints="1" noChangeArrowheads="1"/>
            </p:cNvSpPr>
            <p:nvPr/>
          </p:nvSpPr>
          <p:spPr bwMode="auto">
            <a:xfrm>
              <a:off x="1375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70" name="Freeform 46"/>
            <p:cNvSpPr>
              <a:spLocks noEditPoints="1" noChangeArrowheads="1"/>
            </p:cNvSpPr>
            <p:nvPr/>
          </p:nvSpPr>
          <p:spPr bwMode="auto">
            <a:xfrm>
              <a:off x="1375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71" name="Freeform 47"/>
            <p:cNvSpPr>
              <a:spLocks noEditPoints="1" noChangeArrowheads="1"/>
            </p:cNvSpPr>
            <p:nvPr/>
          </p:nvSpPr>
          <p:spPr bwMode="auto">
            <a:xfrm>
              <a:off x="1375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72" name="Freeform 48"/>
            <p:cNvSpPr>
              <a:spLocks noEditPoints="1" noChangeArrowheads="1"/>
            </p:cNvSpPr>
            <p:nvPr/>
          </p:nvSpPr>
          <p:spPr bwMode="auto">
            <a:xfrm>
              <a:off x="1375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73" name="Freeform 49"/>
            <p:cNvSpPr>
              <a:spLocks noEditPoints="1" noChangeArrowheads="1"/>
            </p:cNvSpPr>
            <p:nvPr/>
          </p:nvSpPr>
          <p:spPr bwMode="auto">
            <a:xfrm>
              <a:off x="1375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74" name="Rectangle 50"/>
            <p:cNvSpPr>
              <a:spLocks noChangeArrowheads="1"/>
            </p:cNvSpPr>
            <p:nvPr/>
          </p:nvSpPr>
          <p:spPr bwMode="auto">
            <a:xfrm>
              <a:off x="1375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75" name="Rectangle 51"/>
            <p:cNvSpPr>
              <a:spLocks noChangeArrowheads="1"/>
            </p:cNvSpPr>
            <p:nvPr/>
          </p:nvSpPr>
          <p:spPr bwMode="auto">
            <a:xfrm>
              <a:off x="1820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76" name="Freeform 52"/>
            <p:cNvSpPr>
              <a:spLocks noEditPoints="1" noChangeArrowheads="1"/>
            </p:cNvSpPr>
            <p:nvPr/>
          </p:nvSpPr>
          <p:spPr bwMode="auto">
            <a:xfrm>
              <a:off x="1820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77" name="Freeform 53"/>
            <p:cNvSpPr>
              <a:spLocks noEditPoints="1" noChangeArrowheads="1"/>
            </p:cNvSpPr>
            <p:nvPr/>
          </p:nvSpPr>
          <p:spPr bwMode="auto">
            <a:xfrm>
              <a:off x="1820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78" name="Freeform 54"/>
            <p:cNvSpPr>
              <a:spLocks noEditPoints="1" noChangeArrowheads="1"/>
            </p:cNvSpPr>
            <p:nvPr/>
          </p:nvSpPr>
          <p:spPr bwMode="auto">
            <a:xfrm>
              <a:off x="1820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79" name="Freeform 55"/>
            <p:cNvSpPr>
              <a:spLocks noEditPoints="1" noChangeArrowheads="1"/>
            </p:cNvSpPr>
            <p:nvPr/>
          </p:nvSpPr>
          <p:spPr bwMode="auto">
            <a:xfrm>
              <a:off x="1820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80" name="Freeform 56"/>
            <p:cNvSpPr>
              <a:spLocks noEditPoints="1" noChangeArrowheads="1"/>
            </p:cNvSpPr>
            <p:nvPr/>
          </p:nvSpPr>
          <p:spPr bwMode="auto">
            <a:xfrm>
              <a:off x="1820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81" name="Freeform 57"/>
            <p:cNvSpPr>
              <a:spLocks noEditPoints="1" noChangeArrowheads="1"/>
            </p:cNvSpPr>
            <p:nvPr/>
          </p:nvSpPr>
          <p:spPr bwMode="auto">
            <a:xfrm>
              <a:off x="1820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82" name="Freeform 58"/>
            <p:cNvSpPr>
              <a:spLocks noEditPoints="1" noChangeArrowheads="1"/>
            </p:cNvSpPr>
            <p:nvPr/>
          </p:nvSpPr>
          <p:spPr bwMode="auto">
            <a:xfrm>
              <a:off x="1820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83" name="Freeform 59"/>
            <p:cNvSpPr>
              <a:spLocks noEditPoints="1" noChangeArrowheads="1"/>
            </p:cNvSpPr>
            <p:nvPr/>
          </p:nvSpPr>
          <p:spPr bwMode="auto">
            <a:xfrm>
              <a:off x="1820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84" name="Freeform 60"/>
            <p:cNvSpPr>
              <a:spLocks noEditPoints="1" noChangeArrowheads="1"/>
            </p:cNvSpPr>
            <p:nvPr/>
          </p:nvSpPr>
          <p:spPr bwMode="auto">
            <a:xfrm>
              <a:off x="1820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85" name="Freeform 61"/>
            <p:cNvSpPr>
              <a:spLocks noEditPoints="1" noChangeArrowheads="1"/>
            </p:cNvSpPr>
            <p:nvPr/>
          </p:nvSpPr>
          <p:spPr bwMode="auto">
            <a:xfrm>
              <a:off x="1820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86" name="Rectangle 62"/>
            <p:cNvSpPr>
              <a:spLocks noChangeArrowheads="1"/>
            </p:cNvSpPr>
            <p:nvPr/>
          </p:nvSpPr>
          <p:spPr bwMode="auto">
            <a:xfrm>
              <a:off x="1820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87" name="Rectangle 63"/>
            <p:cNvSpPr>
              <a:spLocks noChangeArrowheads="1"/>
            </p:cNvSpPr>
            <p:nvPr/>
          </p:nvSpPr>
          <p:spPr bwMode="auto">
            <a:xfrm>
              <a:off x="227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88" name="Freeform 64"/>
            <p:cNvSpPr>
              <a:spLocks noEditPoints="1" noChangeArrowheads="1"/>
            </p:cNvSpPr>
            <p:nvPr/>
          </p:nvSpPr>
          <p:spPr bwMode="auto">
            <a:xfrm>
              <a:off x="227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89" name="Freeform 65"/>
            <p:cNvSpPr>
              <a:spLocks noEditPoints="1" noChangeArrowheads="1"/>
            </p:cNvSpPr>
            <p:nvPr/>
          </p:nvSpPr>
          <p:spPr bwMode="auto">
            <a:xfrm>
              <a:off x="227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90" name="Freeform 66"/>
            <p:cNvSpPr>
              <a:spLocks noEditPoints="1" noChangeArrowheads="1"/>
            </p:cNvSpPr>
            <p:nvPr/>
          </p:nvSpPr>
          <p:spPr bwMode="auto">
            <a:xfrm>
              <a:off x="227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91" name="Freeform 67"/>
            <p:cNvSpPr>
              <a:spLocks noEditPoints="1" noChangeArrowheads="1"/>
            </p:cNvSpPr>
            <p:nvPr/>
          </p:nvSpPr>
          <p:spPr bwMode="auto">
            <a:xfrm>
              <a:off x="227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92" name="Freeform 68"/>
            <p:cNvSpPr>
              <a:spLocks noEditPoints="1" noChangeArrowheads="1"/>
            </p:cNvSpPr>
            <p:nvPr/>
          </p:nvSpPr>
          <p:spPr bwMode="auto">
            <a:xfrm>
              <a:off x="227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93" name="Freeform 69"/>
            <p:cNvSpPr>
              <a:spLocks noEditPoints="1" noChangeArrowheads="1"/>
            </p:cNvSpPr>
            <p:nvPr/>
          </p:nvSpPr>
          <p:spPr bwMode="auto">
            <a:xfrm>
              <a:off x="227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94" name="Freeform 70"/>
            <p:cNvSpPr>
              <a:spLocks noEditPoints="1" noChangeArrowheads="1"/>
            </p:cNvSpPr>
            <p:nvPr/>
          </p:nvSpPr>
          <p:spPr bwMode="auto">
            <a:xfrm>
              <a:off x="227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95" name="Freeform 71"/>
            <p:cNvSpPr>
              <a:spLocks noEditPoints="1" noChangeArrowheads="1"/>
            </p:cNvSpPr>
            <p:nvPr/>
          </p:nvSpPr>
          <p:spPr bwMode="auto">
            <a:xfrm>
              <a:off x="227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96" name="Freeform 72"/>
            <p:cNvSpPr>
              <a:spLocks noEditPoints="1" noChangeArrowheads="1"/>
            </p:cNvSpPr>
            <p:nvPr/>
          </p:nvSpPr>
          <p:spPr bwMode="auto">
            <a:xfrm>
              <a:off x="227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97" name="Freeform 73"/>
            <p:cNvSpPr>
              <a:spLocks noEditPoints="1" noChangeArrowheads="1"/>
            </p:cNvSpPr>
            <p:nvPr/>
          </p:nvSpPr>
          <p:spPr bwMode="auto">
            <a:xfrm>
              <a:off x="227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98" name="Rectangle 74"/>
            <p:cNvSpPr>
              <a:spLocks noChangeArrowheads="1"/>
            </p:cNvSpPr>
            <p:nvPr/>
          </p:nvSpPr>
          <p:spPr bwMode="auto">
            <a:xfrm>
              <a:off x="227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99" name="Rectangle 75"/>
            <p:cNvSpPr>
              <a:spLocks noChangeArrowheads="1"/>
            </p:cNvSpPr>
            <p:nvPr/>
          </p:nvSpPr>
          <p:spPr bwMode="auto">
            <a:xfrm>
              <a:off x="2716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00" name="Freeform 76"/>
            <p:cNvSpPr>
              <a:spLocks noEditPoints="1" noChangeArrowheads="1"/>
            </p:cNvSpPr>
            <p:nvPr/>
          </p:nvSpPr>
          <p:spPr bwMode="auto">
            <a:xfrm>
              <a:off x="2716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01" name="Freeform 77"/>
            <p:cNvSpPr>
              <a:spLocks noEditPoints="1" noChangeArrowheads="1"/>
            </p:cNvSpPr>
            <p:nvPr/>
          </p:nvSpPr>
          <p:spPr bwMode="auto">
            <a:xfrm>
              <a:off x="2716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02" name="Freeform 78"/>
            <p:cNvSpPr>
              <a:spLocks noEditPoints="1" noChangeArrowheads="1"/>
            </p:cNvSpPr>
            <p:nvPr/>
          </p:nvSpPr>
          <p:spPr bwMode="auto">
            <a:xfrm>
              <a:off x="2716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03" name="Freeform 79"/>
            <p:cNvSpPr>
              <a:spLocks noEditPoints="1" noChangeArrowheads="1"/>
            </p:cNvSpPr>
            <p:nvPr/>
          </p:nvSpPr>
          <p:spPr bwMode="auto">
            <a:xfrm>
              <a:off x="2716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04" name="Freeform 80"/>
            <p:cNvSpPr>
              <a:spLocks noEditPoints="1" noChangeArrowheads="1"/>
            </p:cNvSpPr>
            <p:nvPr/>
          </p:nvSpPr>
          <p:spPr bwMode="auto">
            <a:xfrm>
              <a:off x="2716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05" name="Freeform 81"/>
            <p:cNvSpPr>
              <a:spLocks noEditPoints="1" noChangeArrowheads="1"/>
            </p:cNvSpPr>
            <p:nvPr/>
          </p:nvSpPr>
          <p:spPr bwMode="auto">
            <a:xfrm>
              <a:off x="2716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06" name="Freeform 82"/>
            <p:cNvSpPr>
              <a:spLocks noEditPoints="1" noChangeArrowheads="1"/>
            </p:cNvSpPr>
            <p:nvPr/>
          </p:nvSpPr>
          <p:spPr bwMode="auto">
            <a:xfrm>
              <a:off x="2716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07" name="Freeform 83"/>
            <p:cNvSpPr>
              <a:spLocks noEditPoints="1" noChangeArrowheads="1"/>
            </p:cNvSpPr>
            <p:nvPr/>
          </p:nvSpPr>
          <p:spPr bwMode="auto">
            <a:xfrm>
              <a:off x="2716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08" name="Freeform 84"/>
            <p:cNvSpPr>
              <a:spLocks noEditPoints="1" noChangeArrowheads="1"/>
            </p:cNvSpPr>
            <p:nvPr/>
          </p:nvSpPr>
          <p:spPr bwMode="auto">
            <a:xfrm>
              <a:off x="2716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09" name="Freeform 85"/>
            <p:cNvSpPr>
              <a:spLocks noEditPoints="1" noChangeArrowheads="1"/>
            </p:cNvSpPr>
            <p:nvPr/>
          </p:nvSpPr>
          <p:spPr bwMode="auto">
            <a:xfrm>
              <a:off x="2716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10" name="Rectangle 86"/>
            <p:cNvSpPr>
              <a:spLocks noChangeArrowheads="1"/>
            </p:cNvSpPr>
            <p:nvPr/>
          </p:nvSpPr>
          <p:spPr bwMode="auto">
            <a:xfrm>
              <a:off x="2716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11" name="Rectangle 87"/>
            <p:cNvSpPr>
              <a:spLocks noChangeArrowheads="1"/>
            </p:cNvSpPr>
            <p:nvPr/>
          </p:nvSpPr>
          <p:spPr bwMode="auto">
            <a:xfrm>
              <a:off x="316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12" name="Freeform 88"/>
            <p:cNvSpPr>
              <a:spLocks noEditPoints="1" noChangeArrowheads="1"/>
            </p:cNvSpPr>
            <p:nvPr/>
          </p:nvSpPr>
          <p:spPr bwMode="auto">
            <a:xfrm>
              <a:off x="316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13" name="Freeform 89"/>
            <p:cNvSpPr>
              <a:spLocks noEditPoints="1" noChangeArrowheads="1"/>
            </p:cNvSpPr>
            <p:nvPr/>
          </p:nvSpPr>
          <p:spPr bwMode="auto">
            <a:xfrm>
              <a:off x="316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14" name="Freeform 90"/>
            <p:cNvSpPr>
              <a:spLocks noEditPoints="1" noChangeArrowheads="1"/>
            </p:cNvSpPr>
            <p:nvPr/>
          </p:nvSpPr>
          <p:spPr bwMode="auto">
            <a:xfrm>
              <a:off x="316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15" name="Freeform 91"/>
            <p:cNvSpPr>
              <a:spLocks noEditPoints="1" noChangeArrowheads="1"/>
            </p:cNvSpPr>
            <p:nvPr/>
          </p:nvSpPr>
          <p:spPr bwMode="auto">
            <a:xfrm>
              <a:off x="316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16" name="Freeform 92"/>
            <p:cNvSpPr>
              <a:spLocks noEditPoints="1" noChangeArrowheads="1"/>
            </p:cNvSpPr>
            <p:nvPr/>
          </p:nvSpPr>
          <p:spPr bwMode="auto">
            <a:xfrm>
              <a:off x="316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17" name="Freeform 93"/>
            <p:cNvSpPr>
              <a:spLocks noEditPoints="1" noChangeArrowheads="1"/>
            </p:cNvSpPr>
            <p:nvPr/>
          </p:nvSpPr>
          <p:spPr bwMode="auto">
            <a:xfrm>
              <a:off x="316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18" name="Freeform 94"/>
            <p:cNvSpPr>
              <a:spLocks noEditPoints="1" noChangeArrowheads="1"/>
            </p:cNvSpPr>
            <p:nvPr/>
          </p:nvSpPr>
          <p:spPr bwMode="auto">
            <a:xfrm>
              <a:off x="316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19" name="Freeform 95"/>
            <p:cNvSpPr>
              <a:spLocks noEditPoints="1" noChangeArrowheads="1"/>
            </p:cNvSpPr>
            <p:nvPr/>
          </p:nvSpPr>
          <p:spPr bwMode="auto">
            <a:xfrm>
              <a:off x="316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20" name="Freeform 96"/>
            <p:cNvSpPr>
              <a:spLocks noEditPoints="1" noChangeArrowheads="1"/>
            </p:cNvSpPr>
            <p:nvPr/>
          </p:nvSpPr>
          <p:spPr bwMode="auto">
            <a:xfrm>
              <a:off x="316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21" name="Freeform 97"/>
            <p:cNvSpPr>
              <a:spLocks noEditPoints="1" noChangeArrowheads="1"/>
            </p:cNvSpPr>
            <p:nvPr/>
          </p:nvSpPr>
          <p:spPr bwMode="auto">
            <a:xfrm>
              <a:off x="316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22" name="Rectangle 98"/>
            <p:cNvSpPr>
              <a:spLocks noChangeArrowheads="1"/>
            </p:cNvSpPr>
            <p:nvPr/>
          </p:nvSpPr>
          <p:spPr bwMode="auto">
            <a:xfrm>
              <a:off x="316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23" name="Rectangle 99"/>
            <p:cNvSpPr>
              <a:spLocks noChangeArrowheads="1"/>
            </p:cNvSpPr>
            <p:nvPr/>
          </p:nvSpPr>
          <p:spPr bwMode="auto">
            <a:xfrm>
              <a:off x="361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24" name="Freeform 100"/>
            <p:cNvSpPr>
              <a:spLocks noEditPoints="1" noChangeArrowheads="1"/>
            </p:cNvSpPr>
            <p:nvPr/>
          </p:nvSpPr>
          <p:spPr bwMode="auto">
            <a:xfrm>
              <a:off x="361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25" name="Freeform 101"/>
            <p:cNvSpPr>
              <a:spLocks noEditPoints="1" noChangeArrowheads="1"/>
            </p:cNvSpPr>
            <p:nvPr/>
          </p:nvSpPr>
          <p:spPr bwMode="auto">
            <a:xfrm>
              <a:off x="361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26" name="Freeform 102"/>
            <p:cNvSpPr>
              <a:spLocks noEditPoints="1" noChangeArrowheads="1"/>
            </p:cNvSpPr>
            <p:nvPr/>
          </p:nvSpPr>
          <p:spPr bwMode="auto">
            <a:xfrm>
              <a:off x="361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27" name="Freeform 103"/>
            <p:cNvSpPr>
              <a:spLocks noEditPoints="1" noChangeArrowheads="1"/>
            </p:cNvSpPr>
            <p:nvPr/>
          </p:nvSpPr>
          <p:spPr bwMode="auto">
            <a:xfrm>
              <a:off x="361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28" name="Freeform 104"/>
            <p:cNvSpPr>
              <a:spLocks noEditPoints="1" noChangeArrowheads="1"/>
            </p:cNvSpPr>
            <p:nvPr/>
          </p:nvSpPr>
          <p:spPr bwMode="auto">
            <a:xfrm>
              <a:off x="361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29" name="Freeform 105"/>
            <p:cNvSpPr>
              <a:spLocks noEditPoints="1" noChangeArrowheads="1"/>
            </p:cNvSpPr>
            <p:nvPr/>
          </p:nvSpPr>
          <p:spPr bwMode="auto">
            <a:xfrm>
              <a:off x="361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30" name="Freeform 106"/>
            <p:cNvSpPr>
              <a:spLocks noEditPoints="1" noChangeArrowheads="1"/>
            </p:cNvSpPr>
            <p:nvPr/>
          </p:nvSpPr>
          <p:spPr bwMode="auto">
            <a:xfrm>
              <a:off x="361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31" name="Freeform 107"/>
            <p:cNvSpPr>
              <a:spLocks noEditPoints="1" noChangeArrowheads="1"/>
            </p:cNvSpPr>
            <p:nvPr/>
          </p:nvSpPr>
          <p:spPr bwMode="auto">
            <a:xfrm>
              <a:off x="361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32" name="Freeform 108"/>
            <p:cNvSpPr>
              <a:spLocks noEditPoints="1" noChangeArrowheads="1"/>
            </p:cNvSpPr>
            <p:nvPr/>
          </p:nvSpPr>
          <p:spPr bwMode="auto">
            <a:xfrm>
              <a:off x="361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33" name="Freeform 109"/>
            <p:cNvSpPr>
              <a:spLocks noEditPoints="1" noChangeArrowheads="1"/>
            </p:cNvSpPr>
            <p:nvPr/>
          </p:nvSpPr>
          <p:spPr bwMode="auto">
            <a:xfrm>
              <a:off x="361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34" name="Rectangle 110"/>
            <p:cNvSpPr>
              <a:spLocks noChangeArrowheads="1"/>
            </p:cNvSpPr>
            <p:nvPr/>
          </p:nvSpPr>
          <p:spPr bwMode="auto">
            <a:xfrm>
              <a:off x="361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35" name="Rectangle 111"/>
            <p:cNvSpPr>
              <a:spLocks noChangeArrowheads="1"/>
            </p:cNvSpPr>
            <p:nvPr/>
          </p:nvSpPr>
          <p:spPr bwMode="auto">
            <a:xfrm>
              <a:off x="4056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36" name="Freeform 112"/>
            <p:cNvSpPr>
              <a:spLocks noEditPoints="1" noChangeArrowheads="1"/>
            </p:cNvSpPr>
            <p:nvPr/>
          </p:nvSpPr>
          <p:spPr bwMode="auto">
            <a:xfrm>
              <a:off x="4056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37" name="Freeform 113"/>
            <p:cNvSpPr>
              <a:spLocks noEditPoints="1" noChangeArrowheads="1"/>
            </p:cNvSpPr>
            <p:nvPr/>
          </p:nvSpPr>
          <p:spPr bwMode="auto">
            <a:xfrm>
              <a:off x="4056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38" name="Freeform 114"/>
            <p:cNvSpPr>
              <a:spLocks noEditPoints="1" noChangeArrowheads="1"/>
            </p:cNvSpPr>
            <p:nvPr/>
          </p:nvSpPr>
          <p:spPr bwMode="auto">
            <a:xfrm>
              <a:off x="4056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39" name="Freeform 115"/>
            <p:cNvSpPr>
              <a:spLocks noEditPoints="1" noChangeArrowheads="1"/>
            </p:cNvSpPr>
            <p:nvPr/>
          </p:nvSpPr>
          <p:spPr bwMode="auto">
            <a:xfrm>
              <a:off x="4056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40" name="Freeform 116"/>
            <p:cNvSpPr>
              <a:spLocks noEditPoints="1" noChangeArrowheads="1"/>
            </p:cNvSpPr>
            <p:nvPr/>
          </p:nvSpPr>
          <p:spPr bwMode="auto">
            <a:xfrm>
              <a:off x="4056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41" name="Freeform 117"/>
            <p:cNvSpPr>
              <a:spLocks noEditPoints="1" noChangeArrowheads="1"/>
            </p:cNvSpPr>
            <p:nvPr/>
          </p:nvSpPr>
          <p:spPr bwMode="auto">
            <a:xfrm>
              <a:off x="4056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42" name="Freeform 118"/>
            <p:cNvSpPr>
              <a:spLocks noEditPoints="1" noChangeArrowheads="1"/>
            </p:cNvSpPr>
            <p:nvPr/>
          </p:nvSpPr>
          <p:spPr bwMode="auto">
            <a:xfrm>
              <a:off x="4056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43" name="Freeform 119"/>
            <p:cNvSpPr>
              <a:spLocks noEditPoints="1" noChangeArrowheads="1"/>
            </p:cNvSpPr>
            <p:nvPr/>
          </p:nvSpPr>
          <p:spPr bwMode="auto">
            <a:xfrm>
              <a:off x="4056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44" name="Freeform 120"/>
            <p:cNvSpPr>
              <a:spLocks noEditPoints="1" noChangeArrowheads="1"/>
            </p:cNvSpPr>
            <p:nvPr/>
          </p:nvSpPr>
          <p:spPr bwMode="auto">
            <a:xfrm>
              <a:off x="4056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45" name="Freeform 121"/>
            <p:cNvSpPr>
              <a:spLocks noEditPoints="1" noChangeArrowheads="1"/>
            </p:cNvSpPr>
            <p:nvPr/>
          </p:nvSpPr>
          <p:spPr bwMode="auto">
            <a:xfrm>
              <a:off x="4056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46" name="Rectangle 122"/>
            <p:cNvSpPr>
              <a:spLocks noChangeArrowheads="1"/>
            </p:cNvSpPr>
            <p:nvPr/>
          </p:nvSpPr>
          <p:spPr bwMode="auto">
            <a:xfrm>
              <a:off x="4056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47" name="Rectangle 123"/>
            <p:cNvSpPr>
              <a:spLocks noChangeArrowheads="1"/>
            </p:cNvSpPr>
            <p:nvPr/>
          </p:nvSpPr>
          <p:spPr bwMode="auto">
            <a:xfrm>
              <a:off x="450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48" name="Freeform 124"/>
            <p:cNvSpPr>
              <a:spLocks noEditPoints="1" noChangeArrowheads="1"/>
            </p:cNvSpPr>
            <p:nvPr/>
          </p:nvSpPr>
          <p:spPr bwMode="auto">
            <a:xfrm>
              <a:off x="450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49" name="Freeform 125"/>
            <p:cNvSpPr>
              <a:spLocks noEditPoints="1" noChangeArrowheads="1"/>
            </p:cNvSpPr>
            <p:nvPr/>
          </p:nvSpPr>
          <p:spPr bwMode="auto">
            <a:xfrm>
              <a:off x="450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50" name="Freeform 126"/>
            <p:cNvSpPr>
              <a:spLocks noEditPoints="1" noChangeArrowheads="1"/>
            </p:cNvSpPr>
            <p:nvPr/>
          </p:nvSpPr>
          <p:spPr bwMode="auto">
            <a:xfrm>
              <a:off x="450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51" name="Freeform 127"/>
            <p:cNvSpPr>
              <a:spLocks noEditPoints="1" noChangeArrowheads="1"/>
            </p:cNvSpPr>
            <p:nvPr/>
          </p:nvSpPr>
          <p:spPr bwMode="auto">
            <a:xfrm>
              <a:off x="450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52" name="Freeform 128"/>
            <p:cNvSpPr>
              <a:spLocks noEditPoints="1" noChangeArrowheads="1"/>
            </p:cNvSpPr>
            <p:nvPr/>
          </p:nvSpPr>
          <p:spPr bwMode="auto">
            <a:xfrm>
              <a:off x="450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53" name="Freeform 129"/>
            <p:cNvSpPr>
              <a:spLocks noEditPoints="1" noChangeArrowheads="1"/>
            </p:cNvSpPr>
            <p:nvPr/>
          </p:nvSpPr>
          <p:spPr bwMode="auto">
            <a:xfrm>
              <a:off x="450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54" name="Freeform 130"/>
            <p:cNvSpPr>
              <a:spLocks noEditPoints="1" noChangeArrowheads="1"/>
            </p:cNvSpPr>
            <p:nvPr/>
          </p:nvSpPr>
          <p:spPr bwMode="auto">
            <a:xfrm>
              <a:off x="450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55" name="Freeform 131"/>
            <p:cNvSpPr>
              <a:spLocks noEditPoints="1" noChangeArrowheads="1"/>
            </p:cNvSpPr>
            <p:nvPr/>
          </p:nvSpPr>
          <p:spPr bwMode="auto">
            <a:xfrm>
              <a:off x="450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56" name="Freeform 132"/>
            <p:cNvSpPr>
              <a:spLocks noEditPoints="1" noChangeArrowheads="1"/>
            </p:cNvSpPr>
            <p:nvPr/>
          </p:nvSpPr>
          <p:spPr bwMode="auto">
            <a:xfrm>
              <a:off x="450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57" name="Freeform 133"/>
            <p:cNvSpPr>
              <a:spLocks noEditPoints="1" noChangeArrowheads="1"/>
            </p:cNvSpPr>
            <p:nvPr/>
          </p:nvSpPr>
          <p:spPr bwMode="auto">
            <a:xfrm>
              <a:off x="450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58" name="Rectangle 134"/>
            <p:cNvSpPr>
              <a:spLocks noChangeArrowheads="1"/>
            </p:cNvSpPr>
            <p:nvPr/>
          </p:nvSpPr>
          <p:spPr bwMode="auto">
            <a:xfrm>
              <a:off x="450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59" name="Rectangle 135"/>
            <p:cNvSpPr>
              <a:spLocks noChangeArrowheads="1"/>
            </p:cNvSpPr>
            <p:nvPr/>
          </p:nvSpPr>
          <p:spPr bwMode="auto">
            <a:xfrm>
              <a:off x="495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60" name="Freeform 136"/>
            <p:cNvSpPr>
              <a:spLocks noEditPoints="1" noChangeArrowheads="1"/>
            </p:cNvSpPr>
            <p:nvPr/>
          </p:nvSpPr>
          <p:spPr bwMode="auto">
            <a:xfrm>
              <a:off x="495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61" name="Freeform 137"/>
            <p:cNvSpPr>
              <a:spLocks noEditPoints="1" noChangeArrowheads="1"/>
            </p:cNvSpPr>
            <p:nvPr/>
          </p:nvSpPr>
          <p:spPr bwMode="auto">
            <a:xfrm>
              <a:off x="495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62" name="Freeform 138"/>
            <p:cNvSpPr>
              <a:spLocks noEditPoints="1" noChangeArrowheads="1"/>
            </p:cNvSpPr>
            <p:nvPr/>
          </p:nvSpPr>
          <p:spPr bwMode="auto">
            <a:xfrm>
              <a:off x="495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63" name="Freeform 139"/>
            <p:cNvSpPr>
              <a:spLocks noEditPoints="1" noChangeArrowheads="1"/>
            </p:cNvSpPr>
            <p:nvPr/>
          </p:nvSpPr>
          <p:spPr bwMode="auto">
            <a:xfrm>
              <a:off x="495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64" name="Freeform 140"/>
            <p:cNvSpPr>
              <a:spLocks noEditPoints="1" noChangeArrowheads="1"/>
            </p:cNvSpPr>
            <p:nvPr/>
          </p:nvSpPr>
          <p:spPr bwMode="auto">
            <a:xfrm>
              <a:off x="495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65" name="Freeform 141"/>
            <p:cNvSpPr>
              <a:spLocks noEditPoints="1" noChangeArrowheads="1"/>
            </p:cNvSpPr>
            <p:nvPr/>
          </p:nvSpPr>
          <p:spPr bwMode="auto">
            <a:xfrm>
              <a:off x="495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66" name="Freeform 142"/>
            <p:cNvSpPr>
              <a:spLocks noEditPoints="1" noChangeArrowheads="1"/>
            </p:cNvSpPr>
            <p:nvPr/>
          </p:nvSpPr>
          <p:spPr bwMode="auto">
            <a:xfrm>
              <a:off x="495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67" name="Freeform 143"/>
            <p:cNvSpPr>
              <a:spLocks noEditPoints="1" noChangeArrowheads="1"/>
            </p:cNvSpPr>
            <p:nvPr/>
          </p:nvSpPr>
          <p:spPr bwMode="auto">
            <a:xfrm>
              <a:off x="495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68" name="Freeform 144"/>
            <p:cNvSpPr>
              <a:spLocks noEditPoints="1" noChangeArrowheads="1"/>
            </p:cNvSpPr>
            <p:nvPr/>
          </p:nvSpPr>
          <p:spPr bwMode="auto">
            <a:xfrm>
              <a:off x="495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69" name="Freeform 145"/>
            <p:cNvSpPr>
              <a:spLocks noEditPoints="1" noChangeArrowheads="1"/>
            </p:cNvSpPr>
            <p:nvPr/>
          </p:nvSpPr>
          <p:spPr bwMode="auto">
            <a:xfrm>
              <a:off x="495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70" name="Rectangle 146"/>
            <p:cNvSpPr>
              <a:spLocks noChangeArrowheads="1"/>
            </p:cNvSpPr>
            <p:nvPr/>
          </p:nvSpPr>
          <p:spPr bwMode="auto">
            <a:xfrm>
              <a:off x="495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71" name="Freeform 147"/>
            <p:cNvSpPr>
              <a:spLocks noChangeArrowheads="1"/>
            </p:cNvSpPr>
            <p:nvPr/>
          </p:nvSpPr>
          <p:spPr bwMode="auto">
            <a:xfrm>
              <a:off x="0" y="3281"/>
              <a:ext cx="20" cy="10"/>
            </a:xfrm>
            <a:custGeom>
              <a:avLst/>
              <a:gdLst>
                <a:gd name="T0" fmla="*/ 0 w 4"/>
                <a:gd name="T1" fmla="*/ 1 h 2"/>
                <a:gd name="T2" fmla="*/ 0 w 4"/>
                <a:gd name="T3" fmla="*/ 1 h 2"/>
                <a:gd name="T4" fmla="*/ 0 60000 65536"/>
                <a:gd name="T5" fmla="*/ 0 60000 65536"/>
                <a:gd name="T6" fmla="*/ 0 w 4"/>
                <a:gd name="T7" fmla="*/ 0 h 2"/>
                <a:gd name="T8" fmla="*/ 4 w 4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grpSp>
        <p:nvGrpSpPr>
          <p:cNvPr id="1172" name="Group 148"/>
          <p:cNvGrpSpPr>
            <a:grpSpLocks/>
          </p:cNvGrpSpPr>
          <p:nvPr/>
        </p:nvGrpSpPr>
        <p:grpSpPr bwMode="auto">
          <a:xfrm>
            <a:off x="1066901" y="3445127"/>
            <a:ext cx="533198" cy="491873"/>
            <a:chOff x="0" y="0"/>
            <a:chExt cx="1062" cy="981"/>
          </a:xfrm>
        </p:grpSpPr>
        <p:sp>
          <p:nvSpPr>
            <p:cNvPr id="1173" name="Freeform 149"/>
            <p:cNvSpPr>
              <a:spLocks noChangeArrowheads="1"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6"/>
                <a:gd name="T20" fmla="*/ 41 w 41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74" name="Freeform 150"/>
            <p:cNvSpPr>
              <a:spLocks noEditPoints="1" noChangeArrowhead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10"/>
                <a:gd name="T172" fmla="*/ 0 h 193"/>
                <a:gd name="T173" fmla="*/ 210 w 210"/>
                <a:gd name="T174" fmla="*/ 193 h 19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75" name="Freeform 151"/>
            <p:cNvSpPr>
              <a:spLocks noChangeArrowheads="1"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  <a:gd name="T6" fmla="*/ 0 60000 65536"/>
                <a:gd name="T7" fmla="*/ 0 60000 65536"/>
                <a:gd name="T8" fmla="*/ 0 60000 65536"/>
                <a:gd name="T9" fmla="*/ 0 w 17"/>
                <a:gd name="T10" fmla="*/ 0 h 20"/>
                <a:gd name="T11" fmla="*/ 17 w 17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76" name="Freeform 152"/>
            <p:cNvSpPr>
              <a:spLocks noChangeArrowheads="1"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7"/>
                <a:gd name="T17" fmla="*/ 15 w 1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77" name="Freeform 153"/>
            <p:cNvSpPr>
              <a:spLocks noChangeArrowheads="1"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23"/>
                <a:gd name="T23" fmla="*/ 48 w 48"/>
                <a:gd name="T24" fmla="*/ 23 h 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78" name="Freeform 154"/>
            <p:cNvSpPr>
              <a:spLocks noChangeArrowheads="1"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37"/>
                <a:gd name="T17" fmla="*/ 35 w 35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79" name="Freeform 155"/>
            <p:cNvSpPr>
              <a:spLocks noChangeArrowheads="1"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  <a:gd name="T6" fmla="*/ 0 60000 65536"/>
                <a:gd name="T7" fmla="*/ 0 60000 65536"/>
                <a:gd name="T8" fmla="*/ 0 60000 65536"/>
                <a:gd name="T9" fmla="*/ 0 w 35"/>
                <a:gd name="T10" fmla="*/ 0 h 7"/>
                <a:gd name="T11" fmla="*/ 35 w 35"/>
                <a:gd name="T12" fmla="*/ 7 h 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80" name="Freeform 156"/>
            <p:cNvSpPr>
              <a:spLocks noChangeArrowheads="1"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6"/>
                <a:gd name="T17" fmla="*/ 27 w 27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81" name="Freeform 157"/>
            <p:cNvSpPr>
              <a:spLocks noChangeArrowheads="1"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17"/>
                <a:gd name="T17" fmla="*/ 35 w 3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82" name="Freeform 158"/>
            <p:cNvSpPr>
              <a:spLocks noChangeArrowheads="1"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"/>
                <a:gd name="T22" fmla="*/ 0 h 12"/>
                <a:gd name="T23" fmla="*/ 49 w 49"/>
                <a:gd name="T24" fmla="*/ 12 h 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83" name="Freeform 159"/>
            <p:cNvSpPr>
              <a:spLocks noChangeArrowheads="1"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1"/>
                <a:gd name="T20" fmla="*/ 40 w 40"/>
                <a:gd name="T21" fmla="*/ 11 h 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84" name="Freeform 160"/>
            <p:cNvSpPr>
              <a:spLocks noChangeArrowheads="1"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"/>
                <a:gd name="T31" fmla="*/ 0 h 34"/>
                <a:gd name="T32" fmla="*/ 41 w 41"/>
                <a:gd name="T33" fmla="*/ 34 h 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85" name="Freeform 161"/>
            <p:cNvSpPr>
              <a:spLocks noChangeArrowheads="1"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5"/>
                <a:gd name="T40" fmla="*/ 0 h 63"/>
                <a:gd name="T41" fmla="*/ 25 w 25"/>
                <a:gd name="T42" fmla="*/ 63 h 6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grpSp>
        <p:nvGrpSpPr>
          <p:cNvPr id="1186" name="Group 162"/>
          <p:cNvGrpSpPr>
            <a:grpSpLocks/>
          </p:cNvGrpSpPr>
          <p:nvPr/>
        </p:nvGrpSpPr>
        <p:grpSpPr bwMode="auto">
          <a:xfrm>
            <a:off x="1066901" y="4552849"/>
            <a:ext cx="533198" cy="492377"/>
            <a:chOff x="0" y="0"/>
            <a:chExt cx="1062" cy="981"/>
          </a:xfrm>
        </p:grpSpPr>
        <p:sp>
          <p:nvSpPr>
            <p:cNvPr id="1187" name="Freeform 163"/>
            <p:cNvSpPr>
              <a:spLocks noChangeArrowheads="1"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6"/>
                <a:gd name="T20" fmla="*/ 41 w 41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88" name="Freeform 164"/>
            <p:cNvSpPr>
              <a:spLocks noEditPoints="1" noChangeArrowhead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10"/>
                <a:gd name="T172" fmla="*/ 0 h 193"/>
                <a:gd name="T173" fmla="*/ 210 w 210"/>
                <a:gd name="T174" fmla="*/ 193 h 19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89" name="Freeform 165"/>
            <p:cNvSpPr>
              <a:spLocks noChangeArrowheads="1"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  <a:gd name="T6" fmla="*/ 0 60000 65536"/>
                <a:gd name="T7" fmla="*/ 0 60000 65536"/>
                <a:gd name="T8" fmla="*/ 0 60000 65536"/>
                <a:gd name="T9" fmla="*/ 0 w 17"/>
                <a:gd name="T10" fmla="*/ 0 h 20"/>
                <a:gd name="T11" fmla="*/ 17 w 17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90" name="Freeform 166"/>
            <p:cNvSpPr>
              <a:spLocks noChangeArrowheads="1"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7"/>
                <a:gd name="T17" fmla="*/ 15 w 1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91" name="Freeform 167"/>
            <p:cNvSpPr>
              <a:spLocks noChangeArrowheads="1"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23"/>
                <a:gd name="T23" fmla="*/ 48 w 48"/>
                <a:gd name="T24" fmla="*/ 23 h 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92" name="Freeform 168"/>
            <p:cNvSpPr>
              <a:spLocks noChangeArrowheads="1"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37"/>
                <a:gd name="T17" fmla="*/ 35 w 35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93" name="Freeform 169"/>
            <p:cNvSpPr>
              <a:spLocks noChangeArrowheads="1"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  <a:gd name="T6" fmla="*/ 0 60000 65536"/>
                <a:gd name="T7" fmla="*/ 0 60000 65536"/>
                <a:gd name="T8" fmla="*/ 0 60000 65536"/>
                <a:gd name="T9" fmla="*/ 0 w 35"/>
                <a:gd name="T10" fmla="*/ 0 h 7"/>
                <a:gd name="T11" fmla="*/ 35 w 35"/>
                <a:gd name="T12" fmla="*/ 7 h 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94" name="Freeform 170"/>
            <p:cNvSpPr>
              <a:spLocks noChangeArrowheads="1"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6"/>
                <a:gd name="T17" fmla="*/ 27 w 27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95" name="Freeform 171"/>
            <p:cNvSpPr>
              <a:spLocks noChangeArrowheads="1"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17"/>
                <a:gd name="T17" fmla="*/ 35 w 3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96" name="Freeform 172"/>
            <p:cNvSpPr>
              <a:spLocks noChangeArrowheads="1"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"/>
                <a:gd name="T22" fmla="*/ 0 h 12"/>
                <a:gd name="T23" fmla="*/ 49 w 49"/>
                <a:gd name="T24" fmla="*/ 12 h 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97" name="Freeform 173"/>
            <p:cNvSpPr>
              <a:spLocks noChangeArrowheads="1"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1"/>
                <a:gd name="T20" fmla="*/ 40 w 40"/>
                <a:gd name="T21" fmla="*/ 11 h 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98" name="Freeform 174"/>
            <p:cNvSpPr>
              <a:spLocks noChangeArrowheads="1"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"/>
                <a:gd name="T31" fmla="*/ 0 h 34"/>
                <a:gd name="T32" fmla="*/ 41 w 41"/>
                <a:gd name="T33" fmla="*/ 34 h 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99" name="Freeform 175"/>
            <p:cNvSpPr>
              <a:spLocks noChangeArrowheads="1"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5"/>
                <a:gd name="T40" fmla="*/ 0 h 63"/>
                <a:gd name="T41" fmla="*/ 25 w 25"/>
                <a:gd name="T42" fmla="*/ 63 h 6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grpSp>
        <p:nvGrpSpPr>
          <p:cNvPr id="1200" name="Group 176"/>
          <p:cNvGrpSpPr>
            <a:grpSpLocks/>
          </p:cNvGrpSpPr>
          <p:nvPr/>
        </p:nvGrpSpPr>
        <p:grpSpPr bwMode="auto">
          <a:xfrm>
            <a:off x="1066901" y="5562802"/>
            <a:ext cx="533198" cy="491873"/>
            <a:chOff x="0" y="0"/>
            <a:chExt cx="1062" cy="981"/>
          </a:xfrm>
        </p:grpSpPr>
        <p:sp>
          <p:nvSpPr>
            <p:cNvPr id="1201" name="Freeform 177"/>
            <p:cNvSpPr>
              <a:spLocks noChangeArrowheads="1"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6"/>
                <a:gd name="T20" fmla="*/ 41 w 41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02" name="Freeform 178"/>
            <p:cNvSpPr>
              <a:spLocks noEditPoints="1" noChangeArrowhead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10"/>
                <a:gd name="T172" fmla="*/ 0 h 193"/>
                <a:gd name="T173" fmla="*/ 210 w 210"/>
                <a:gd name="T174" fmla="*/ 193 h 19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03" name="Freeform 179"/>
            <p:cNvSpPr>
              <a:spLocks noChangeArrowheads="1"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  <a:gd name="T6" fmla="*/ 0 60000 65536"/>
                <a:gd name="T7" fmla="*/ 0 60000 65536"/>
                <a:gd name="T8" fmla="*/ 0 60000 65536"/>
                <a:gd name="T9" fmla="*/ 0 w 17"/>
                <a:gd name="T10" fmla="*/ 0 h 20"/>
                <a:gd name="T11" fmla="*/ 17 w 17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04" name="Freeform 180"/>
            <p:cNvSpPr>
              <a:spLocks noChangeArrowheads="1"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7"/>
                <a:gd name="T17" fmla="*/ 15 w 1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05" name="Freeform 181"/>
            <p:cNvSpPr>
              <a:spLocks noChangeArrowheads="1"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23"/>
                <a:gd name="T23" fmla="*/ 48 w 48"/>
                <a:gd name="T24" fmla="*/ 23 h 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06" name="Freeform 182"/>
            <p:cNvSpPr>
              <a:spLocks noChangeArrowheads="1"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37"/>
                <a:gd name="T17" fmla="*/ 35 w 35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07" name="Freeform 183"/>
            <p:cNvSpPr>
              <a:spLocks noChangeArrowheads="1"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  <a:gd name="T6" fmla="*/ 0 60000 65536"/>
                <a:gd name="T7" fmla="*/ 0 60000 65536"/>
                <a:gd name="T8" fmla="*/ 0 60000 65536"/>
                <a:gd name="T9" fmla="*/ 0 w 35"/>
                <a:gd name="T10" fmla="*/ 0 h 7"/>
                <a:gd name="T11" fmla="*/ 35 w 35"/>
                <a:gd name="T12" fmla="*/ 7 h 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08" name="Freeform 184"/>
            <p:cNvSpPr>
              <a:spLocks noChangeArrowheads="1"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6"/>
                <a:gd name="T17" fmla="*/ 27 w 27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09" name="Freeform 185"/>
            <p:cNvSpPr>
              <a:spLocks noChangeArrowheads="1"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17"/>
                <a:gd name="T17" fmla="*/ 35 w 3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10" name="Freeform 186"/>
            <p:cNvSpPr>
              <a:spLocks noChangeArrowheads="1"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"/>
                <a:gd name="T22" fmla="*/ 0 h 12"/>
                <a:gd name="T23" fmla="*/ 49 w 49"/>
                <a:gd name="T24" fmla="*/ 12 h 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11" name="Freeform 187"/>
            <p:cNvSpPr>
              <a:spLocks noChangeArrowheads="1"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1"/>
                <a:gd name="T20" fmla="*/ 40 w 40"/>
                <a:gd name="T21" fmla="*/ 11 h 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12" name="Freeform 188"/>
            <p:cNvSpPr>
              <a:spLocks noChangeArrowheads="1"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"/>
                <a:gd name="T31" fmla="*/ 0 h 34"/>
                <a:gd name="T32" fmla="*/ 41 w 41"/>
                <a:gd name="T33" fmla="*/ 34 h 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13" name="Freeform 189"/>
            <p:cNvSpPr>
              <a:spLocks noChangeArrowheads="1"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5"/>
                <a:gd name="T40" fmla="*/ 0 h 63"/>
                <a:gd name="T41" fmla="*/ 25 w 25"/>
                <a:gd name="T42" fmla="*/ 63 h 6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grpSp>
        <p:nvGrpSpPr>
          <p:cNvPr id="1214" name="Group 190"/>
          <p:cNvGrpSpPr>
            <a:grpSpLocks/>
          </p:cNvGrpSpPr>
          <p:nvPr/>
        </p:nvGrpSpPr>
        <p:grpSpPr bwMode="auto">
          <a:xfrm>
            <a:off x="381000" y="3962198"/>
            <a:ext cx="533198" cy="492377"/>
            <a:chOff x="0" y="0"/>
            <a:chExt cx="1062" cy="981"/>
          </a:xfrm>
        </p:grpSpPr>
        <p:sp>
          <p:nvSpPr>
            <p:cNvPr id="1215" name="Freeform 191"/>
            <p:cNvSpPr>
              <a:spLocks noChangeArrowheads="1"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6"/>
                <a:gd name="T20" fmla="*/ 41 w 41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16" name="Freeform 192"/>
            <p:cNvSpPr>
              <a:spLocks noEditPoints="1" noChangeArrowhead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10"/>
                <a:gd name="T172" fmla="*/ 0 h 193"/>
                <a:gd name="T173" fmla="*/ 210 w 210"/>
                <a:gd name="T174" fmla="*/ 193 h 19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17" name="Freeform 193"/>
            <p:cNvSpPr>
              <a:spLocks noChangeArrowheads="1"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  <a:gd name="T6" fmla="*/ 0 60000 65536"/>
                <a:gd name="T7" fmla="*/ 0 60000 65536"/>
                <a:gd name="T8" fmla="*/ 0 60000 65536"/>
                <a:gd name="T9" fmla="*/ 0 w 17"/>
                <a:gd name="T10" fmla="*/ 0 h 20"/>
                <a:gd name="T11" fmla="*/ 17 w 17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18" name="Freeform 194"/>
            <p:cNvSpPr>
              <a:spLocks noChangeArrowheads="1"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7"/>
                <a:gd name="T17" fmla="*/ 15 w 1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19" name="Freeform 195"/>
            <p:cNvSpPr>
              <a:spLocks noChangeArrowheads="1"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23"/>
                <a:gd name="T23" fmla="*/ 48 w 48"/>
                <a:gd name="T24" fmla="*/ 23 h 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20" name="Freeform 196"/>
            <p:cNvSpPr>
              <a:spLocks noChangeArrowheads="1"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37"/>
                <a:gd name="T17" fmla="*/ 35 w 35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21" name="Freeform 197"/>
            <p:cNvSpPr>
              <a:spLocks noChangeArrowheads="1"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  <a:gd name="T6" fmla="*/ 0 60000 65536"/>
                <a:gd name="T7" fmla="*/ 0 60000 65536"/>
                <a:gd name="T8" fmla="*/ 0 60000 65536"/>
                <a:gd name="T9" fmla="*/ 0 w 35"/>
                <a:gd name="T10" fmla="*/ 0 h 7"/>
                <a:gd name="T11" fmla="*/ 35 w 35"/>
                <a:gd name="T12" fmla="*/ 7 h 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22" name="Freeform 198"/>
            <p:cNvSpPr>
              <a:spLocks noChangeArrowheads="1"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6"/>
                <a:gd name="T17" fmla="*/ 27 w 27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23" name="Freeform 199"/>
            <p:cNvSpPr>
              <a:spLocks noChangeArrowheads="1"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17"/>
                <a:gd name="T17" fmla="*/ 35 w 3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24" name="Freeform 200"/>
            <p:cNvSpPr>
              <a:spLocks noChangeArrowheads="1"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"/>
                <a:gd name="T22" fmla="*/ 0 h 12"/>
                <a:gd name="T23" fmla="*/ 49 w 49"/>
                <a:gd name="T24" fmla="*/ 12 h 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25" name="Freeform 201"/>
            <p:cNvSpPr>
              <a:spLocks noChangeArrowheads="1"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1"/>
                <a:gd name="T20" fmla="*/ 40 w 40"/>
                <a:gd name="T21" fmla="*/ 11 h 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26" name="Freeform 202"/>
            <p:cNvSpPr>
              <a:spLocks noChangeArrowheads="1"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"/>
                <a:gd name="T31" fmla="*/ 0 h 34"/>
                <a:gd name="T32" fmla="*/ 41 w 41"/>
                <a:gd name="T33" fmla="*/ 34 h 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27" name="Freeform 203"/>
            <p:cNvSpPr>
              <a:spLocks noChangeArrowheads="1"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5"/>
                <a:gd name="T40" fmla="*/ 0 h 63"/>
                <a:gd name="T41" fmla="*/ 25 w 25"/>
                <a:gd name="T42" fmla="*/ 63 h 6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grpSp>
        <p:nvGrpSpPr>
          <p:cNvPr id="1228" name="Group 204"/>
          <p:cNvGrpSpPr>
            <a:grpSpLocks/>
          </p:cNvGrpSpPr>
          <p:nvPr/>
        </p:nvGrpSpPr>
        <p:grpSpPr bwMode="auto">
          <a:xfrm>
            <a:off x="381000" y="5070425"/>
            <a:ext cx="533198" cy="492377"/>
            <a:chOff x="0" y="0"/>
            <a:chExt cx="1062" cy="981"/>
          </a:xfrm>
        </p:grpSpPr>
        <p:sp>
          <p:nvSpPr>
            <p:cNvPr id="1229" name="Freeform 205"/>
            <p:cNvSpPr>
              <a:spLocks noChangeArrowheads="1"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6"/>
                <a:gd name="T20" fmla="*/ 41 w 41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30" name="Freeform 206"/>
            <p:cNvSpPr>
              <a:spLocks noEditPoints="1" noChangeArrowhead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10"/>
                <a:gd name="T172" fmla="*/ 0 h 193"/>
                <a:gd name="T173" fmla="*/ 210 w 210"/>
                <a:gd name="T174" fmla="*/ 193 h 19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31" name="Freeform 207"/>
            <p:cNvSpPr>
              <a:spLocks noChangeArrowheads="1"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  <a:gd name="T6" fmla="*/ 0 60000 65536"/>
                <a:gd name="T7" fmla="*/ 0 60000 65536"/>
                <a:gd name="T8" fmla="*/ 0 60000 65536"/>
                <a:gd name="T9" fmla="*/ 0 w 17"/>
                <a:gd name="T10" fmla="*/ 0 h 20"/>
                <a:gd name="T11" fmla="*/ 17 w 17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32" name="Freeform 208"/>
            <p:cNvSpPr>
              <a:spLocks noChangeArrowheads="1"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7"/>
                <a:gd name="T17" fmla="*/ 15 w 1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33" name="Freeform 209"/>
            <p:cNvSpPr>
              <a:spLocks noChangeArrowheads="1"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23"/>
                <a:gd name="T23" fmla="*/ 48 w 48"/>
                <a:gd name="T24" fmla="*/ 23 h 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34" name="Freeform 210"/>
            <p:cNvSpPr>
              <a:spLocks noChangeArrowheads="1"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37"/>
                <a:gd name="T17" fmla="*/ 35 w 35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35" name="Freeform 211"/>
            <p:cNvSpPr>
              <a:spLocks noChangeArrowheads="1"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  <a:gd name="T6" fmla="*/ 0 60000 65536"/>
                <a:gd name="T7" fmla="*/ 0 60000 65536"/>
                <a:gd name="T8" fmla="*/ 0 60000 65536"/>
                <a:gd name="T9" fmla="*/ 0 w 35"/>
                <a:gd name="T10" fmla="*/ 0 h 7"/>
                <a:gd name="T11" fmla="*/ 35 w 35"/>
                <a:gd name="T12" fmla="*/ 7 h 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36" name="Freeform 212"/>
            <p:cNvSpPr>
              <a:spLocks noChangeArrowheads="1"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6"/>
                <a:gd name="T17" fmla="*/ 27 w 27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37" name="Freeform 213"/>
            <p:cNvSpPr>
              <a:spLocks noChangeArrowheads="1"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17"/>
                <a:gd name="T17" fmla="*/ 35 w 3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38" name="Freeform 214"/>
            <p:cNvSpPr>
              <a:spLocks noChangeArrowheads="1"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"/>
                <a:gd name="T22" fmla="*/ 0 h 12"/>
                <a:gd name="T23" fmla="*/ 49 w 49"/>
                <a:gd name="T24" fmla="*/ 12 h 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39" name="Freeform 215"/>
            <p:cNvSpPr>
              <a:spLocks noChangeArrowheads="1"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1"/>
                <a:gd name="T20" fmla="*/ 40 w 40"/>
                <a:gd name="T21" fmla="*/ 11 h 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40" name="Freeform 216"/>
            <p:cNvSpPr>
              <a:spLocks noChangeArrowheads="1"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"/>
                <a:gd name="T31" fmla="*/ 0 h 34"/>
                <a:gd name="T32" fmla="*/ 41 w 41"/>
                <a:gd name="T33" fmla="*/ 34 h 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41" name="Freeform 217"/>
            <p:cNvSpPr>
              <a:spLocks noChangeArrowheads="1"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5"/>
                <a:gd name="T40" fmla="*/ 0 h 63"/>
                <a:gd name="T41" fmla="*/ 25 w 25"/>
                <a:gd name="T42" fmla="*/ 63 h 6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grpSp>
        <p:nvGrpSpPr>
          <p:cNvPr id="1242" name="Group 218"/>
          <p:cNvGrpSpPr>
            <a:grpSpLocks/>
          </p:cNvGrpSpPr>
          <p:nvPr/>
        </p:nvGrpSpPr>
        <p:grpSpPr bwMode="auto">
          <a:xfrm>
            <a:off x="381000" y="6121198"/>
            <a:ext cx="533198" cy="492377"/>
            <a:chOff x="0" y="0"/>
            <a:chExt cx="1062" cy="981"/>
          </a:xfrm>
        </p:grpSpPr>
        <p:sp>
          <p:nvSpPr>
            <p:cNvPr id="1243" name="Freeform 219"/>
            <p:cNvSpPr>
              <a:spLocks noChangeArrowheads="1"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6"/>
                <a:gd name="T20" fmla="*/ 41 w 41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44" name="Freeform 220"/>
            <p:cNvSpPr>
              <a:spLocks noEditPoints="1" noChangeArrowhead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10"/>
                <a:gd name="T172" fmla="*/ 0 h 193"/>
                <a:gd name="T173" fmla="*/ 210 w 210"/>
                <a:gd name="T174" fmla="*/ 193 h 19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45" name="Freeform 221"/>
            <p:cNvSpPr>
              <a:spLocks noChangeArrowheads="1"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  <a:gd name="T6" fmla="*/ 0 60000 65536"/>
                <a:gd name="T7" fmla="*/ 0 60000 65536"/>
                <a:gd name="T8" fmla="*/ 0 60000 65536"/>
                <a:gd name="T9" fmla="*/ 0 w 17"/>
                <a:gd name="T10" fmla="*/ 0 h 20"/>
                <a:gd name="T11" fmla="*/ 17 w 17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46" name="Freeform 222"/>
            <p:cNvSpPr>
              <a:spLocks noChangeArrowheads="1"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7"/>
                <a:gd name="T17" fmla="*/ 15 w 1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47" name="Freeform 223"/>
            <p:cNvSpPr>
              <a:spLocks noChangeArrowheads="1"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23"/>
                <a:gd name="T23" fmla="*/ 48 w 48"/>
                <a:gd name="T24" fmla="*/ 23 h 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48" name="Freeform 224"/>
            <p:cNvSpPr>
              <a:spLocks noChangeArrowheads="1"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37"/>
                <a:gd name="T17" fmla="*/ 35 w 35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49" name="Freeform 225"/>
            <p:cNvSpPr>
              <a:spLocks noChangeArrowheads="1"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  <a:gd name="T6" fmla="*/ 0 60000 65536"/>
                <a:gd name="T7" fmla="*/ 0 60000 65536"/>
                <a:gd name="T8" fmla="*/ 0 60000 65536"/>
                <a:gd name="T9" fmla="*/ 0 w 35"/>
                <a:gd name="T10" fmla="*/ 0 h 7"/>
                <a:gd name="T11" fmla="*/ 35 w 35"/>
                <a:gd name="T12" fmla="*/ 7 h 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50" name="Freeform 226"/>
            <p:cNvSpPr>
              <a:spLocks noChangeArrowheads="1"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6"/>
                <a:gd name="T17" fmla="*/ 27 w 27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51" name="Freeform 227"/>
            <p:cNvSpPr>
              <a:spLocks noChangeArrowheads="1"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17"/>
                <a:gd name="T17" fmla="*/ 35 w 3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52" name="Freeform 228"/>
            <p:cNvSpPr>
              <a:spLocks noChangeArrowheads="1"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"/>
                <a:gd name="T22" fmla="*/ 0 h 12"/>
                <a:gd name="T23" fmla="*/ 49 w 49"/>
                <a:gd name="T24" fmla="*/ 12 h 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53" name="Freeform 229"/>
            <p:cNvSpPr>
              <a:spLocks noChangeArrowheads="1"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1"/>
                <a:gd name="T20" fmla="*/ 40 w 40"/>
                <a:gd name="T21" fmla="*/ 11 h 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54" name="Freeform 230"/>
            <p:cNvSpPr>
              <a:spLocks noChangeArrowheads="1"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"/>
                <a:gd name="T31" fmla="*/ 0 h 34"/>
                <a:gd name="T32" fmla="*/ 41 w 41"/>
                <a:gd name="T33" fmla="*/ 34 h 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55" name="Freeform 231"/>
            <p:cNvSpPr>
              <a:spLocks noChangeArrowheads="1"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5"/>
                <a:gd name="T40" fmla="*/ 0 h 63"/>
                <a:gd name="T41" fmla="*/ 25 w 25"/>
                <a:gd name="T42" fmla="*/ 63 h 6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grpSp>
        <p:nvGrpSpPr>
          <p:cNvPr id="1256" name="Group 232"/>
          <p:cNvGrpSpPr>
            <a:grpSpLocks/>
          </p:cNvGrpSpPr>
          <p:nvPr/>
        </p:nvGrpSpPr>
        <p:grpSpPr bwMode="auto">
          <a:xfrm>
            <a:off x="6934099" y="-6551"/>
            <a:ext cx="2317750" cy="2062238"/>
            <a:chOff x="0" y="0"/>
            <a:chExt cx="1748" cy="1556"/>
          </a:xfrm>
        </p:grpSpPr>
        <p:sp>
          <p:nvSpPr>
            <p:cNvPr id="1257" name="Freeform 233"/>
            <p:cNvSpPr>
              <a:spLocks noChangeArrowheads="1"/>
            </p:cNvSpPr>
            <p:nvPr userDrawn="1"/>
          </p:nvSpPr>
          <p:spPr bwMode="auto">
            <a:xfrm>
              <a:off x="81" y="0"/>
              <a:ext cx="1585" cy="1443"/>
            </a:xfrm>
            <a:custGeom>
              <a:avLst/>
              <a:gdLst>
                <a:gd name="T0" fmla="*/ 23 w 546"/>
                <a:gd name="T1" fmla="*/ 4 h 497"/>
                <a:gd name="T2" fmla="*/ 11 w 546"/>
                <a:gd name="T3" fmla="*/ 71 h 497"/>
                <a:gd name="T4" fmla="*/ 25 w 546"/>
                <a:gd name="T5" fmla="*/ 393 h 497"/>
                <a:gd name="T6" fmla="*/ 54 w 546"/>
                <a:gd name="T7" fmla="*/ 457 h 497"/>
                <a:gd name="T8" fmla="*/ 158 w 546"/>
                <a:gd name="T9" fmla="*/ 482 h 497"/>
                <a:gd name="T10" fmla="*/ 204 w 546"/>
                <a:gd name="T11" fmla="*/ 495 h 497"/>
                <a:gd name="T12" fmla="*/ 520 w 546"/>
                <a:gd name="T13" fmla="*/ 475 h 497"/>
                <a:gd name="T14" fmla="*/ 533 w 546"/>
                <a:gd name="T15" fmla="*/ 167 h 497"/>
                <a:gd name="T16" fmla="*/ 369 w 546"/>
                <a:gd name="T17" fmla="*/ 16 h 497"/>
                <a:gd name="T18" fmla="*/ 249 w 546"/>
                <a:gd name="T19" fmla="*/ 29 h 497"/>
                <a:gd name="T20" fmla="*/ 198 w 546"/>
                <a:gd name="T21" fmla="*/ 11 h 497"/>
                <a:gd name="T22" fmla="*/ 151 w 546"/>
                <a:gd name="T23" fmla="*/ 2 h 497"/>
                <a:gd name="T24" fmla="*/ 23 w 546"/>
                <a:gd name="T25" fmla="*/ 4 h 4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46"/>
                <a:gd name="T40" fmla="*/ 0 h 497"/>
                <a:gd name="T41" fmla="*/ 546 w 546"/>
                <a:gd name="T42" fmla="*/ 497 h 49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grpSp>
          <p:nvGrpSpPr>
            <p:cNvPr id="1258" name="Group 234"/>
            <p:cNvGrpSpPr>
              <a:grpSpLocks/>
            </p:cNvGrpSpPr>
            <p:nvPr userDrawn="1"/>
          </p:nvGrpSpPr>
          <p:grpSpPr bwMode="auto">
            <a:xfrm>
              <a:off x="0" y="5"/>
              <a:ext cx="1748" cy="1551"/>
              <a:chOff x="0" y="0"/>
              <a:chExt cx="2958" cy="2699"/>
            </a:xfrm>
          </p:grpSpPr>
          <p:sp>
            <p:nvSpPr>
              <p:cNvPr id="1259" name="Freeform 235"/>
              <p:cNvSpPr>
                <a:spLocks noChangeArrowheads="1"/>
              </p:cNvSpPr>
              <p:nvPr/>
            </p:nvSpPr>
            <p:spPr bwMode="auto">
              <a:xfrm>
                <a:off x="142" y="0"/>
                <a:ext cx="490" cy="187"/>
              </a:xfrm>
              <a:custGeom>
                <a:avLst/>
                <a:gdLst>
                  <a:gd name="T0" fmla="*/ 71 w 97"/>
                  <a:gd name="T1" fmla="*/ 25 h 37"/>
                  <a:gd name="T2" fmla="*/ 91 w 97"/>
                  <a:gd name="T3" fmla="*/ 20 h 37"/>
                  <a:gd name="T4" fmla="*/ 92 w 97"/>
                  <a:gd name="T5" fmla="*/ 17 h 37"/>
                  <a:gd name="T6" fmla="*/ 88 w 97"/>
                  <a:gd name="T7" fmla="*/ 0 h 37"/>
                  <a:gd name="T8" fmla="*/ 25 w 97"/>
                  <a:gd name="T9" fmla="*/ 0 h 37"/>
                  <a:gd name="T10" fmla="*/ 10 w 97"/>
                  <a:gd name="T11" fmla="*/ 22 h 37"/>
                  <a:gd name="T12" fmla="*/ 71 w 97"/>
                  <a:gd name="T13" fmla="*/ 25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7"/>
                  <a:gd name="T22" fmla="*/ 0 h 37"/>
                  <a:gd name="T23" fmla="*/ 97 w 97"/>
                  <a:gd name="T24" fmla="*/ 37 h 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0" name="Freeform 236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2958" cy="2699"/>
              </a:xfrm>
              <a:custGeom>
                <a:avLst/>
                <a:gdLst>
                  <a:gd name="T0" fmla="*/ 504 w 585"/>
                  <a:gd name="T1" fmla="*/ 1 h 534"/>
                  <a:gd name="T2" fmla="*/ 157 w 585"/>
                  <a:gd name="T3" fmla="*/ 0 h 534"/>
                  <a:gd name="T4" fmla="*/ 225 w 585"/>
                  <a:gd name="T5" fmla="*/ 21 h 534"/>
                  <a:gd name="T6" fmla="*/ 174 w 585"/>
                  <a:gd name="T7" fmla="*/ 39 h 534"/>
                  <a:gd name="T8" fmla="*/ 207 w 585"/>
                  <a:gd name="T9" fmla="*/ 71 h 534"/>
                  <a:gd name="T10" fmla="*/ 74 w 585"/>
                  <a:gd name="T11" fmla="*/ 60 h 534"/>
                  <a:gd name="T12" fmla="*/ 26 w 585"/>
                  <a:gd name="T13" fmla="*/ 63 h 534"/>
                  <a:gd name="T14" fmla="*/ 199 w 585"/>
                  <a:gd name="T15" fmla="*/ 487 h 534"/>
                  <a:gd name="T16" fmla="*/ 144 w 585"/>
                  <a:gd name="T17" fmla="*/ 341 h 534"/>
                  <a:gd name="T18" fmla="*/ 105 w 585"/>
                  <a:gd name="T19" fmla="*/ 376 h 534"/>
                  <a:gd name="T20" fmla="*/ 94 w 585"/>
                  <a:gd name="T21" fmla="*/ 435 h 534"/>
                  <a:gd name="T22" fmla="*/ 124 w 585"/>
                  <a:gd name="T23" fmla="*/ 265 h 534"/>
                  <a:gd name="T24" fmla="*/ 153 w 585"/>
                  <a:gd name="T25" fmla="*/ 228 h 534"/>
                  <a:gd name="T26" fmla="*/ 209 w 585"/>
                  <a:gd name="T27" fmla="*/ 237 h 534"/>
                  <a:gd name="T28" fmla="*/ 188 w 585"/>
                  <a:gd name="T29" fmla="*/ 306 h 534"/>
                  <a:gd name="T30" fmla="*/ 192 w 585"/>
                  <a:gd name="T31" fmla="*/ 395 h 534"/>
                  <a:gd name="T32" fmla="*/ 515 w 585"/>
                  <a:gd name="T33" fmla="*/ 483 h 534"/>
                  <a:gd name="T34" fmla="*/ 454 w 585"/>
                  <a:gd name="T35" fmla="*/ 427 h 534"/>
                  <a:gd name="T36" fmla="*/ 425 w 585"/>
                  <a:gd name="T37" fmla="*/ 345 h 534"/>
                  <a:gd name="T38" fmla="*/ 396 w 585"/>
                  <a:gd name="T39" fmla="*/ 270 h 534"/>
                  <a:gd name="T40" fmla="*/ 460 w 585"/>
                  <a:gd name="T41" fmla="*/ 256 h 534"/>
                  <a:gd name="T42" fmla="*/ 407 w 585"/>
                  <a:gd name="T43" fmla="*/ 223 h 534"/>
                  <a:gd name="T44" fmla="*/ 439 w 585"/>
                  <a:gd name="T45" fmla="*/ 226 h 534"/>
                  <a:gd name="T46" fmla="*/ 438 w 585"/>
                  <a:gd name="T47" fmla="*/ 209 h 534"/>
                  <a:gd name="T48" fmla="*/ 376 w 585"/>
                  <a:gd name="T49" fmla="*/ 211 h 534"/>
                  <a:gd name="T50" fmla="*/ 357 w 585"/>
                  <a:gd name="T51" fmla="*/ 343 h 534"/>
                  <a:gd name="T52" fmla="*/ 347 w 585"/>
                  <a:gd name="T53" fmla="*/ 230 h 534"/>
                  <a:gd name="T54" fmla="*/ 331 w 585"/>
                  <a:gd name="T55" fmla="*/ 182 h 534"/>
                  <a:gd name="T56" fmla="*/ 347 w 585"/>
                  <a:gd name="T57" fmla="*/ 136 h 534"/>
                  <a:gd name="T58" fmla="*/ 339 w 585"/>
                  <a:gd name="T59" fmla="*/ 99 h 534"/>
                  <a:gd name="T60" fmla="*/ 331 w 585"/>
                  <a:gd name="T61" fmla="*/ 62 h 534"/>
                  <a:gd name="T62" fmla="*/ 369 w 585"/>
                  <a:gd name="T63" fmla="*/ 103 h 534"/>
                  <a:gd name="T64" fmla="*/ 415 w 585"/>
                  <a:gd name="T65" fmla="*/ 47 h 534"/>
                  <a:gd name="T66" fmla="*/ 409 w 585"/>
                  <a:gd name="T67" fmla="*/ 95 h 534"/>
                  <a:gd name="T68" fmla="*/ 401 w 585"/>
                  <a:gd name="T69" fmla="*/ 130 h 534"/>
                  <a:gd name="T70" fmla="*/ 401 w 585"/>
                  <a:gd name="T71" fmla="*/ 181 h 534"/>
                  <a:gd name="T72" fmla="*/ 558 w 585"/>
                  <a:gd name="T73" fmla="*/ 181 h 534"/>
                  <a:gd name="T74" fmla="*/ 554 w 585"/>
                  <a:gd name="T75" fmla="*/ 76 h 534"/>
                  <a:gd name="T76" fmla="*/ 249 w 585"/>
                  <a:gd name="T77" fmla="*/ 69 h 534"/>
                  <a:gd name="T78" fmla="*/ 293 w 585"/>
                  <a:gd name="T79" fmla="*/ 93 h 534"/>
                  <a:gd name="T80" fmla="*/ 171 w 585"/>
                  <a:gd name="T81" fmla="*/ 195 h 534"/>
                  <a:gd name="T82" fmla="*/ 69 w 585"/>
                  <a:gd name="T83" fmla="*/ 98 h 534"/>
                  <a:gd name="T84" fmla="*/ 191 w 585"/>
                  <a:gd name="T85" fmla="*/ 106 h 534"/>
                  <a:gd name="T86" fmla="*/ 220 w 585"/>
                  <a:gd name="T87" fmla="*/ 105 h 534"/>
                  <a:gd name="T88" fmla="*/ 302 w 585"/>
                  <a:gd name="T89" fmla="*/ 121 h 534"/>
                  <a:gd name="T90" fmla="*/ 276 w 585"/>
                  <a:gd name="T91" fmla="*/ 256 h 534"/>
                  <a:gd name="T92" fmla="*/ 260 w 585"/>
                  <a:gd name="T93" fmla="*/ 137 h 534"/>
                  <a:gd name="T94" fmla="*/ 171 w 585"/>
                  <a:gd name="T95" fmla="*/ 195 h 534"/>
                  <a:gd name="T96" fmla="*/ 223 w 585"/>
                  <a:gd name="T97" fmla="*/ 225 h 534"/>
                  <a:gd name="T98" fmla="*/ 247 w 585"/>
                  <a:gd name="T99" fmla="*/ 158 h 534"/>
                  <a:gd name="T100" fmla="*/ 326 w 585"/>
                  <a:gd name="T101" fmla="*/ 292 h 534"/>
                  <a:gd name="T102" fmla="*/ 215 w 585"/>
                  <a:gd name="T103" fmla="*/ 321 h 534"/>
                  <a:gd name="T104" fmla="*/ 309 w 585"/>
                  <a:gd name="T105" fmla="*/ 277 h 534"/>
                  <a:gd name="T106" fmla="*/ 318 w 585"/>
                  <a:gd name="T107" fmla="*/ 133 h 534"/>
                  <a:gd name="T108" fmla="*/ 313 w 585"/>
                  <a:gd name="T109" fmla="*/ 213 h 534"/>
                  <a:gd name="T110" fmla="*/ 299 w 585"/>
                  <a:gd name="T111" fmla="*/ 144 h 534"/>
                  <a:gd name="T112" fmla="*/ 507 w 585"/>
                  <a:gd name="T113" fmla="*/ 179 h 534"/>
                  <a:gd name="T114" fmla="*/ 461 w 585"/>
                  <a:gd name="T115" fmla="*/ 162 h 53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585"/>
                  <a:gd name="T175" fmla="*/ 0 h 534"/>
                  <a:gd name="T176" fmla="*/ 585 w 585"/>
                  <a:gd name="T177" fmla="*/ 534 h 53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1" name="Freeform 237"/>
              <p:cNvSpPr>
                <a:spLocks noChangeArrowheads="1"/>
              </p:cNvSpPr>
              <p:nvPr/>
            </p:nvSpPr>
            <p:spPr bwMode="auto">
              <a:xfrm>
                <a:off x="703" y="1268"/>
                <a:ext cx="237" cy="283"/>
              </a:xfrm>
              <a:custGeom>
                <a:avLst/>
                <a:gdLst>
                  <a:gd name="T0" fmla="*/ 40 w 47"/>
                  <a:gd name="T1" fmla="*/ 15 h 56"/>
                  <a:gd name="T2" fmla="*/ 27 w 47"/>
                  <a:gd name="T3" fmla="*/ 56 h 56"/>
                  <a:gd name="T4" fmla="*/ 40 w 47"/>
                  <a:gd name="T5" fmla="*/ 15 h 56"/>
                  <a:gd name="T6" fmla="*/ 0 60000 65536"/>
                  <a:gd name="T7" fmla="*/ 0 60000 65536"/>
                  <a:gd name="T8" fmla="*/ 0 60000 65536"/>
                  <a:gd name="T9" fmla="*/ 0 w 47"/>
                  <a:gd name="T10" fmla="*/ 0 h 56"/>
                  <a:gd name="T11" fmla="*/ 47 w 47"/>
                  <a:gd name="T12" fmla="*/ 56 h 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2" name="Freeform 238"/>
              <p:cNvSpPr>
                <a:spLocks noChangeArrowheads="1"/>
              </p:cNvSpPr>
              <p:nvPr/>
            </p:nvSpPr>
            <p:spPr bwMode="auto">
              <a:xfrm>
                <a:off x="484" y="1385"/>
                <a:ext cx="209" cy="379"/>
              </a:xfrm>
              <a:custGeom>
                <a:avLst/>
                <a:gdLst>
                  <a:gd name="T0" fmla="*/ 19 w 41"/>
                  <a:gd name="T1" fmla="*/ 27 h 75"/>
                  <a:gd name="T2" fmla="*/ 12 w 41"/>
                  <a:gd name="T3" fmla="*/ 69 h 75"/>
                  <a:gd name="T4" fmla="*/ 40 w 41"/>
                  <a:gd name="T5" fmla="*/ 45 h 75"/>
                  <a:gd name="T6" fmla="*/ 37 w 41"/>
                  <a:gd name="T7" fmla="*/ 24 h 75"/>
                  <a:gd name="T8" fmla="*/ 19 w 41"/>
                  <a:gd name="T9" fmla="*/ 27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"/>
                  <a:gd name="T16" fmla="*/ 0 h 75"/>
                  <a:gd name="T17" fmla="*/ 41 w 4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3" name="Freeform 239"/>
              <p:cNvSpPr>
                <a:spLocks noChangeArrowheads="1"/>
              </p:cNvSpPr>
              <p:nvPr/>
            </p:nvSpPr>
            <p:spPr bwMode="auto">
              <a:xfrm>
                <a:off x="355" y="627"/>
                <a:ext cx="683" cy="319"/>
              </a:xfrm>
              <a:custGeom>
                <a:avLst/>
                <a:gdLst>
                  <a:gd name="T0" fmla="*/ 112 w 135"/>
                  <a:gd name="T1" fmla="*/ 4 h 63"/>
                  <a:gd name="T2" fmla="*/ 24 w 135"/>
                  <a:gd name="T3" fmla="*/ 4 h 63"/>
                  <a:gd name="T4" fmla="*/ 2 w 135"/>
                  <a:gd name="T5" fmla="*/ 25 h 63"/>
                  <a:gd name="T6" fmla="*/ 60 w 135"/>
                  <a:gd name="T7" fmla="*/ 58 h 63"/>
                  <a:gd name="T8" fmla="*/ 96 w 135"/>
                  <a:gd name="T9" fmla="*/ 54 h 63"/>
                  <a:gd name="T10" fmla="*/ 113 w 135"/>
                  <a:gd name="T11" fmla="*/ 53 h 63"/>
                  <a:gd name="T12" fmla="*/ 112 w 135"/>
                  <a:gd name="T13" fmla="*/ 4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5"/>
                  <a:gd name="T22" fmla="*/ 0 h 63"/>
                  <a:gd name="T23" fmla="*/ 135 w 135"/>
                  <a:gd name="T24" fmla="*/ 63 h 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4" name="Freeform 240"/>
              <p:cNvSpPr>
                <a:spLocks noChangeArrowheads="1"/>
              </p:cNvSpPr>
              <p:nvPr/>
            </p:nvSpPr>
            <p:spPr bwMode="auto">
              <a:xfrm>
                <a:off x="1128" y="1526"/>
                <a:ext cx="490" cy="517"/>
              </a:xfrm>
              <a:custGeom>
                <a:avLst/>
                <a:gdLst>
                  <a:gd name="T0" fmla="*/ 67 w 97"/>
                  <a:gd name="T1" fmla="*/ 5 h 102"/>
                  <a:gd name="T2" fmla="*/ 31 w 97"/>
                  <a:gd name="T3" fmla="*/ 5 h 102"/>
                  <a:gd name="T4" fmla="*/ 12 w 97"/>
                  <a:gd name="T5" fmla="*/ 57 h 102"/>
                  <a:gd name="T6" fmla="*/ 79 w 97"/>
                  <a:gd name="T7" fmla="*/ 62 h 102"/>
                  <a:gd name="T8" fmla="*/ 67 w 97"/>
                  <a:gd name="T9" fmla="*/ 5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7"/>
                  <a:gd name="T16" fmla="*/ 0 h 102"/>
                  <a:gd name="T17" fmla="*/ 97 w 97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5" name="Freeform 241"/>
              <p:cNvSpPr>
                <a:spLocks noChangeArrowheads="1"/>
              </p:cNvSpPr>
              <p:nvPr/>
            </p:nvSpPr>
            <p:spPr bwMode="auto">
              <a:xfrm>
                <a:off x="2255" y="1006"/>
                <a:ext cx="500" cy="96"/>
              </a:xfrm>
              <a:custGeom>
                <a:avLst/>
                <a:gdLst>
                  <a:gd name="T0" fmla="*/ 15 w 99"/>
                  <a:gd name="T1" fmla="*/ 0 h 19"/>
                  <a:gd name="T2" fmla="*/ 40 w 99"/>
                  <a:gd name="T3" fmla="*/ 15 h 19"/>
                  <a:gd name="T4" fmla="*/ 15 w 99"/>
                  <a:gd name="T5" fmla="*/ 0 h 19"/>
                  <a:gd name="T6" fmla="*/ 0 60000 65536"/>
                  <a:gd name="T7" fmla="*/ 0 60000 65536"/>
                  <a:gd name="T8" fmla="*/ 0 60000 65536"/>
                  <a:gd name="T9" fmla="*/ 0 w 99"/>
                  <a:gd name="T10" fmla="*/ 0 h 19"/>
                  <a:gd name="T11" fmla="*/ 99 w 99"/>
                  <a:gd name="T12" fmla="*/ 19 h 1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6" name="Freeform 242"/>
              <p:cNvSpPr>
                <a:spLocks noChangeArrowheads="1"/>
              </p:cNvSpPr>
              <p:nvPr/>
            </p:nvSpPr>
            <p:spPr bwMode="auto">
              <a:xfrm>
                <a:off x="2421" y="985"/>
                <a:ext cx="385" cy="237"/>
              </a:xfrm>
              <a:custGeom>
                <a:avLst/>
                <a:gdLst>
                  <a:gd name="T0" fmla="*/ 21 w 76"/>
                  <a:gd name="T1" fmla="*/ 37 h 47"/>
                  <a:gd name="T2" fmla="*/ 70 w 76"/>
                  <a:gd name="T3" fmla="*/ 17 h 47"/>
                  <a:gd name="T4" fmla="*/ 48 w 76"/>
                  <a:gd name="T5" fmla="*/ 3 h 47"/>
                  <a:gd name="T6" fmla="*/ 19 w 76"/>
                  <a:gd name="T7" fmla="*/ 32 h 47"/>
                  <a:gd name="T8" fmla="*/ 21 w 76"/>
                  <a:gd name="T9" fmla="*/ 37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47"/>
                  <a:gd name="T17" fmla="*/ 76 w 76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7" name="Freeform 243"/>
              <p:cNvSpPr>
                <a:spLocks noChangeArrowheads="1"/>
              </p:cNvSpPr>
              <p:nvPr/>
            </p:nvSpPr>
            <p:spPr bwMode="auto">
              <a:xfrm>
                <a:off x="2407" y="1183"/>
                <a:ext cx="415" cy="187"/>
              </a:xfrm>
              <a:custGeom>
                <a:avLst/>
                <a:gdLst>
                  <a:gd name="T0" fmla="*/ 72 w 82"/>
                  <a:gd name="T1" fmla="*/ 6 h 37"/>
                  <a:gd name="T2" fmla="*/ 24 w 82"/>
                  <a:gd name="T3" fmla="*/ 17 h 37"/>
                  <a:gd name="T4" fmla="*/ 17 w 82"/>
                  <a:gd name="T5" fmla="*/ 26 h 37"/>
                  <a:gd name="T6" fmla="*/ 76 w 82"/>
                  <a:gd name="T7" fmla="*/ 23 h 37"/>
                  <a:gd name="T8" fmla="*/ 82 w 82"/>
                  <a:gd name="T9" fmla="*/ 20 h 37"/>
                  <a:gd name="T10" fmla="*/ 82 w 82"/>
                  <a:gd name="T11" fmla="*/ 0 h 37"/>
                  <a:gd name="T12" fmla="*/ 72 w 82"/>
                  <a:gd name="T13" fmla="*/ 6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"/>
                  <a:gd name="T22" fmla="*/ 0 h 37"/>
                  <a:gd name="T23" fmla="*/ 82 w 82"/>
                  <a:gd name="T24" fmla="*/ 37 h 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8" name="Freeform 244"/>
              <p:cNvSpPr>
                <a:spLocks noChangeArrowheads="1"/>
              </p:cNvSpPr>
              <p:nvPr/>
            </p:nvSpPr>
            <p:spPr bwMode="auto">
              <a:xfrm>
                <a:off x="2083" y="1360"/>
                <a:ext cx="699" cy="167"/>
              </a:xfrm>
              <a:custGeom>
                <a:avLst/>
                <a:gdLst>
                  <a:gd name="T0" fmla="*/ 21 w 138"/>
                  <a:gd name="T1" fmla="*/ 1 h 33"/>
                  <a:gd name="T2" fmla="*/ 8 w 138"/>
                  <a:gd name="T3" fmla="*/ 14 h 33"/>
                  <a:gd name="T4" fmla="*/ 57 w 138"/>
                  <a:gd name="T5" fmla="*/ 22 h 33"/>
                  <a:gd name="T6" fmla="*/ 117 w 138"/>
                  <a:gd name="T7" fmla="*/ 23 h 33"/>
                  <a:gd name="T8" fmla="*/ 114 w 138"/>
                  <a:gd name="T9" fmla="*/ 8 h 33"/>
                  <a:gd name="T10" fmla="*/ 82 w 138"/>
                  <a:gd name="T11" fmla="*/ 3 h 33"/>
                  <a:gd name="T12" fmla="*/ 21 w 138"/>
                  <a:gd name="T13" fmla="*/ 1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8"/>
                  <a:gd name="T22" fmla="*/ 0 h 33"/>
                  <a:gd name="T23" fmla="*/ 138 w 138"/>
                  <a:gd name="T24" fmla="*/ 33 h 3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9" name="Freeform 245"/>
              <p:cNvSpPr>
                <a:spLocks noChangeArrowheads="1"/>
              </p:cNvSpPr>
              <p:nvPr/>
            </p:nvSpPr>
            <p:spPr bwMode="auto">
              <a:xfrm>
                <a:off x="2160" y="1522"/>
                <a:ext cx="565" cy="146"/>
              </a:xfrm>
              <a:custGeom>
                <a:avLst/>
                <a:gdLst>
                  <a:gd name="T0" fmla="*/ 98 w 112"/>
                  <a:gd name="T1" fmla="*/ 19 h 29"/>
                  <a:gd name="T2" fmla="*/ 103 w 112"/>
                  <a:gd name="T3" fmla="*/ 4 h 29"/>
                  <a:gd name="T4" fmla="*/ 74 w 112"/>
                  <a:gd name="T5" fmla="*/ 10 h 29"/>
                  <a:gd name="T6" fmla="*/ 36 w 112"/>
                  <a:gd name="T7" fmla="*/ 6 h 29"/>
                  <a:gd name="T8" fmla="*/ 2 w 112"/>
                  <a:gd name="T9" fmla="*/ 4 h 29"/>
                  <a:gd name="T10" fmla="*/ 98 w 112"/>
                  <a:gd name="T11" fmla="*/ 19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29"/>
                  <a:gd name="T20" fmla="*/ 112 w 112"/>
                  <a:gd name="T21" fmla="*/ 29 h 2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" name="Freeform 246"/>
              <p:cNvSpPr>
                <a:spLocks noChangeArrowheads="1"/>
              </p:cNvSpPr>
              <p:nvPr/>
            </p:nvSpPr>
            <p:spPr bwMode="auto">
              <a:xfrm>
                <a:off x="2123" y="1639"/>
                <a:ext cx="581" cy="479"/>
              </a:xfrm>
              <a:custGeom>
                <a:avLst/>
                <a:gdLst>
                  <a:gd name="T0" fmla="*/ 3 w 115"/>
                  <a:gd name="T1" fmla="*/ 53 h 95"/>
                  <a:gd name="T2" fmla="*/ 26 w 115"/>
                  <a:gd name="T3" fmla="*/ 54 h 95"/>
                  <a:gd name="T4" fmla="*/ 50 w 115"/>
                  <a:gd name="T5" fmla="*/ 77 h 95"/>
                  <a:gd name="T6" fmla="*/ 59 w 115"/>
                  <a:gd name="T7" fmla="*/ 84 h 95"/>
                  <a:gd name="T8" fmla="*/ 81 w 115"/>
                  <a:gd name="T9" fmla="*/ 52 h 95"/>
                  <a:gd name="T10" fmla="*/ 111 w 115"/>
                  <a:gd name="T11" fmla="*/ 52 h 95"/>
                  <a:gd name="T12" fmla="*/ 79 w 115"/>
                  <a:gd name="T13" fmla="*/ 27 h 95"/>
                  <a:gd name="T14" fmla="*/ 37 w 115"/>
                  <a:gd name="T15" fmla="*/ 16 h 95"/>
                  <a:gd name="T16" fmla="*/ 12 w 115"/>
                  <a:gd name="T17" fmla="*/ 41 h 95"/>
                  <a:gd name="T18" fmla="*/ 3 w 115"/>
                  <a:gd name="T19" fmla="*/ 53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5"/>
                  <a:gd name="T31" fmla="*/ 0 h 95"/>
                  <a:gd name="T32" fmla="*/ 115 w 115"/>
                  <a:gd name="T33" fmla="*/ 95 h 9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1" name="Freeform 247"/>
              <p:cNvSpPr>
                <a:spLocks noChangeArrowheads="1"/>
              </p:cNvSpPr>
              <p:nvPr/>
            </p:nvSpPr>
            <p:spPr bwMode="auto">
              <a:xfrm>
                <a:off x="2502" y="1445"/>
                <a:ext cx="330" cy="854"/>
              </a:xfrm>
              <a:custGeom>
                <a:avLst/>
                <a:gdLst>
                  <a:gd name="T0" fmla="*/ 51 w 65"/>
                  <a:gd name="T1" fmla="*/ 40 h 169"/>
                  <a:gd name="T2" fmla="*/ 22 w 65"/>
                  <a:gd name="T3" fmla="*/ 49 h 169"/>
                  <a:gd name="T4" fmla="*/ 22 w 65"/>
                  <a:gd name="T5" fmla="*/ 59 h 169"/>
                  <a:gd name="T6" fmla="*/ 50 w 65"/>
                  <a:gd name="T7" fmla="*/ 90 h 169"/>
                  <a:gd name="T8" fmla="*/ 34 w 65"/>
                  <a:gd name="T9" fmla="*/ 118 h 169"/>
                  <a:gd name="T10" fmla="*/ 0 w 65"/>
                  <a:gd name="T11" fmla="*/ 148 h 169"/>
                  <a:gd name="T12" fmla="*/ 17 w 65"/>
                  <a:gd name="T13" fmla="*/ 155 h 169"/>
                  <a:gd name="T14" fmla="*/ 47 w 65"/>
                  <a:gd name="T15" fmla="*/ 166 h 169"/>
                  <a:gd name="T16" fmla="*/ 63 w 65"/>
                  <a:gd name="T17" fmla="*/ 162 h 169"/>
                  <a:gd name="T18" fmla="*/ 65 w 65"/>
                  <a:gd name="T19" fmla="*/ 0 h 169"/>
                  <a:gd name="T20" fmla="*/ 51 w 65"/>
                  <a:gd name="T21" fmla="*/ 40 h 1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5"/>
                  <a:gd name="T34" fmla="*/ 0 h 169"/>
                  <a:gd name="T35" fmla="*/ 65 w 65"/>
                  <a:gd name="T36" fmla="*/ 169 h 16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272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349" y="228802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8036" tIns="144018" rIns="288036" bIns="1440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273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609802" y="1600100"/>
            <a:ext cx="8153198" cy="449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274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349" y="6245175"/>
            <a:ext cx="228952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l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93DF05B5-788C-42CE-9ED8-901D1EFEF2E3}" type="datetime1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2018/11/20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75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76" y="6245175"/>
            <a:ext cx="289580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defTabSz="914313">
              <a:defRPr sz="1397"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76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r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F61281FC-4217-43A3-81DA-8EB00F000505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23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313" rtl="0" eaLnBrk="0" fontAlgn="base" hangingPunct="0">
        <a:spcBef>
          <a:spcPct val="0"/>
        </a:spcBef>
        <a:spcAft>
          <a:spcPct val="0"/>
        </a:spcAft>
        <a:defRPr sz="4413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145161"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290322"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435483"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580644"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741" indent="-342741" algn="l" defTabSz="91431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7" kern="1200">
          <a:solidFill>
            <a:schemeClr val="tx1"/>
          </a:solidFill>
          <a:latin typeface="+mn-lt"/>
          <a:ea typeface="+mn-ea"/>
          <a:cs typeface="+mn-cs"/>
        </a:defRPr>
      </a:lvl1pPr>
      <a:lvl2pPr marL="742942" indent="-285786" algn="l" defTabSz="9143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794" kern="1200">
          <a:solidFill>
            <a:schemeClr val="tx1"/>
          </a:solidFill>
          <a:latin typeface="+mn-lt"/>
          <a:ea typeface="+mn-ea"/>
          <a:cs typeface="+mn-cs"/>
        </a:defRPr>
      </a:lvl2pPr>
      <a:lvl3pPr marL="1143143" indent="-228830" algn="l" defTabSz="91431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¡"/>
        <a:defRPr sz="2413" kern="1200">
          <a:solidFill>
            <a:schemeClr val="tx1"/>
          </a:solidFill>
          <a:latin typeface="+mn-lt"/>
          <a:ea typeface="+mn-ea"/>
          <a:cs typeface="+mn-cs"/>
        </a:defRPr>
      </a:lvl3pPr>
      <a:lvl4pPr marL="1600299" indent="-228326" algn="l" defTabSz="9143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6" indent="-228326" algn="l" defTabSz="91431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798386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943547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88708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233869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1pPr>
      <a:lvl2pPr marL="145161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2pPr>
      <a:lvl3pPr marL="290322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3pPr>
      <a:lvl4pPr marL="435483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4pPr>
      <a:lvl5pPr marL="580644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5pPr>
      <a:lvl6pPr marL="725805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870966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16127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161288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b="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 smtClean="0"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E5C7D59-226A-4ED6-8DAC-438AE25D3625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52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164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 b="0" smtClean="0"/>
            </a:lvl1pPr>
          </a:lstStyle>
          <a:p>
            <a:pPr fontAlgn="base">
              <a:spcAft>
                <a:spcPct val="0"/>
              </a:spcAft>
              <a:defRPr/>
            </a:pPr>
            <a:endParaRPr kumimoji="1" lang="en-US" altLang="zh-CN">
              <a:solidFill>
                <a:srgbClr val="FFFFFF"/>
              </a:solidFill>
            </a:endParaRPr>
          </a:p>
        </p:txBody>
      </p:sp>
      <p:sp>
        <p:nvSpPr>
          <p:cNvPr id="916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b="0" smtClean="0"/>
            </a:lvl1pPr>
          </a:lstStyle>
          <a:p>
            <a:pPr algn="ctr" fontAlgn="base">
              <a:spcAft>
                <a:spcPct val="0"/>
              </a:spcAft>
              <a:defRPr/>
            </a:pPr>
            <a:endParaRPr kumimoji="1" lang="en-US" altLang="zh-CN">
              <a:solidFill>
                <a:srgbClr val="FFFFFF"/>
              </a:solidFill>
            </a:endParaRPr>
          </a:p>
        </p:txBody>
      </p:sp>
      <p:sp>
        <p:nvSpPr>
          <p:cNvPr id="9164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0"/>
            </a:lvl1pPr>
          </a:lstStyle>
          <a:p>
            <a:pPr fontAlgn="base">
              <a:spcAft>
                <a:spcPct val="0"/>
              </a:spcAft>
            </a:pPr>
            <a:fld id="{0ADEA863-9856-4C38-8552-2C2E417F6C99}" type="slidenum">
              <a:rPr kumimoji="1" lang="zh-CN" altLang="en-US" smtClean="0">
                <a:solidFill>
                  <a:srgbClr val="FFFFFF"/>
                </a:solidFill>
              </a:rPr>
              <a:pPr fontAlgn="base">
                <a:spcAft>
                  <a:spcPct val="0"/>
                </a:spcAft>
              </a:pPr>
              <a:t>‹#›</a:t>
            </a:fld>
            <a:endParaRPr kumimoji="1" lang="en-US" altLang="zh-CN" smtClean="0">
              <a:solidFill>
                <a:srgbClr val="FFFFFF"/>
              </a:solidFill>
            </a:endParaRPr>
          </a:p>
        </p:txBody>
      </p:sp>
      <p:grpSp>
        <p:nvGrpSpPr>
          <p:cNvPr id="16391" name="Group 7"/>
          <p:cNvGrpSpPr>
            <a:grpSpLocks/>
          </p:cNvGrpSpPr>
          <p:nvPr userDrawn="1"/>
        </p:nvGrpSpPr>
        <p:grpSpPr bwMode="auto">
          <a:xfrm>
            <a:off x="71438" y="6597650"/>
            <a:ext cx="9026525" cy="144463"/>
            <a:chOff x="45" y="4130"/>
            <a:chExt cx="5686" cy="91"/>
          </a:xfrm>
        </p:grpSpPr>
        <p:sp>
          <p:nvSpPr>
            <p:cNvPr id="916488" name="Line 8"/>
            <p:cNvSpPr>
              <a:spLocks noChangeShapeType="1"/>
            </p:cNvSpPr>
            <p:nvPr userDrawn="1"/>
          </p:nvSpPr>
          <p:spPr bwMode="auto">
            <a:xfrm>
              <a:off x="45" y="4198"/>
              <a:ext cx="3582" cy="0"/>
            </a:xfrm>
            <a:prstGeom prst="line">
              <a:avLst/>
            </a:prstGeom>
            <a:noFill/>
            <a:ln w="38100" cmpd="dbl">
              <a:solidFill>
                <a:srgbClr val="00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800" b="1">
                <a:solidFill>
                  <a:srgbClr val="FFFFFF"/>
                </a:solidFill>
              </a:endParaRPr>
            </a:p>
          </p:txBody>
        </p:sp>
        <p:sp>
          <p:nvSpPr>
            <p:cNvPr id="916489" name="Line 9"/>
            <p:cNvSpPr>
              <a:spLocks noChangeShapeType="1"/>
            </p:cNvSpPr>
            <p:nvPr userDrawn="1"/>
          </p:nvSpPr>
          <p:spPr bwMode="auto">
            <a:xfrm>
              <a:off x="45" y="4221"/>
              <a:ext cx="3582" cy="0"/>
            </a:xfrm>
            <a:prstGeom prst="line">
              <a:avLst/>
            </a:prstGeom>
            <a:noFill/>
            <a:ln w="38100" cmpd="dbl">
              <a:solidFill>
                <a:srgbClr val="00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800" b="1">
                <a:solidFill>
                  <a:srgbClr val="FFFFFF"/>
                </a:solidFill>
              </a:endParaRPr>
            </a:p>
          </p:txBody>
        </p:sp>
        <p:sp>
          <p:nvSpPr>
            <p:cNvPr id="916490" name="Line 10"/>
            <p:cNvSpPr>
              <a:spLocks noChangeShapeType="1"/>
            </p:cNvSpPr>
            <p:nvPr userDrawn="1"/>
          </p:nvSpPr>
          <p:spPr bwMode="auto">
            <a:xfrm flipV="1">
              <a:off x="3618" y="4130"/>
              <a:ext cx="63" cy="63"/>
            </a:xfrm>
            <a:prstGeom prst="line">
              <a:avLst/>
            </a:prstGeom>
            <a:noFill/>
            <a:ln w="38100" cmpd="dbl">
              <a:solidFill>
                <a:srgbClr val="00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800" b="1">
                <a:solidFill>
                  <a:srgbClr val="FFFFFF"/>
                </a:solidFill>
              </a:endParaRPr>
            </a:p>
          </p:txBody>
        </p:sp>
        <p:sp>
          <p:nvSpPr>
            <p:cNvPr id="916491" name="Line 11"/>
            <p:cNvSpPr>
              <a:spLocks noChangeShapeType="1"/>
            </p:cNvSpPr>
            <p:nvPr userDrawn="1"/>
          </p:nvSpPr>
          <p:spPr bwMode="auto">
            <a:xfrm flipV="1">
              <a:off x="3613" y="4153"/>
              <a:ext cx="63" cy="63"/>
            </a:xfrm>
            <a:prstGeom prst="line">
              <a:avLst/>
            </a:prstGeom>
            <a:noFill/>
            <a:ln w="38100" cmpd="dbl">
              <a:solidFill>
                <a:srgbClr val="00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800" b="1">
                <a:solidFill>
                  <a:srgbClr val="FFFFFF"/>
                </a:solidFill>
              </a:endParaRPr>
            </a:p>
          </p:txBody>
        </p:sp>
        <p:sp>
          <p:nvSpPr>
            <p:cNvPr id="916492" name="Line 12"/>
            <p:cNvSpPr>
              <a:spLocks noChangeShapeType="1"/>
            </p:cNvSpPr>
            <p:nvPr userDrawn="1"/>
          </p:nvSpPr>
          <p:spPr bwMode="auto">
            <a:xfrm>
              <a:off x="3672" y="4135"/>
              <a:ext cx="2040" cy="0"/>
            </a:xfrm>
            <a:prstGeom prst="line">
              <a:avLst/>
            </a:prstGeom>
            <a:noFill/>
            <a:ln w="38100" cmpd="dbl">
              <a:solidFill>
                <a:srgbClr val="00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800" b="1">
                <a:solidFill>
                  <a:srgbClr val="FFFFFF"/>
                </a:solidFill>
              </a:endParaRPr>
            </a:p>
          </p:txBody>
        </p:sp>
        <p:sp>
          <p:nvSpPr>
            <p:cNvPr id="916493" name="Line 13"/>
            <p:cNvSpPr>
              <a:spLocks noChangeShapeType="1"/>
            </p:cNvSpPr>
            <p:nvPr userDrawn="1"/>
          </p:nvSpPr>
          <p:spPr bwMode="auto">
            <a:xfrm>
              <a:off x="3668" y="4159"/>
              <a:ext cx="2063" cy="0"/>
            </a:xfrm>
            <a:prstGeom prst="line">
              <a:avLst/>
            </a:prstGeom>
            <a:noFill/>
            <a:ln w="38100" cmpd="dbl">
              <a:solidFill>
                <a:srgbClr val="00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8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16392" name="Group 14"/>
          <p:cNvGrpSpPr>
            <a:grpSpLocks/>
          </p:cNvGrpSpPr>
          <p:nvPr userDrawn="1"/>
        </p:nvGrpSpPr>
        <p:grpSpPr bwMode="auto">
          <a:xfrm>
            <a:off x="17463" y="125413"/>
            <a:ext cx="2879725" cy="68262"/>
            <a:chOff x="11" y="81"/>
            <a:chExt cx="1814" cy="43"/>
          </a:xfrm>
        </p:grpSpPr>
        <p:sp>
          <p:nvSpPr>
            <p:cNvPr id="916495" name="Line 15"/>
            <p:cNvSpPr>
              <a:spLocks noChangeShapeType="1"/>
            </p:cNvSpPr>
            <p:nvPr userDrawn="1"/>
          </p:nvSpPr>
          <p:spPr bwMode="auto">
            <a:xfrm>
              <a:off x="11" y="81"/>
              <a:ext cx="1814" cy="0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800" b="1">
                <a:solidFill>
                  <a:srgbClr val="FFFFFF"/>
                </a:solidFill>
              </a:endParaRPr>
            </a:p>
          </p:txBody>
        </p:sp>
        <p:sp>
          <p:nvSpPr>
            <p:cNvPr id="916496" name="Line 16"/>
            <p:cNvSpPr>
              <a:spLocks noChangeShapeType="1"/>
            </p:cNvSpPr>
            <p:nvPr userDrawn="1"/>
          </p:nvSpPr>
          <p:spPr bwMode="auto">
            <a:xfrm>
              <a:off x="11" y="95"/>
              <a:ext cx="1700" cy="0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800" b="1">
                <a:solidFill>
                  <a:srgbClr val="FFFFFF"/>
                </a:solidFill>
              </a:endParaRPr>
            </a:p>
          </p:txBody>
        </p:sp>
        <p:sp>
          <p:nvSpPr>
            <p:cNvPr id="916497" name="Line 17"/>
            <p:cNvSpPr>
              <a:spLocks noChangeShapeType="1"/>
            </p:cNvSpPr>
            <p:nvPr userDrawn="1"/>
          </p:nvSpPr>
          <p:spPr bwMode="auto">
            <a:xfrm>
              <a:off x="11" y="124"/>
              <a:ext cx="1474" cy="0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800" b="1">
                <a:solidFill>
                  <a:srgbClr val="FFFFFF"/>
                </a:solidFill>
              </a:endParaRPr>
            </a:p>
          </p:txBody>
        </p:sp>
        <p:sp>
          <p:nvSpPr>
            <p:cNvPr id="916498" name="Line 18"/>
            <p:cNvSpPr>
              <a:spLocks noChangeShapeType="1"/>
            </p:cNvSpPr>
            <p:nvPr userDrawn="1"/>
          </p:nvSpPr>
          <p:spPr bwMode="auto">
            <a:xfrm>
              <a:off x="11" y="108"/>
              <a:ext cx="1587" cy="0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8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16393" name="Group 19"/>
          <p:cNvGrpSpPr>
            <a:grpSpLocks/>
          </p:cNvGrpSpPr>
          <p:nvPr userDrawn="1"/>
        </p:nvGrpSpPr>
        <p:grpSpPr bwMode="auto">
          <a:xfrm>
            <a:off x="125413" y="17463"/>
            <a:ext cx="74612" cy="2339975"/>
            <a:chOff x="79" y="11"/>
            <a:chExt cx="47" cy="1474"/>
          </a:xfrm>
        </p:grpSpPr>
        <p:sp>
          <p:nvSpPr>
            <p:cNvPr id="916500" name="Line 20"/>
            <p:cNvSpPr>
              <a:spLocks noChangeShapeType="1"/>
            </p:cNvSpPr>
            <p:nvPr userDrawn="1"/>
          </p:nvSpPr>
          <p:spPr bwMode="auto">
            <a:xfrm>
              <a:off x="79" y="11"/>
              <a:ext cx="0" cy="1474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800" b="1">
                <a:solidFill>
                  <a:srgbClr val="FFFFFF"/>
                </a:solidFill>
              </a:endParaRPr>
            </a:p>
          </p:txBody>
        </p:sp>
        <p:sp>
          <p:nvSpPr>
            <p:cNvPr id="916501" name="Line 21"/>
            <p:cNvSpPr>
              <a:spLocks noChangeShapeType="1"/>
            </p:cNvSpPr>
            <p:nvPr userDrawn="1"/>
          </p:nvSpPr>
          <p:spPr bwMode="auto">
            <a:xfrm>
              <a:off x="95" y="11"/>
              <a:ext cx="0" cy="1360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800" b="1">
                <a:solidFill>
                  <a:srgbClr val="FFFFFF"/>
                </a:solidFill>
              </a:endParaRPr>
            </a:p>
          </p:txBody>
        </p:sp>
        <p:sp>
          <p:nvSpPr>
            <p:cNvPr id="916502" name="Line 22"/>
            <p:cNvSpPr>
              <a:spLocks noChangeShapeType="1"/>
            </p:cNvSpPr>
            <p:nvPr userDrawn="1"/>
          </p:nvSpPr>
          <p:spPr bwMode="auto">
            <a:xfrm>
              <a:off x="111" y="11"/>
              <a:ext cx="0" cy="1247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800" b="1">
                <a:solidFill>
                  <a:srgbClr val="FFFFFF"/>
                </a:solidFill>
              </a:endParaRPr>
            </a:p>
          </p:txBody>
        </p:sp>
        <p:sp>
          <p:nvSpPr>
            <p:cNvPr id="916503" name="Line 23"/>
            <p:cNvSpPr>
              <a:spLocks noChangeShapeType="1"/>
            </p:cNvSpPr>
            <p:nvPr userDrawn="1"/>
          </p:nvSpPr>
          <p:spPr bwMode="auto">
            <a:xfrm>
              <a:off x="126" y="11"/>
              <a:ext cx="0" cy="1134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800" b="1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89020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b="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 smtClean="0"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4233F9E-3060-4B3B-80BA-EA3ADF81BABE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0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1BEA6B5-3946-4B10-B376-391007AC5337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67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1BEA6B5-3946-4B10-B376-391007AC5337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7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DECC771-C5AB-45BC-87D5-C33BAA3AE066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21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73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70.wmf"/><Relationship Id="rId18" Type="http://schemas.openxmlformats.org/officeDocument/2006/relationships/oleObject" Target="../embeddings/oleObject82.bin"/><Relationship Id="rId3" Type="http://schemas.openxmlformats.org/officeDocument/2006/relationships/image" Target="../media/image74.png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79.bin"/><Relationship Id="rId17" Type="http://schemas.openxmlformats.org/officeDocument/2006/relationships/image" Target="../media/image72.wmf"/><Relationship Id="rId2" Type="http://schemas.openxmlformats.org/officeDocument/2006/relationships/slideLayout" Target="../slideLayouts/slideLayout42.xml"/><Relationship Id="rId16" Type="http://schemas.openxmlformats.org/officeDocument/2006/relationships/oleObject" Target="../embeddings/oleObject81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69.wmf"/><Relationship Id="rId5" Type="http://schemas.openxmlformats.org/officeDocument/2006/relationships/image" Target="../media/image66.wmf"/><Relationship Id="rId15" Type="http://schemas.openxmlformats.org/officeDocument/2006/relationships/image" Target="../media/image71.wmf"/><Relationship Id="rId10" Type="http://schemas.openxmlformats.org/officeDocument/2006/relationships/oleObject" Target="../embeddings/oleObject78.bin"/><Relationship Id="rId19" Type="http://schemas.openxmlformats.org/officeDocument/2006/relationships/image" Target="../media/image73.wmf"/><Relationship Id="rId4" Type="http://schemas.openxmlformats.org/officeDocument/2006/relationships/oleObject" Target="../embeddings/oleObject75.bin"/><Relationship Id="rId9" Type="http://schemas.openxmlformats.org/officeDocument/2006/relationships/image" Target="../media/image68.wmf"/><Relationship Id="rId14" Type="http://schemas.openxmlformats.org/officeDocument/2006/relationships/oleObject" Target="../embeddings/oleObject8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image" Target="../media/image70.wmf"/><Relationship Id="rId3" Type="http://schemas.openxmlformats.org/officeDocument/2006/relationships/image" Target="../media/image80.png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87.bin"/><Relationship Id="rId2" Type="http://schemas.openxmlformats.org/officeDocument/2006/relationships/slideLayout" Target="../slideLayouts/slideLayout42.xml"/><Relationship Id="rId16" Type="http://schemas.openxmlformats.org/officeDocument/2006/relationships/image" Target="../media/image79.e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78.wmf"/><Relationship Id="rId5" Type="http://schemas.openxmlformats.org/officeDocument/2006/relationships/image" Target="../media/image75.wmf"/><Relationship Id="rId15" Type="http://schemas.openxmlformats.org/officeDocument/2006/relationships/oleObject" Target="../embeddings/Microsoft_Word_97_-_2003___1.doc"/><Relationship Id="rId10" Type="http://schemas.openxmlformats.org/officeDocument/2006/relationships/oleObject" Target="../embeddings/oleObject86.bin"/><Relationship Id="rId4" Type="http://schemas.openxmlformats.org/officeDocument/2006/relationships/oleObject" Target="../embeddings/oleObject83.bin"/><Relationship Id="rId9" Type="http://schemas.openxmlformats.org/officeDocument/2006/relationships/image" Target="../media/image77.wmf"/><Relationship Id="rId14" Type="http://schemas.openxmlformats.org/officeDocument/2006/relationships/oleObject" Target="../embeddings/oleObject8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8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8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5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9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96.e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93.emf"/><Relationship Id="rId17" Type="http://schemas.openxmlformats.org/officeDocument/2006/relationships/oleObject" Target="../embeddings/oleObject104.bin"/><Relationship Id="rId2" Type="http://schemas.openxmlformats.org/officeDocument/2006/relationships/slideLayout" Target="../slideLayouts/slideLayout53.xml"/><Relationship Id="rId16" Type="http://schemas.openxmlformats.org/officeDocument/2006/relationships/image" Target="../media/image95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10" Type="http://schemas.openxmlformats.org/officeDocument/2006/relationships/image" Target="../media/image92.e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9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01.wmf"/><Relationship Id="rId2" Type="http://schemas.openxmlformats.org/officeDocument/2006/relationships/slideLayout" Target="../slideLayouts/slideLayout5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0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109.wmf"/><Relationship Id="rId3" Type="http://schemas.openxmlformats.org/officeDocument/2006/relationships/oleObject" Target="../embeddings/oleObject110.bin"/><Relationship Id="rId21" Type="http://schemas.openxmlformats.org/officeDocument/2006/relationships/oleObject" Target="../embeddings/oleObject119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06.wmf"/><Relationship Id="rId17" Type="http://schemas.openxmlformats.org/officeDocument/2006/relationships/oleObject" Target="../embeddings/oleObject117.bin"/><Relationship Id="rId2" Type="http://schemas.openxmlformats.org/officeDocument/2006/relationships/slideLayout" Target="../slideLayouts/slideLayout53.xml"/><Relationship Id="rId16" Type="http://schemas.openxmlformats.org/officeDocument/2006/relationships/image" Target="../media/image108.wmf"/><Relationship Id="rId20" Type="http://schemas.openxmlformats.org/officeDocument/2006/relationships/image" Target="../media/image110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14.bin"/><Relationship Id="rId24" Type="http://schemas.openxmlformats.org/officeDocument/2006/relationships/image" Target="../media/image112.wmf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23" Type="http://schemas.openxmlformats.org/officeDocument/2006/relationships/oleObject" Target="../embeddings/oleObject120.bin"/><Relationship Id="rId10" Type="http://schemas.openxmlformats.org/officeDocument/2006/relationships/image" Target="../media/image105.wmf"/><Relationship Id="rId19" Type="http://schemas.openxmlformats.org/officeDocument/2006/relationships/oleObject" Target="../embeddings/oleObject118.bin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07.wmf"/><Relationship Id="rId22" Type="http://schemas.openxmlformats.org/officeDocument/2006/relationships/image" Target="../media/image11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126.bin"/><Relationship Id="rId18" Type="http://schemas.openxmlformats.org/officeDocument/2006/relationships/image" Target="../media/image117.w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14.wmf"/><Relationship Id="rId17" Type="http://schemas.openxmlformats.org/officeDocument/2006/relationships/oleObject" Target="../embeddings/oleObject128.bin"/><Relationship Id="rId2" Type="http://schemas.openxmlformats.org/officeDocument/2006/relationships/slideLayout" Target="../slideLayouts/slideLayout53.xml"/><Relationship Id="rId16" Type="http://schemas.openxmlformats.org/officeDocument/2006/relationships/image" Target="../media/image116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7.bin"/><Relationship Id="rId10" Type="http://schemas.openxmlformats.org/officeDocument/2006/relationships/image" Target="../media/image4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1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34.bin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22.wmf"/><Relationship Id="rId2" Type="http://schemas.openxmlformats.org/officeDocument/2006/relationships/slideLayout" Target="../slideLayouts/slideLayout4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121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2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oleObject" Target="../embeddings/oleObject140.bin"/><Relationship Id="rId18" Type="http://schemas.openxmlformats.org/officeDocument/2006/relationships/image" Target="../media/image130.wmf"/><Relationship Id="rId26" Type="http://schemas.openxmlformats.org/officeDocument/2006/relationships/image" Target="../media/image134.wmf"/><Relationship Id="rId39" Type="http://schemas.openxmlformats.org/officeDocument/2006/relationships/oleObject" Target="../embeddings/oleObject154.bin"/><Relationship Id="rId3" Type="http://schemas.openxmlformats.org/officeDocument/2006/relationships/oleObject" Target="../embeddings/oleObject135.bin"/><Relationship Id="rId21" Type="http://schemas.openxmlformats.org/officeDocument/2006/relationships/oleObject" Target="../embeddings/oleObject144.bin"/><Relationship Id="rId34" Type="http://schemas.openxmlformats.org/officeDocument/2006/relationships/oleObject" Target="../embeddings/oleObject151.bin"/><Relationship Id="rId42" Type="http://schemas.openxmlformats.org/officeDocument/2006/relationships/oleObject" Target="../embeddings/oleObject157.bin"/><Relationship Id="rId47" Type="http://schemas.openxmlformats.org/officeDocument/2006/relationships/oleObject" Target="../embeddings/oleObject161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42.bin"/><Relationship Id="rId25" Type="http://schemas.openxmlformats.org/officeDocument/2006/relationships/oleObject" Target="../embeddings/oleObject146.bin"/><Relationship Id="rId33" Type="http://schemas.openxmlformats.org/officeDocument/2006/relationships/image" Target="../media/image52.wmf"/><Relationship Id="rId38" Type="http://schemas.openxmlformats.org/officeDocument/2006/relationships/image" Target="../media/image138.wmf"/><Relationship Id="rId46" Type="http://schemas.openxmlformats.org/officeDocument/2006/relationships/image" Target="../media/image139.emf"/><Relationship Id="rId2" Type="http://schemas.openxmlformats.org/officeDocument/2006/relationships/slideLayout" Target="../slideLayouts/slideLayout48.xml"/><Relationship Id="rId16" Type="http://schemas.openxmlformats.org/officeDocument/2006/relationships/image" Target="../media/image129.wmf"/><Relationship Id="rId20" Type="http://schemas.openxmlformats.org/officeDocument/2006/relationships/image" Target="../media/image131.wmf"/><Relationship Id="rId29" Type="http://schemas.openxmlformats.org/officeDocument/2006/relationships/oleObject" Target="../embeddings/oleObject148.bin"/><Relationship Id="rId41" Type="http://schemas.openxmlformats.org/officeDocument/2006/relationships/oleObject" Target="../embeddings/oleObject156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39.bin"/><Relationship Id="rId24" Type="http://schemas.openxmlformats.org/officeDocument/2006/relationships/image" Target="../media/image133.wmf"/><Relationship Id="rId32" Type="http://schemas.openxmlformats.org/officeDocument/2006/relationships/oleObject" Target="../embeddings/oleObject150.bin"/><Relationship Id="rId37" Type="http://schemas.openxmlformats.org/officeDocument/2006/relationships/oleObject" Target="../embeddings/oleObject153.bin"/><Relationship Id="rId40" Type="http://schemas.openxmlformats.org/officeDocument/2006/relationships/oleObject" Target="../embeddings/oleObject155.bin"/><Relationship Id="rId45" Type="http://schemas.openxmlformats.org/officeDocument/2006/relationships/oleObject" Target="../embeddings/oleObject160.bin"/><Relationship Id="rId5" Type="http://schemas.openxmlformats.org/officeDocument/2006/relationships/oleObject" Target="../embeddings/oleObject136.bin"/><Relationship Id="rId15" Type="http://schemas.openxmlformats.org/officeDocument/2006/relationships/oleObject" Target="../embeddings/oleObject141.bin"/><Relationship Id="rId23" Type="http://schemas.openxmlformats.org/officeDocument/2006/relationships/oleObject" Target="../embeddings/oleObject145.bin"/><Relationship Id="rId28" Type="http://schemas.openxmlformats.org/officeDocument/2006/relationships/image" Target="../media/image135.wmf"/><Relationship Id="rId36" Type="http://schemas.openxmlformats.org/officeDocument/2006/relationships/image" Target="../media/image137.wmf"/><Relationship Id="rId10" Type="http://schemas.openxmlformats.org/officeDocument/2006/relationships/image" Target="../media/image127.wmf"/><Relationship Id="rId19" Type="http://schemas.openxmlformats.org/officeDocument/2006/relationships/oleObject" Target="../embeddings/oleObject143.bin"/><Relationship Id="rId31" Type="http://schemas.openxmlformats.org/officeDocument/2006/relationships/oleObject" Target="../embeddings/oleObject149.bin"/><Relationship Id="rId44" Type="http://schemas.openxmlformats.org/officeDocument/2006/relationships/oleObject" Target="../embeddings/oleObject159.bin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28.wmf"/><Relationship Id="rId22" Type="http://schemas.openxmlformats.org/officeDocument/2006/relationships/image" Target="../media/image132.wmf"/><Relationship Id="rId27" Type="http://schemas.openxmlformats.org/officeDocument/2006/relationships/oleObject" Target="../embeddings/oleObject147.bin"/><Relationship Id="rId30" Type="http://schemas.openxmlformats.org/officeDocument/2006/relationships/image" Target="../media/image136.wmf"/><Relationship Id="rId35" Type="http://schemas.openxmlformats.org/officeDocument/2006/relationships/oleObject" Target="../embeddings/oleObject152.bin"/><Relationship Id="rId43" Type="http://schemas.openxmlformats.org/officeDocument/2006/relationships/oleObject" Target="../embeddings/oleObject158.bin"/><Relationship Id="rId48" Type="http://schemas.openxmlformats.org/officeDocument/2006/relationships/image" Target="../media/image140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66.bin"/><Relationship Id="rId18" Type="http://schemas.openxmlformats.org/officeDocument/2006/relationships/image" Target="../media/image132.wmf"/><Relationship Id="rId26" Type="http://schemas.openxmlformats.org/officeDocument/2006/relationships/image" Target="../media/image136.wmf"/><Relationship Id="rId39" Type="http://schemas.openxmlformats.org/officeDocument/2006/relationships/oleObject" Target="../embeddings/oleObject182.bin"/><Relationship Id="rId3" Type="http://schemas.openxmlformats.org/officeDocument/2006/relationships/oleObject" Target="../embeddings/oleObject162.bin"/><Relationship Id="rId21" Type="http://schemas.openxmlformats.org/officeDocument/2006/relationships/oleObject" Target="../embeddings/oleObject170.bin"/><Relationship Id="rId34" Type="http://schemas.openxmlformats.org/officeDocument/2006/relationships/image" Target="../media/image138.wmf"/><Relationship Id="rId42" Type="http://schemas.openxmlformats.org/officeDocument/2006/relationships/image" Target="../media/image142.emf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29.wmf"/><Relationship Id="rId17" Type="http://schemas.openxmlformats.org/officeDocument/2006/relationships/oleObject" Target="../embeddings/oleObject168.bin"/><Relationship Id="rId25" Type="http://schemas.openxmlformats.org/officeDocument/2006/relationships/oleObject" Target="../embeddings/oleObject172.bin"/><Relationship Id="rId33" Type="http://schemas.openxmlformats.org/officeDocument/2006/relationships/oleObject" Target="../embeddings/oleObject177.bin"/><Relationship Id="rId38" Type="http://schemas.openxmlformats.org/officeDocument/2006/relationships/oleObject" Target="../embeddings/oleObject181.bin"/><Relationship Id="rId2" Type="http://schemas.openxmlformats.org/officeDocument/2006/relationships/slideLayout" Target="../slideLayouts/slideLayout53.xml"/><Relationship Id="rId16" Type="http://schemas.openxmlformats.org/officeDocument/2006/relationships/image" Target="../media/image131.wmf"/><Relationship Id="rId20" Type="http://schemas.openxmlformats.org/officeDocument/2006/relationships/image" Target="../media/image133.wmf"/><Relationship Id="rId29" Type="http://schemas.openxmlformats.org/officeDocument/2006/relationships/image" Target="../media/image52.wmf"/><Relationship Id="rId41" Type="http://schemas.openxmlformats.org/officeDocument/2006/relationships/oleObject" Target="../embeddings/oleObject184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65.bin"/><Relationship Id="rId24" Type="http://schemas.openxmlformats.org/officeDocument/2006/relationships/image" Target="../media/image135.wmf"/><Relationship Id="rId32" Type="http://schemas.openxmlformats.org/officeDocument/2006/relationships/image" Target="../media/image137.wmf"/><Relationship Id="rId37" Type="http://schemas.openxmlformats.org/officeDocument/2006/relationships/oleObject" Target="../embeddings/oleObject180.bin"/><Relationship Id="rId40" Type="http://schemas.openxmlformats.org/officeDocument/2006/relationships/oleObject" Target="../embeddings/oleObject183.bin"/><Relationship Id="rId5" Type="http://schemas.openxmlformats.org/officeDocument/2006/relationships/image" Target="../media/image144.wmf"/><Relationship Id="rId15" Type="http://schemas.openxmlformats.org/officeDocument/2006/relationships/oleObject" Target="../embeddings/oleObject167.bin"/><Relationship Id="rId23" Type="http://schemas.openxmlformats.org/officeDocument/2006/relationships/oleObject" Target="../embeddings/oleObject171.bin"/><Relationship Id="rId28" Type="http://schemas.openxmlformats.org/officeDocument/2006/relationships/oleObject" Target="../embeddings/oleObject174.bin"/><Relationship Id="rId36" Type="http://schemas.openxmlformats.org/officeDocument/2006/relationships/oleObject" Target="../embeddings/oleObject179.bin"/><Relationship Id="rId10" Type="http://schemas.openxmlformats.org/officeDocument/2006/relationships/image" Target="../media/image128.wmf"/><Relationship Id="rId19" Type="http://schemas.openxmlformats.org/officeDocument/2006/relationships/oleObject" Target="../embeddings/oleObject169.bin"/><Relationship Id="rId31" Type="http://schemas.openxmlformats.org/officeDocument/2006/relationships/oleObject" Target="../embeddings/oleObject176.bin"/><Relationship Id="rId44" Type="http://schemas.openxmlformats.org/officeDocument/2006/relationships/image" Target="../media/image143.emf"/><Relationship Id="rId4" Type="http://schemas.openxmlformats.org/officeDocument/2006/relationships/image" Target="../media/image141.e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130.wmf"/><Relationship Id="rId22" Type="http://schemas.openxmlformats.org/officeDocument/2006/relationships/image" Target="../media/image134.wmf"/><Relationship Id="rId27" Type="http://schemas.openxmlformats.org/officeDocument/2006/relationships/oleObject" Target="../embeddings/oleObject173.bin"/><Relationship Id="rId30" Type="http://schemas.openxmlformats.org/officeDocument/2006/relationships/oleObject" Target="../embeddings/oleObject175.bin"/><Relationship Id="rId35" Type="http://schemas.openxmlformats.org/officeDocument/2006/relationships/oleObject" Target="../embeddings/oleObject178.bin"/><Relationship Id="rId43" Type="http://schemas.openxmlformats.org/officeDocument/2006/relationships/oleObject" Target="../embeddings/oleObject185.bin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1.bin"/><Relationship Id="rId18" Type="http://schemas.openxmlformats.org/officeDocument/2006/relationships/image" Target="../media/image153.emf"/><Relationship Id="rId26" Type="http://schemas.openxmlformats.org/officeDocument/2006/relationships/image" Target="../media/image157.emf"/><Relationship Id="rId39" Type="http://schemas.openxmlformats.org/officeDocument/2006/relationships/oleObject" Target="../embeddings/oleObject204.bin"/><Relationship Id="rId21" Type="http://schemas.openxmlformats.org/officeDocument/2006/relationships/oleObject" Target="../embeddings/oleObject195.bin"/><Relationship Id="rId34" Type="http://schemas.openxmlformats.org/officeDocument/2006/relationships/image" Target="../media/image161.emf"/><Relationship Id="rId42" Type="http://schemas.openxmlformats.org/officeDocument/2006/relationships/image" Target="../media/image165.emf"/><Relationship Id="rId47" Type="http://schemas.openxmlformats.org/officeDocument/2006/relationships/oleObject" Target="../embeddings/oleObject208.bin"/><Relationship Id="rId50" Type="http://schemas.openxmlformats.org/officeDocument/2006/relationships/image" Target="../media/image169.emf"/><Relationship Id="rId55" Type="http://schemas.openxmlformats.org/officeDocument/2006/relationships/oleObject" Target="../embeddings/oleObject212.bin"/><Relationship Id="rId63" Type="http://schemas.openxmlformats.org/officeDocument/2006/relationships/oleObject" Target="../embeddings/oleObject216.bin"/><Relationship Id="rId7" Type="http://schemas.openxmlformats.org/officeDocument/2006/relationships/oleObject" Target="../embeddings/oleObject188.bin"/><Relationship Id="rId2" Type="http://schemas.openxmlformats.org/officeDocument/2006/relationships/slideLayout" Target="../slideLayouts/slideLayout75.xml"/><Relationship Id="rId16" Type="http://schemas.openxmlformats.org/officeDocument/2006/relationships/image" Target="../media/image152.emf"/><Relationship Id="rId20" Type="http://schemas.openxmlformats.org/officeDocument/2006/relationships/image" Target="../media/image154.emf"/><Relationship Id="rId29" Type="http://schemas.openxmlformats.org/officeDocument/2006/relationships/oleObject" Target="../embeddings/oleObject199.bin"/><Relationship Id="rId41" Type="http://schemas.openxmlformats.org/officeDocument/2006/relationships/oleObject" Target="../embeddings/oleObject205.bin"/><Relationship Id="rId54" Type="http://schemas.openxmlformats.org/officeDocument/2006/relationships/image" Target="../media/image171.emf"/><Relationship Id="rId62" Type="http://schemas.openxmlformats.org/officeDocument/2006/relationships/image" Target="../media/image175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47.emf"/><Relationship Id="rId11" Type="http://schemas.openxmlformats.org/officeDocument/2006/relationships/oleObject" Target="../embeddings/oleObject190.bin"/><Relationship Id="rId24" Type="http://schemas.openxmlformats.org/officeDocument/2006/relationships/image" Target="../media/image156.emf"/><Relationship Id="rId32" Type="http://schemas.openxmlformats.org/officeDocument/2006/relationships/image" Target="../media/image160.emf"/><Relationship Id="rId37" Type="http://schemas.openxmlformats.org/officeDocument/2006/relationships/oleObject" Target="../embeddings/oleObject203.bin"/><Relationship Id="rId40" Type="http://schemas.openxmlformats.org/officeDocument/2006/relationships/image" Target="../media/image164.emf"/><Relationship Id="rId45" Type="http://schemas.openxmlformats.org/officeDocument/2006/relationships/oleObject" Target="../embeddings/oleObject207.bin"/><Relationship Id="rId53" Type="http://schemas.openxmlformats.org/officeDocument/2006/relationships/oleObject" Target="../embeddings/oleObject211.bin"/><Relationship Id="rId58" Type="http://schemas.openxmlformats.org/officeDocument/2006/relationships/image" Target="../media/image173.emf"/><Relationship Id="rId66" Type="http://schemas.openxmlformats.org/officeDocument/2006/relationships/image" Target="../media/image177.emf"/><Relationship Id="rId5" Type="http://schemas.openxmlformats.org/officeDocument/2006/relationships/oleObject" Target="../embeddings/oleObject187.bin"/><Relationship Id="rId15" Type="http://schemas.openxmlformats.org/officeDocument/2006/relationships/oleObject" Target="../embeddings/oleObject192.bin"/><Relationship Id="rId23" Type="http://schemas.openxmlformats.org/officeDocument/2006/relationships/oleObject" Target="../embeddings/oleObject196.bin"/><Relationship Id="rId28" Type="http://schemas.openxmlformats.org/officeDocument/2006/relationships/image" Target="../media/image158.emf"/><Relationship Id="rId36" Type="http://schemas.openxmlformats.org/officeDocument/2006/relationships/image" Target="../media/image162.emf"/><Relationship Id="rId49" Type="http://schemas.openxmlformats.org/officeDocument/2006/relationships/oleObject" Target="../embeddings/oleObject209.bin"/><Relationship Id="rId57" Type="http://schemas.openxmlformats.org/officeDocument/2006/relationships/oleObject" Target="../embeddings/oleObject213.bin"/><Relationship Id="rId61" Type="http://schemas.openxmlformats.org/officeDocument/2006/relationships/oleObject" Target="../embeddings/oleObject215.bin"/><Relationship Id="rId10" Type="http://schemas.openxmlformats.org/officeDocument/2006/relationships/image" Target="../media/image149.emf"/><Relationship Id="rId19" Type="http://schemas.openxmlformats.org/officeDocument/2006/relationships/oleObject" Target="../embeddings/oleObject194.bin"/><Relationship Id="rId31" Type="http://schemas.openxmlformats.org/officeDocument/2006/relationships/oleObject" Target="../embeddings/oleObject200.bin"/><Relationship Id="rId44" Type="http://schemas.openxmlformats.org/officeDocument/2006/relationships/image" Target="../media/image166.emf"/><Relationship Id="rId52" Type="http://schemas.openxmlformats.org/officeDocument/2006/relationships/image" Target="../media/image170.emf"/><Relationship Id="rId60" Type="http://schemas.openxmlformats.org/officeDocument/2006/relationships/image" Target="../media/image174.emf"/><Relationship Id="rId65" Type="http://schemas.openxmlformats.org/officeDocument/2006/relationships/oleObject" Target="../embeddings/oleObject217.bin"/><Relationship Id="rId4" Type="http://schemas.openxmlformats.org/officeDocument/2006/relationships/image" Target="../media/image146.emf"/><Relationship Id="rId9" Type="http://schemas.openxmlformats.org/officeDocument/2006/relationships/oleObject" Target="../embeddings/oleObject189.bin"/><Relationship Id="rId14" Type="http://schemas.openxmlformats.org/officeDocument/2006/relationships/image" Target="../media/image151.emf"/><Relationship Id="rId22" Type="http://schemas.openxmlformats.org/officeDocument/2006/relationships/image" Target="../media/image155.emf"/><Relationship Id="rId27" Type="http://schemas.openxmlformats.org/officeDocument/2006/relationships/oleObject" Target="../embeddings/oleObject198.bin"/><Relationship Id="rId30" Type="http://schemas.openxmlformats.org/officeDocument/2006/relationships/image" Target="../media/image159.emf"/><Relationship Id="rId35" Type="http://schemas.openxmlformats.org/officeDocument/2006/relationships/oleObject" Target="../embeddings/oleObject202.bin"/><Relationship Id="rId43" Type="http://schemas.openxmlformats.org/officeDocument/2006/relationships/oleObject" Target="../embeddings/oleObject206.bin"/><Relationship Id="rId48" Type="http://schemas.openxmlformats.org/officeDocument/2006/relationships/image" Target="../media/image168.emf"/><Relationship Id="rId56" Type="http://schemas.openxmlformats.org/officeDocument/2006/relationships/image" Target="../media/image172.emf"/><Relationship Id="rId64" Type="http://schemas.openxmlformats.org/officeDocument/2006/relationships/image" Target="../media/image176.emf"/><Relationship Id="rId8" Type="http://schemas.openxmlformats.org/officeDocument/2006/relationships/image" Target="../media/image148.emf"/><Relationship Id="rId51" Type="http://schemas.openxmlformats.org/officeDocument/2006/relationships/oleObject" Target="../embeddings/oleObject210.bin"/><Relationship Id="rId3" Type="http://schemas.openxmlformats.org/officeDocument/2006/relationships/oleObject" Target="../embeddings/oleObject186.bin"/><Relationship Id="rId12" Type="http://schemas.openxmlformats.org/officeDocument/2006/relationships/image" Target="../media/image150.emf"/><Relationship Id="rId17" Type="http://schemas.openxmlformats.org/officeDocument/2006/relationships/oleObject" Target="../embeddings/oleObject193.bin"/><Relationship Id="rId25" Type="http://schemas.openxmlformats.org/officeDocument/2006/relationships/oleObject" Target="../embeddings/oleObject197.bin"/><Relationship Id="rId33" Type="http://schemas.openxmlformats.org/officeDocument/2006/relationships/oleObject" Target="../embeddings/oleObject201.bin"/><Relationship Id="rId38" Type="http://schemas.openxmlformats.org/officeDocument/2006/relationships/image" Target="../media/image163.emf"/><Relationship Id="rId46" Type="http://schemas.openxmlformats.org/officeDocument/2006/relationships/image" Target="../media/image167.emf"/><Relationship Id="rId59" Type="http://schemas.openxmlformats.org/officeDocument/2006/relationships/oleObject" Target="../embeddings/oleObject214.bin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23.bin"/><Relationship Id="rId18" Type="http://schemas.openxmlformats.org/officeDocument/2006/relationships/image" Target="../media/image185.emf"/><Relationship Id="rId26" Type="http://schemas.openxmlformats.org/officeDocument/2006/relationships/image" Target="../media/image189.emf"/><Relationship Id="rId39" Type="http://schemas.openxmlformats.org/officeDocument/2006/relationships/oleObject" Target="../embeddings/oleObject236.bin"/><Relationship Id="rId3" Type="http://schemas.openxmlformats.org/officeDocument/2006/relationships/oleObject" Target="../embeddings/oleObject218.bin"/><Relationship Id="rId21" Type="http://schemas.openxmlformats.org/officeDocument/2006/relationships/oleObject" Target="../embeddings/oleObject227.bin"/><Relationship Id="rId34" Type="http://schemas.openxmlformats.org/officeDocument/2006/relationships/image" Target="../media/image193.emf"/><Relationship Id="rId42" Type="http://schemas.openxmlformats.org/officeDocument/2006/relationships/image" Target="../media/image197.emf"/><Relationship Id="rId47" Type="http://schemas.openxmlformats.org/officeDocument/2006/relationships/oleObject" Target="../embeddings/oleObject240.bin"/><Relationship Id="rId50" Type="http://schemas.openxmlformats.org/officeDocument/2006/relationships/image" Target="../media/image201.emf"/><Relationship Id="rId7" Type="http://schemas.openxmlformats.org/officeDocument/2006/relationships/oleObject" Target="../embeddings/oleObject220.bin"/><Relationship Id="rId12" Type="http://schemas.openxmlformats.org/officeDocument/2006/relationships/image" Target="../media/image182.emf"/><Relationship Id="rId17" Type="http://schemas.openxmlformats.org/officeDocument/2006/relationships/oleObject" Target="../embeddings/oleObject225.bin"/><Relationship Id="rId25" Type="http://schemas.openxmlformats.org/officeDocument/2006/relationships/oleObject" Target="../embeddings/oleObject229.bin"/><Relationship Id="rId33" Type="http://schemas.openxmlformats.org/officeDocument/2006/relationships/oleObject" Target="../embeddings/oleObject233.bin"/><Relationship Id="rId38" Type="http://schemas.openxmlformats.org/officeDocument/2006/relationships/image" Target="../media/image195.emf"/><Relationship Id="rId46" Type="http://schemas.openxmlformats.org/officeDocument/2006/relationships/image" Target="../media/image199.emf"/><Relationship Id="rId2" Type="http://schemas.openxmlformats.org/officeDocument/2006/relationships/slideLayout" Target="../slideLayouts/slideLayout75.xml"/><Relationship Id="rId16" Type="http://schemas.openxmlformats.org/officeDocument/2006/relationships/image" Target="../media/image184.emf"/><Relationship Id="rId20" Type="http://schemas.openxmlformats.org/officeDocument/2006/relationships/image" Target="../media/image186.emf"/><Relationship Id="rId29" Type="http://schemas.openxmlformats.org/officeDocument/2006/relationships/oleObject" Target="../embeddings/oleObject231.bin"/><Relationship Id="rId41" Type="http://schemas.openxmlformats.org/officeDocument/2006/relationships/oleObject" Target="../embeddings/oleObject237.bin"/><Relationship Id="rId54" Type="http://schemas.openxmlformats.org/officeDocument/2006/relationships/image" Target="../media/image203.e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79.emf"/><Relationship Id="rId11" Type="http://schemas.openxmlformats.org/officeDocument/2006/relationships/oleObject" Target="../embeddings/oleObject222.bin"/><Relationship Id="rId24" Type="http://schemas.openxmlformats.org/officeDocument/2006/relationships/image" Target="../media/image188.emf"/><Relationship Id="rId32" Type="http://schemas.openxmlformats.org/officeDocument/2006/relationships/image" Target="../media/image192.emf"/><Relationship Id="rId37" Type="http://schemas.openxmlformats.org/officeDocument/2006/relationships/oleObject" Target="../embeddings/oleObject235.bin"/><Relationship Id="rId40" Type="http://schemas.openxmlformats.org/officeDocument/2006/relationships/image" Target="../media/image196.emf"/><Relationship Id="rId45" Type="http://schemas.openxmlformats.org/officeDocument/2006/relationships/oleObject" Target="../embeddings/oleObject239.bin"/><Relationship Id="rId53" Type="http://schemas.openxmlformats.org/officeDocument/2006/relationships/oleObject" Target="../embeddings/oleObject243.bin"/><Relationship Id="rId5" Type="http://schemas.openxmlformats.org/officeDocument/2006/relationships/oleObject" Target="../embeddings/oleObject219.bin"/><Relationship Id="rId15" Type="http://schemas.openxmlformats.org/officeDocument/2006/relationships/oleObject" Target="../embeddings/oleObject224.bin"/><Relationship Id="rId23" Type="http://schemas.openxmlformats.org/officeDocument/2006/relationships/oleObject" Target="../embeddings/oleObject228.bin"/><Relationship Id="rId28" Type="http://schemas.openxmlformats.org/officeDocument/2006/relationships/image" Target="../media/image190.emf"/><Relationship Id="rId36" Type="http://schemas.openxmlformats.org/officeDocument/2006/relationships/image" Target="../media/image194.emf"/><Relationship Id="rId49" Type="http://schemas.openxmlformats.org/officeDocument/2006/relationships/oleObject" Target="../embeddings/oleObject241.bin"/><Relationship Id="rId10" Type="http://schemas.openxmlformats.org/officeDocument/2006/relationships/image" Target="../media/image181.emf"/><Relationship Id="rId19" Type="http://schemas.openxmlformats.org/officeDocument/2006/relationships/oleObject" Target="../embeddings/oleObject226.bin"/><Relationship Id="rId31" Type="http://schemas.openxmlformats.org/officeDocument/2006/relationships/oleObject" Target="../embeddings/oleObject232.bin"/><Relationship Id="rId44" Type="http://schemas.openxmlformats.org/officeDocument/2006/relationships/image" Target="../media/image198.emf"/><Relationship Id="rId52" Type="http://schemas.openxmlformats.org/officeDocument/2006/relationships/image" Target="../media/image202.emf"/><Relationship Id="rId4" Type="http://schemas.openxmlformats.org/officeDocument/2006/relationships/image" Target="../media/image178.emf"/><Relationship Id="rId9" Type="http://schemas.openxmlformats.org/officeDocument/2006/relationships/oleObject" Target="../embeddings/oleObject221.bin"/><Relationship Id="rId14" Type="http://schemas.openxmlformats.org/officeDocument/2006/relationships/image" Target="../media/image183.emf"/><Relationship Id="rId22" Type="http://schemas.openxmlformats.org/officeDocument/2006/relationships/image" Target="../media/image187.emf"/><Relationship Id="rId27" Type="http://schemas.openxmlformats.org/officeDocument/2006/relationships/oleObject" Target="../embeddings/oleObject230.bin"/><Relationship Id="rId30" Type="http://schemas.openxmlformats.org/officeDocument/2006/relationships/image" Target="../media/image191.emf"/><Relationship Id="rId35" Type="http://schemas.openxmlformats.org/officeDocument/2006/relationships/oleObject" Target="../embeddings/oleObject234.bin"/><Relationship Id="rId43" Type="http://schemas.openxmlformats.org/officeDocument/2006/relationships/oleObject" Target="../embeddings/oleObject238.bin"/><Relationship Id="rId48" Type="http://schemas.openxmlformats.org/officeDocument/2006/relationships/image" Target="../media/image200.emf"/><Relationship Id="rId8" Type="http://schemas.openxmlformats.org/officeDocument/2006/relationships/image" Target="../media/image180.emf"/><Relationship Id="rId51" Type="http://schemas.openxmlformats.org/officeDocument/2006/relationships/oleObject" Target="../embeddings/oleObject24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13" Type="http://schemas.openxmlformats.org/officeDocument/2006/relationships/oleObject" Target="../embeddings/oleObject249.bin"/><Relationship Id="rId18" Type="http://schemas.openxmlformats.org/officeDocument/2006/relationships/oleObject" Target="../embeddings/oleObject252.bin"/><Relationship Id="rId26" Type="http://schemas.openxmlformats.org/officeDocument/2006/relationships/image" Target="../media/image210.wmf"/><Relationship Id="rId3" Type="http://schemas.openxmlformats.org/officeDocument/2006/relationships/oleObject" Target="../embeddings/oleObject244.bin"/><Relationship Id="rId21" Type="http://schemas.openxmlformats.org/officeDocument/2006/relationships/oleObject" Target="../embeddings/oleObject254.bin"/><Relationship Id="rId34" Type="http://schemas.openxmlformats.org/officeDocument/2006/relationships/image" Target="../media/image214.wmf"/><Relationship Id="rId7" Type="http://schemas.openxmlformats.org/officeDocument/2006/relationships/oleObject" Target="../embeddings/oleObject246.bin"/><Relationship Id="rId12" Type="http://schemas.openxmlformats.org/officeDocument/2006/relationships/image" Target="../media/image208.wmf"/><Relationship Id="rId17" Type="http://schemas.openxmlformats.org/officeDocument/2006/relationships/image" Target="../media/image135.wmf"/><Relationship Id="rId25" Type="http://schemas.openxmlformats.org/officeDocument/2006/relationships/oleObject" Target="../embeddings/oleObject258.bin"/><Relationship Id="rId33" Type="http://schemas.openxmlformats.org/officeDocument/2006/relationships/oleObject" Target="../embeddings/oleObject262.bin"/><Relationship Id="rId2" Type="http://schemas.openxmlformats.org/officeDocument/2006/relationships/slideLayout" Target="../slideLayouts/slideLayout64.xml"/><Relationship Id="rId16" Type="http://schemas.openxmlformats.org/officeDocument/2006/relationships/oleObject" Target="../embeddings/oleObject251.bin"/><Relationship Id="rId20" Type="http://schemas.openxmlformats.org/officeDocument/2006/relationships/image" Target="../media/image209.wmf"/><Relationship Id="rId29" Type="http://schemas.openxmlformats.org/officeDocument/2006/relationships/oleObject" Target="../embeddings/oleObject260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05.wmf"/><Relationship Id="rId11" Type="http://schemas.openxmlformats.org/officeDocument/2006/relationships/oleObject" Target="../embeddings/oleObject248.bin"/><Relationship Id="rId24" Type="http://schemas.openxmlformats.org/officeDocument/2006/relationships/oleObject" Target="../embeddings/oleObject257.bin"/><Relationship Id="rId32" Type="http://schemas.openxmlformats.org/officeDocument/2006/relationships/image" Target="../media/image213.wmf"/><Relationship Id="rId5" Type="http://schemas.openxmlformats.org/officeDocument/2006/relationships/oleObject" Target="../embeddings/oleObject245.bin"/><Relationship Id="rId15" Type="http://schemas.openxmlformats.org/officeDocument/2006/relationships/oleObject" Target="../embeddings/oleObject250.bin"/><Relationship Id="rId23" Type="http://schemas.openxmlformats.org/officeDocument/2006/relationships/oleObject" Target="../embeddings/oleObject256.bin"/><Relationship Id="rId28" Type="http://schemas.openxmlformats.org/officeDocument/2006/relationships/image" Target="../media/image211.wmf"/><Relationship Id="rId10" Type="http://schemas.openxmlformats.org/officeDocument/2006/relationships/image" Target="../media/image207.wmf"/><Relationship Id="rId19" Type="http://schemas.openxmlformats.org/officeDocument/2006/relationships/oleObject" Target="../embeddings/oleObject253.bin"/><Relationship Id="rId31" Type="http://schemas.openxmlformats.org/officeDocument/2006/relationships/oleObject" Target="../embeddings/oleObject261.bin"/><Relationship Id="rId4" Type="http://schemas.openxmlformats.org/officeDocument/2006/relationships/image" Target="../media/image204.wmf"/><Relationship Id="rId9" Type="http://schemas.openxmlformats.org/officeDocument/2006/relationships/oleObject" Target="../embeddings/oleObject247.bin"/><Relationship Id="rId14" Type="http://schemas.openxmlformats.org/officeDocument/2006/relationships/image" Target="../media/image136.wmf"/><Relationship Id="rId22" Type="http://schemas.openxmlformats.org/officeDocument/2006/relationships/oleObject" Target="../embeddings/oleObject255.bin"/><Relationship Id="rId27" Type="http://schemas.openxmlformats.org/officeDocument/2006/relationships/oleObject" Target="../embeddings/oleObject259.bin"/><Relationship Id="rId30" Type="http://schemas.openxmlformats.org/officeDocument/2006/relationships/image" Target="../media/image21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13" Type="http://schemas.openxmlformats.org/officeDocument/2006/relationships/oleObject" Target="../embeddings/oleObject268.bin"/><Relationship Id="rId18" Type="http://schemas.openxmlformats.org/officeDocument/2006/relationships/oleObject" Target="../embeddings/oleObject272.bin"/><Relationship Id="rId3" Type="http://schemas.openxmlformats.org/officeDocument/2006/relationships/oleObject" Target="../embeddings/oleObject263.bin"/><Relationship Id="rId21" Type="http://schemas.openxmlformats.org/officeDocument/2006/relationships/oleObject" Target="../embeddings/oleObject275.bin"/><Relationship Id="rId7" Type="http://schemas.openxmlformats.org/officeDocument/2006/relationships/oleObject" Target="../embeddings/oleObject265.bin"/><Relationship Id="rId12" Type="http://schemas.openxmlformats.org/officeDocument/2006/relationships/image" Target="../media/image136.wmf"/><Relationship Id="rId17" Type="http://schemas.openxmlformats.org/officeDocument/2006/relationships/oleObject" Target="../embeddings/oleObject271.bin"/><Relationship Id="rId2" Type="http://schemas.openxmlformats.org/officeDocument/2006/relationships/slideLayout" Target="../slideLayouts/slideLayout64.xml"/><Relationship Id="rId16" Type="http://schemas.openxmlformats.org/officeDocument/2006/relationships/oleObject" Target="../embeddings/oleObject270.bin"/><Relationship Id="rId20" Type="http://schemas.openxmlformats.org/officeDocument/2006/relationships/oleObject" Target="../embeddings/oleObject274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16.wmf"/><Relationship Id="rId11" Type="http://schemas.openxmlformats.org/officeDocument/2006/relationships/oleObject" Target="../embeddings/oleObject267.bin"/><Relationship Id="rId24" Type="http://schemas.openxmlformats.org/officeDocument/2006/relationships/image" Target="../media/image219.wmf"/><Relationship Id="rId5" Type="http://schemas.openxmlformats.org/officeDocument/2006/relationships/oleObject" Target="../embeddings/oleObject264.bin"/><Relationship Id="rId15" Type="http://schemas.openxmlformats.org/officeDocument/2006/relationships/oleObject" Target="../embeddings/oleObject269.bin"/><Relationship Id="rId23" Type="http://schemas.openxmlformats.org/officeDocument/2006/relationships/oleObject" Target="../embeddings/oleObject276.bin"/><Relationship Id="rId10" Type="http://schemas.openxmlformats.org/officeDocument/2006/relationships/image" Target="../media/image218.wmf"/><Relationship Id="rId19" Type="http://schemas.openxmlformats.org/officeDocument/2006/relationships/oleObject" Target="../embeddings/oleObject273.bin"/><Relationship Id="rId4" Type="http://schemas.openxmlformats.org/officeDocument/2006/relationships/image" Target="../media/image215.wmf"/><Relationship Id="rId9" Type="http://schemas.openxmlformats.org/officeDocument/2006/relationships/oleObject" Target="../embeddings/oleObject266.bin"/><Relationship Id="rId14" Type="http://schemas.openxmlformats.org/officeDocument/2006/relationships/image" Target="../media/image135.wmf"/><Relationship Id="rId22" Type="http://schemas.openxmlformats.org/officeDocument/2006/relationships/image" Target="../media/image21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2.bin"/><Relationship Id="rId18" Type="http://schemas.openxmlformats.org/officeDocument/2006/relationships/oleObject" Target="../embeddings/oleObject16.bin"/><Relationship Id="rId26" Type="http://schemas.openxmlformats.org/officeDocument/2006/relationships/oleObject" Target="../embeddings/oleObject20.bin"/><Relationship Id="rId39" Type="http://schemas.openxmlformats.org/officeDocument/2006/relationships/image" Target="../media/image22.emf"/><Relationship Id="rId3" Type="http://schemas.openxmlformats.org/officeDocument/2006/relationships/oleObject" Target="../embeddings/oleObject7.bin"/><Relationship Id="rId21" Type="http://schemas.openxmlformats.org/officeDocument/2006/relationships/image" Target="../media/image15.wmf"/><Relationship Id="rId34" Type="http://schemas.openxmlformats.org/officeDocument/2006/relationships/oleObject" Target="../embeddings/oleObject26.bin"/><Relationship Id="rId42" Type="http://schemas.openxmlformats.org/officeDocument/2006/relationships/oleObject" Target="../embeddings/oleObject30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emf"/><Relationship Id="rId17" Type="http://schemas.openxmlformats.org/officeDocument/2006/relationships/image" Target="../media/image13.emf"/><Relationship Id="rId25" Type="http://schemas.openxmlformats.org/officeDocument/2006/relationships/image" Target="../media/image17.wmf"/><Relationship Id="rId33" Type="http://schemas.openxmlformats.org/officeDocument/2006/relationships/image" Target="../media/image19.emf"/><Relationship Id="rId38" Type="http://schemas.openxmlformats.org/officeDocument/2006/relationships/oleObject" Target="../embeddings/oleObject28.bin"/><Relationship Id="rId2" Type="http://schemas.openxmlformats.org/officeDocument/2006/relationships/slideLayout" Target="../slideLayouts/slideLayout17.xml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7.bin"/><Relationship Id="rId29" Type="http://schemas.openxmlformats.org/officeDocument/2006/relationships/oleObject" Target="../embeddings/oleObject22.bin"/><Relationship Id="rId41" Type="http://schemas.openxmlformats.org/officeDocument/2006/relationships/image" Target="../media/image23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1.bin"/><Relationship Id="rId24" Type="http://schemas.openxmlformats.org/officeDocument/2006/relationships/oleObject" Target="../embeddings/oleObject19.bin"/><Relationship Id="rId32" Type="http://schemas.openxmlformats.org/officeDocument/2006/relationships/oleObject" Target="../embeddings/oleObject25.bin"/><Relationship Id="rId37" Type="http://schemas.openxmlformats.org/officeDocument/2006/relationships/image" Target="../media/image21.emf"/><Relationship Id="rId40" Type="http://schemas.openxmlformats.org/officeDocument/2006/relationships/oleObject" Target="../embeddings/oleObject29.bin"/><Relationship Id="rId45" Type="http://schemas.openxmlformats.org/officeDocument/2006/relationships/image" Target="../media/image25.emf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4.bin"/><Relationship Id="rId23" Type="http://schemas.openxmlformats.org/officeDocument/2006/relationships/image" Target="../media/image16.wmf"/><Relationship Id="rId28" Type="http://schemas.openxmlformats.org/officeDocument/2006/relationships/oleObject" Target="../embeddings/oleObject21.bin"/><Relationship Id="rId36" Type="http://schemas.openxmlformats.org/officeDocument/2006/relationships/oleObject" Target="../embeddings/oleObject27.bin"/><Relationship Id="rId10" Type="http://schemas.openxmlformats.org/officeDocument/2006/relationships/image" Target="../media/image4.wmf"/><Relationship Id="rId19" Type="http://schemas.openxmlformats.org/officeDocument/2006/relationships/image" Target="../media/image14.wmf"/><Relationship Id="rId31" Type="http://schemas.openxmlformats.org/officeDocument/2006/relationships/oleObject" Target="../embeddings/oleObject24.bin"/><Relationship Id="rId44" Type="http://schemas.openxmlformats.org/officeDocument/2006/relationships/oleObject" Target="../embeddings/oleObject31.bin"/><Relationship Id="rId4" Type="http://schemas.openxmlformats.org/officeDocument/2006/relationships/image" Target="../media/image9.emf"/><Relationship Id="rId9" Type="http://schemas.openxmlformats.org/officeDocument/2006/relationships/oleObject" Target="../embeddings/oleObject10.bin"/><Relationship Id="rId14" Type="http://schemas.openxmlformats.org/officeDocument/2006/relationships/oleObject" Target="../embeddings/oleObject13.bin"/><Relationship Id="rId22" Type="http://schemas.openxmlformats.org/officeDocument/2006/relationships/oleObject" Target="../embeddings/oleObject18.bin"/><Relationship Id="rId27" Type="http://schemas.openxmlformats.org/officeDocument/2006/relationships/image" Target="../media/image18.emf"/><Relationship Id="rId30" Type="http://schemas.openxmlformats.org/officeDocument/2006/relationships/oleObject" Target="../embeddings/oleObject23.bin"/><Relationship Id="rId35" Type="http://schemas.openxmlformats.org/officeDocument/2006/relationships/image" Target="../media/image20.emf"/><Relationship Id="rId43" Type="http://schemas.openxmlformats.org/officeDocument/2006/relationships/image" Target="../media/image2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36.wmf"/><Relationship Id="rId18" Type="http://schemas.openxmlformats.org/officeDocument/2006/relationships/oleObject" Target="../embeddings/oleObject45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40.wmf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38.wmf"/><Relationship Id="rId25" Type="http://schemas.openxmlformats.org/officeDocument/2006/relationships/image" Target="../media/image42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44.bin"/><Relationship Id="rId20" Type="http://schemas.openxmlformats.org/officeDocument/2006/relationships/oleObject" Target="../embeddings/oleObject46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35.wmf"/><Relationship Id="rId24" Type="http://schemas.openxmlformats.org/officeDocument/2006/relationships/oleObject" Target="../embeddings/oleObject48.bin"/><Relationship Id="rId5" Type="http://schemas.openxmlformats.org/officeDocument/2006/relationships/image" Target="../media/image32.wmf"/><Relationship Id="rId15" Type="http://schemas.openxmlformats.org/officeDocument/2006/relationships/image" Target="../media/image37.wmf"/><Relationship Id="rId23" Type="http://schemas.openxmlformats.org/officeDocument/2006/relationships/image" Target="../media/image41.wmf"/><Relationship Id="rId10" Type="http://schemas.openxmlformats.org/officeDocument/2006/relationships/oleObject" Target="../embeddings/oleObject41.bin"/><Relationship Id="rId19" Type="http://schemas.openxmlformats.org/officeDocument/2006/relationships/image" Target="../media/image39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43.bin"/><Relationship Id="rId22" Type="http://schemas.openxmlformats.org/officeDocument/2006/relationships/oleObject" Target="../embeddings/oleObject4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49.wmf"/><Relationship Id="rId26" Type="http://schemas.openxmlformats.org/officeDocument/2006/relationships/image" Target="../media/image53.wmf"/><Relationship Id="rId39" Type="http://schemas.openxmlformats.org/officeDocument/2006/relationships/oleObject" Target="../embeddings/oleObject68.bin"/><Relationship Id="rId3" Type="http://schemas.openxmlformats.org/officeDocument/2006/relationships/oleObject" Target="../embeddings/oleObject49.bin"/><Relationship Id="rId21" Type="http://schemas.openxmlformats.org/officeDocument/2006/relationships/oleObject" Target="../embeddings/oleObject58.bin"/><Relationship Id="rId34" Type="http://schemas.openxmlformats.org/officeDocument/2006/relationships/image" Target="../media/image57.wmf"/><Relationship Id="rId42" Type="http://schemas.openxmlformats.org/officeDocument/2006/relationships/image" Target="../media/image60.emf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56.bin"/><Relationship Id="rId25" Type="http://schemas.openxmlformats.org/officeDocument/2006/relationships/oleObject" Target="../embeddings/oleObject60.bin"/><Relationship Id="rId33" Type="http://schemas.openxmlformats.org/officeDocument/2006/relationships/oleObject" Target="../embeddings/oleObject64.bin"/><Relationship Id="rId38" Type="http://schemas.openxmlformats.org/officeDocument/2006/relationships/oleObject" Target="../embeddings/oleObject67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0.wmf"/><Relationship Id="rId20" Type="http://schemas.openxmlformats.org/officeDocument/2006/relationships/image" Target="../media/image50.wmf"/><Relationship Id="rId29" Type="http://schemas.openxmlformats.org/officeDocument/2006/relationships/oleObject" Target="../embeddings/oleObject62.bin"/><Relationship Id="rId41" Type="http://schemas.openxmlformats.org/officeDocument/2006/relationships/oleObject" Target="../embeddings/oleObject69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53.bin"/><Relationship Id="rId24" Type="http://schemas.openxmlformats.org/officeDocument/2006/relationships/image" Target="../media/image52.wmf"/><Relationship Id="rId32" Type="http://schemas.openxmlformats.org/officeDocument/2006/relationships/image" Target="../media/image56.wmf"/><Relationship Id="rId37" Type="http://schemas.openxmlformats.org/officeDocument/2006/relationships/oleObject" Target="../embeddings/oleObject66.bin"/><Relationship Id="rId40" Type="http://schemas.openxmlformats.org/officeDocument/2006/relationships/image" Target="../media/image59.emf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23" Type="http://schemas.openxmlformats.org/officeDocument/2006/relationships/oleObject" Target="../embeddings/oleObject59.bin"/><Relationship Id="rId28" Type="http://schemas.openxmlformats.org/officeDocument/2006/relationships/image" Target="../media/image54.wmf"/><Relationship Id="rId36" Type="http://schemas.openxmlformats.org/officeDocument/2006/relationships/image" Target="../media/image58.wmf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57.bin"/><Relationship Id="rId31" Type="http://schemas.openxmlformats.org/officeDocument/2006/relationships/oleObject" Target="../embeddings/oleObject63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48.wmf"/><Relationship Id="rId22" Type="http://schemas.openxmlformats.org/officeDocument/2006/relationships/image" Target="../media/image51.wmf"/><Relationship Id="rId27" Type="http://schemas.openxmlformats.org/officeDocument/2006/relationships/oleObject" Target="../embeddings/oleObject61.bin"/><Relationship Id="rId30" Type="http://schemas.openxmlformats.org/officeDocument/2006/relationships/image" Target="../media/image55.wmf"/><Relationship Id="rId35" Type="http://schemas.openxmlformats.org/officeDocument/2006/relationships/oleObject" Target="../embeddings/oleObject6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8B41DE3-96B4-4329-830E-F2621D693FAC}" type="slidenum">
              <a:rPr kumimoji="0" lang="zh-CN" altLang="en-US" sz="1400" b="0">
                <a:solidFill>
                  <a:srgbClr val="000000"/>
                </a:solidFill>
              </a:rPr>
              <a:pPr eaLnBrk="1" hangingPunct="1"/>
              <a:t>1</a:t>
            </a:fld>
            <a:endParaRPr kumimoji="0" lang="en-US" altLang="zh-CN" sz="1400" b="0">
              <a:solidFill>
                <a:srgbClr val="000000"/>
              </a:solidFill>
            </a:endParaRPr>
          </a:p>
        </p:txBody>
      </p:sp>
      <p:sp>
        <p:nvSpPr>
          <p:cNvPr id="1030" name="Text Box 2"/>
          <p:cNvSpPr txBox="1">
            <a:spLocks noChangeArrowheads="1"/>
          </p:cNvSpPr>
          <p:nvPr/>
        </p:nvSpPr>
        <p:spPr bwMode="auto">
          <a:xfrm>
            <a:off x="685800" y="1600200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mtClean="0">
                <a:solidFill>
                  <a:srgbClr val="000000"/>
                </a:solidFill>
              </a:rPr>
              <a:t>问题:如何研究曲线的弯曲方向?</a:t>
            </a:r>
          </a:p>
        </p:txBody>
      </p:sp>
      <p:sp>
        <p:nvSpPr>
          <p:cNvPr id="1031" name="Rectangle 49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162800" cy="685800"/>
          </a:xfrm>
        </p:spPr>
        <p:txBody>
          <a:bodyPr/>
          <a:lstStyle/>
          <a:p>
            <a:pPr algn="l" eaLnBrk="1" hangingPunct="1"/>
            <a:r>
              <a:rPr lang="zh-CN" altLang="en-US" sz="36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36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</a:t>
            </a:r>
            <a:r>
              <a:rPr lang="zh-CN" altLang="en-US" sz="3600" b="1" dirty="0" smtClean="0">
                <a:solidFill>
                  <a:srgbClr val="CC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6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曲线的上下凸性和拐点</a:t>
            </a:r>
          </a:p>
        </p:txBody>
      </p:sp>
      <p:grpSp>
        <p:nvGrpSpPr>
          <p:cNvPr id="1032" name="Group 50"/>
          <p:cNvGrpSpPr>
            <a:grpSpLocks/>
          </p:cNvGrpSpPr>
          <p:nvPr/>
        </p:nvGrpSpPr>
        <p:grpSpPr bwMode="auto">
          <a:xfrm>
            <a:off x="2578100" y="2759075"/>
            <a:ext cx="4051300" cy="2727325"/>
            <a:chOff x="3792" y="528"/>
            <a:chExt cx="1728" cy="1152"/>
          </a:xfrm>
        </p:grpSpPr>
        <p:sp>
          <p:nvSpPr>
            <p:cNvPr id="1035" name="Line 51"/>
            <p:cNvSpPr>
              <a:spLocks noChangeShapeType="1"/>
            </p:cNvSpPr>
            <p:nvPr/>
          </p:nvSpPr>
          <p:spPr bwMode="auto">
            <a:xfrm>
              <a:off x="3792" y="1512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1036" name="Line 52"/>
            <p:cNvSpPr>
              <a:spLocks noChangeShapeType="1"/>
            </p:cNvSpPr>
            <p:nvPr/>
          </p:nvSpPr>
          <p:spPr bwMode="auto">
            <a:xfrm flipV="1">
              <a:off x="3953" y="545"/>
              <a:ext cx="0" cy="11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026" name="Object 53"/>
            <p:cNvGraphicFramePr>
              <a:graphicFrameLocks noChangeAspect="1"/>
            </p:cNvGraphicFramePr>
            <p:nvPr/>
          </p:nvGraphicFramePr>
          <p:xfrm>
            <a:off x="5415" y="1567"/>
            <a:ext cx="105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9" name="公式" r:id="rId3" imgW="253800" imgH="241200" progId="Equation.3">
                    <p:embed/>
                  </p:oleObj>
                </mc:Choice>
                <mc:Fallback>
                  <p:oleObj name="公式" r:id="rId3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5" y="1567"/>
                          <a:ext cx="105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54"/>
            <p:cNvGraphicFramePr>
              <a:graphicFrameLocks noChangeAspect="1"/>
            </p:cNvGraphicFramePr>
            <p:nvPr/>
          </p:nvGraphicFramePr>
          <p:xfrm>
            <a:off x="3792" y="528"/>
            <a:ext cx="105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0" name="公式" r:id="rId5" imgW="253800" imgH="317160" progId="Equation.3">
                    <p:embed/>
                  </p:oleObj>
                </mc:Choice>
                <mc:Fallback>
                  <p:oleObj name="公式" r:id="rId5" imgW="253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528"/>
                          <a:ext cx="105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55"/>
            <p:cNvGraphicFramePr>
              <a:graphicFrameLocks noChangeAspect="1"/>
            </p:cNvGraphicFramePr>
            <p:nvPr/>
          </p:nvGraphicFramePr>
          <p:xfrm>
            <a:off x="3840" y="1554"/>
            <a:ext cx="89" cy="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1" name="公式" r:id="rId7" imgW="215640" imgH="241200" progId="Equation.3">
                    <p:embed/>
                  </p:oleObj>
                </mc:Choice>
                <mc:Fallback>
                  <p:oleObj name="公式" r:id="rId7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554"/>
                          <a:ext cx="89" cy="1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3" name="Arc 66"/>
          <p:cNvSpPr>
            <a:spLocks/>
          </p:cNvSpPr>
          <p:nvPr/>
        </p:nvSpPr>
        <p:spPr bwMode="auto">
          <a:xfrm flipV="1">
            <a:off x="3543300" y="2603500"/>
            <a:ext cx="2286000" cy="2184400"/>
          </a:xfrm>
          <a:custGeom>
            <a:avLst/>
            <a:gdLst>
              <a:gd name="T0" fmla="*/ 0 w 21600"/>
              <a:gd name="T1" fmla="*/ 0 h 22117"/>
              <a:gd name="T2" fmla="*/ 2285365 w 21600"/>
              <a:gd name="T3" fmla="*/ 2184400 h 22117"/>
              <a:gd name="T4" fmla="*/ 0 w 21600"/>
              <a:gd name="T5" fmla="*/ 2133338 h 22117"/>
              <a:gd name="T6" fmla="*/ 0 60000 65536"/>
              <a:gd name="T7" fmla="*/ 0 60000 65536"/>
              <a:gd name="T8" fmla="*/ 0 60000 65536"/>
              <a:gd name="T9" fmla="*/ 0 w 21600"/>
              <a:gd name="T10" fmla="*/ 0 h 22117"/>
              <a:gd name="T11" fmla="*/ 21600 w 21600"/>
              <a:gd name="T12" fmla="*/ 22117 h 221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211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772"/>
                  <a:pt x="21597" y="21944"/>
                  <a:pt x="21593" y="22116"/>
                </a:cubicBezTo>
              </a:path>
              <a:path w="21600" h="2211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772"/>
                  <a:pt x="21597" y="21944"/>
                  <a:pt x="21593" y="22116"/>
                </a:cubicBezTo>
                <a:lnTo>
                  <a:pt x="0" y="21600"/>
                </a:lnTo>
                <a:close/>
              </a:path>
            </a:pathLst>
          </a:custGeom>
          <a:noFill/>
          <a:ln w="34925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034" name="Arc 67"/>
          <p:cNvSpPr>
            <a:spLocks/>
          </p:cNvSpPr>
          <p:nvPr/>
        </p:nvSpPr>
        <p:spPr bwMode="auto">
          <a:xfrm flipH="1">
            <a:off x="3530600" y="2590800"/>
            <a:ext cx="2743200" cy="2179638"/>
          </a:xfrm>
          <a:custGeom>
            <a:avLst/>
            <a:gdLst>
              <a:gd name="T0" fmla="*/ 450977 w 21600"/>
              <a:gd name="T1" fmla="*/ 0 h 21306"/>
              <a:gd name="T2" fmla="*/ 2743200 w 21600"/>
              <a:gd name="T3" fmla="*/ 2179638 h 21306"/>
              <a:gd name="T4" fmla="*/ 0 w 21600"/>
              <a:gd name="T5" fmla="*/ 2179638 h 21306"/>
              <a:gd name="T6" fmla="*/ 0 60000 65536"/>
              <a:gd name="T7" fmla="*/ 0 60000 65536"/>
              <a:gd name="T8" fmla="*/ 0 60000 65536"/>
              <a:gd name="T9" fmla="*/ 0 w 21600"/>
              <a:gd name="T10" fmla="*/ 0 h 21306"/>
              <a:gd name="T11" fmla="*/ 21600 w 21600"/>
              <a:gd name="T12" fmla="*/ 21306 h 213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306" fill="none" extrusionOk="0">
                <a:moveTo>
                  <a:pt x="3551" y="-1"/>
                </a:moveTo>
                <a:cubicBezTo>
                  <a:pt x="13966" y="1735"/>
                  <a:pt x="21600" y="10747"/>
                  <a:pt x="21600" y="21306"/>
                </a:cubicBezTo>
              </a:path>
              <a:path w="21600" h="21306" stroke="0" extrusionOk="0">
                <a:moveTo>
                  <a:pt x="3551" y="-1"/>
                </a:moveTo>
                <a:cubicBezTo>
                  <a:pt x="13966" y="1735"/>
                  <a:pt x="21600" y="10747"/>
                  <a:pt x="21600" y="21306"/>
                </a:cubicBezTo>
                <a:lnTo>
                  <a:pt x="0" y="21306"/>
                </a:lnTo>
                <a:close/>
              </a:path>
            </a:pathLst>
          </a:custGeom>
          <a:noFill/>
          <a:ln w="349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5854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5FAF-1B62-417C-B815-E132416603EC}" type="slidenum">
              <a:rPr lang="en-US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5538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1D7A3C9B-3A33-4A68-BF2F-3021BA075AC9}" type="slidenum">
              <a:rPr lang="en-US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10</a:t>
            </a:fld>
            <a:endParaRPr lang="en-US" sz="1397">
              <a:solidFill>
                <a:srgbClr val="000000"/>
              </a:solidFill>
            </a:endParaRP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1090587" y="954012"/>
            <a:ext cx="7802437" cy="4478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23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sz="2794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794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（拐点的必要条件）</a:t>
            </a:r>
            <a:r>
              <a:rPr lang="en-US" sz="2794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</a:p>
          <a:p>
            <a:pPr eaLnBrk="1" fontAlgn="base" hangingPunct="1">
              <a:lnSpc>
                <a:spcPct val="23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设</a:t>
            </a:r>
            <a:r>
              <a:rPr 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在(</a:t>
            </a:r>
            <a:r>
              <a:rPr 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内有连续的二阶导数，且</a:t>
            </a:r>
            <a:r>
              <a:rPr 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1810" b="1" i="1" dirty="0">
                <a:solidFill>
                  <a:srgbClr val="000000"/>
                </a:solidFill>
              </a:rPr>
              <a:t>∈</a:t>
            </a:r>
            <a:r>
              <a:rPr lang="en-US" sz="1810" b="1" dirty="0">
                <a:solidFill>
                  <a:srgbClr val="000000"/>
                </a:solidFill>
              </a:rPr>
              <a:t> 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。若点</a:t>
            </a:r>
            <a:r>
              <a:rPr 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sz="2794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 f(c</a:t>
            </a:r>
            <a:r>
              <a:rPr 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))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是函数</a:t>
            </a:r>
            <a:r>
              <a:rPr 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y=</a:t>
            </a:r>
            <a:r>
              <a:rPr lang="zh-CN" alt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(x)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的拐点，则</a:t>
            </a:r>
          </a:p>
          <a:p>
            <a:pPr algn="ctr" eaLnBrk="1" fontAlgn="base" hangingPunct="1">
              <a:lnSpc>
                <a:spcPct val="23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sz="2794" b="1" i="1" baseline="30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(2)</a:t>
            </a:r>
            <a:r>
              <a:rPr lang="en-US" sz="2794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(c</a:t>
            </a:r>
            <a:r>
              <a:rPr 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)=0</a:t>
            </a:r>
            <a:r>
              <a:rPr 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65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4730-15F4-4D4F-B80D-E7518CC7FA07}" type="slidenum">
              <a:rPr lang="en-US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6562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AA64B605-284D-454D-9CCD-092CACB58E9E}" type="slidenum">
              <a:rPr lang="en-US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11</a:t>
            </a:fld>
            <a:endParaRPr lang="en-US" sz="1397">
              <a:solidFill>
                <a:srgbClr val="000000"/>
              </a:solidFill>
            </a:endParaRPr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223762" y="447524"/>
          <a:ext cx="89217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4" r:id="rId3" imgW="3569017" imgH="457517" progId="Equation.3">
                  <p:embed/>
                </p:oleObj>
              </mc:Choice>
              <mc:Fallback>
                <p:oleObj r:id="rId3" imgW="3569017" imgH="457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762" y="447524"/>
                        <a:ext cx="89217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2247698" y="1881314"/>
          <a:ext cx="4191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5" r:id="rId5" imgW="1676717" imgH="228917" progId="Equation.3">
                  <p:embed/>
                </p:oleObj>
              </mc:Choice>
              <mc:Fallback>
                <p:oleObj r:id="rId5" imgW="16767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698" y="1881314"/>
                        <a:ext cx="4191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354290" y="2824238"/>
          <a:ext cx="7969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6" r:id="rId7" imgW="3188017" imgH="228917" progId="Equation.3">
                  <p:embed/>
                </p:oleObj>
              </mc:Choice>
              <mc:Fallback>
                <p:oleObj r:id="rId7" imgW="31880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290" y="2824238"/>
                        <a:ext cx="7969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1629834" y="3694087"/>
          <a:ext cx="57467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r:id="rId9" imgW="2299017" imgH="457517" progId="Equation.3">
                  <p:embed/>
                </p:oleObj>
              </mc:Choice>
              <mc:Fallback>
                <p:oleObj r:id="rId9" imgW="2299017" imgH="457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9834" y="3694087"/>
                        <a:ext cx="57467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161774" y="5359198"/>
          <a:ext cx="8982226" cy="5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8" r:id="rId11" imgW="3589743" imgH="215936" progId="Equation.3">
                  <p:embed/>
                </p:oleObj>
              </mc:Choice>
              <mc:Fallback>
                <p:oleObj r:id="rId11" imgW="3589743" imgH="215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74" y="5359198"/>
                        <a:ext cx="8982226" cy="5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607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98349" y="1600100"/>
            <a:ext cx="8730451" cy="449892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定理</a:t>
            </a:r>
            <a:r>
              <a:rPr lang="en-US" altLang="zh-CN" dirty="0" smtClean="0"/>
              <a:t>2</a:t>
            </a:r>
            <a:r>
              <a:rPr lang="zh-CN" altLang="en-US" dirty="0" smtClean="0"/>
              <a:t>只是拐点的必要条件，不是充分条件。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那么充分条件是什么呢？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5B29-EAC7-4123-9F8D-92F756C6F484}" type="slidenum">
              <a:rPr lang="en-US" smtClean="0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12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DF42-A327-4E7C-83EF-55B493499915}" type="slidenum">
              <a:rPr lang="en-US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7586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6FEF43D0-D2C2-40EE-BCFB-F9E1E13B6F1D}" type="slidenum">
              <a:rPr lang="en-US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13</a:t>
            </a:fld>
            <a:endParaRPr lang="en-US" sz="1397">
              <a:solidFill>
                <a:srgbClr val="000000"/>
              </a:solidFill>
            </a:endParaRP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979714" y="790726"/>
            <a:ext cx="6986512" cy="4263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fontAlgn="base" hangingPunct="1">
              <a:lnSpc>
                <a:spcPct val="23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 smtClean="0">
                <a:solidFill>
                  <a:srgbClr val="6600CC"/>
                </a:solidFill>
                <a:latin typeface="Times New Roman" panose="02020603050405020304" pitchFamily="18" charset="0"/>
              </a:rPr>
              <a:t>定理</a:t>
            </a:r>
            <a:r>
              <a:rPr lang="en-US" sz="2794" b="1" dirty="0" smtClean="0">
                <a:solidFill>
                  <a:srgbClr val="6600CC"/>
                </a:solidFill>
                <a:latin typeface="Times New Roman" panose="02020603050405020304" pitchFamily="18" charset="0"/>
              </a:rPr>
              <a:t> </a:t>
            </a:r>
            <a:r>
              <a:rPr lang="en-US" sz="2794" b="1" dirty="0">
                <a:solidFill>
                  <a:srgbClr val="6600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794" b="1" dirty="0">
                <a:solidFill>
                  <a:srgbClr val="6600CC"/>
                </a:solidFill>
                <a:latin typeface="Times New Roman" panose="02020603050405020304" pitchFamily="18" charset="0"/>
              </a:rPr>
              <a:t>拐点的</a:t>
            </a:r>
            <a:r>
              <a:rPr lang="zh-CN" altLang="en-US" sz="2794" b="1" dirty="0" smtClean="0">
                <a:solidFill>
                  <a:srgbClr val="6600CC"/>
                </a:solidFill>
                <a:latin typeface="Times New Roman" panose="02020603050405020304" pitchFamily="18" charset="0"/>
              </a:rPr>
              <a:t>充分条件</a:t>
            </a:r>
            <a:r>
              <a:rPr lang="en-US" altLang="zh-CN" sz="2794" b="1" dirty="0" smtClean="0">
                <a:solidFill>
                  <a:srgbClr val="6600CC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794" b="1" dirty="0" smtClean="0">
                <a:solidFill>
                  <a:srgbClr val="6600CC"/>
                </a:solidFill>
                <a:latin typeface="Times New Roman" panose="02020603050405020304" pitchFamily="18" charset="0"/>
              </a:rPr>
              <a:t>拐点的定义</a:t>
            </a:r>
            <a:r>
              <a:rPr lang="en-US" sz="2794" b="1" dirty="0" smtClean="0">
                <a:solidFill>
                  <a:srgbClr val="6600CC"/>
                </a:solidFill>
                <a:latin typeface="Times New Roman" panose="02020603050405020304" pitchFamily="18" charset="0"/>
              </a:rPr>
              <a:t>)</a:t>
            </a:r>
            <a:endParaRPr lang="en-US" sz="2794" b="1" dirty="0">
              <a:solidFill>
                <a:srgbClr val="6600CC"/>
              </a:solidFill>
              <a:latin typeface="Times New Roman" panose="02020603050405020304" pitchFamily="18" charset="0"/>
            </a:endParaRPr>
          </a:p>
          <a:p>
            <a:pPr algn="just" eaLnBrk="1" fontAlgn="base" hangingPunct="1">
              <a:lnSpc>
                <a:spcPct val="23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设</a:t>
            </a:r>
            <a:r>
              <a:rPr 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sz="2794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794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(U(</a:t>
            </a:r>
            <a:r>
              <a:rPr 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sz="2794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)), 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且</a:t>
            </a:r>
            <a:r>
              <a:rPr lang="zh-CN" altLang="en-US" sz="2794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在</a:t>
            </a:r>
            <a:r>
              <a:rPr lang="en-US" sz="2794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sz="2794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794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的空心邻域内具有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二阶导数, 若</a:t>
            </a:r>
            <a:r>
              <a:rPr 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'' </a:t>
            </a:r>
            <a:r>
              <a:rPr 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在点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sz="2794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sz="2794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))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的两侧符号相反, 则(</a:t>
            </a:r>
            <a:r>
              <a:rPr 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sz="2794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sz="2794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))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是拐点</a:t>
            </a:r>
            <a:r>
              <a:rPr 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317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DB383F-EE17-4C4E-81F1-F3DF721BBEE1}" type="slidenum">
              <a:rPr kumimoji="0" lang="zh-CN" altLang="en-US" sz="1400" b="0">
                <a:solidFill>
                  <a:srgbClr val="000000"/>
                </a:solidFill>
              </a:rPr>
              <a:pPr eaLnBrk="1" hangingPunct="1"/>
              <a:t>14</a:t>
            </a:fld>
            <a:endParaRPr kumimoji="0" lang="en-US" altLang="zh-CN" sz="1400" b="0">
              <a:solidFill>
                <a:srgbClr val="000000"/>
              </a:solidFill>
            </a:endParaRPr>
          </a:p>
        </p:txBody>
      </p:sp>
      <p:pic>
        <p:nvPicPr>
          <p:cNvPr id="11275" name="Picture 10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447800"/>
            <a:ext cx="28194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6" name="Text Box 1028"/>
          <p:cNvSpPr txBox="1">
            <a:spLocks noChangeArrowheads="1"/>
          </p:cNvSpPr>
          <p:nvPr/>
        </p:nvSpPr>
        <p:spPr bwMode="auto">
          <a:xfrm>
            <a:off x="444500" y="30480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例3</a:t>
            </a:r>
          </a:p>
        </p:txBody>
      </p:sp>
      <p:sp>
        <p:nvSpPr>
          <p:cNvPr id="11277" name="Text Box 1030"/>
          <p:cNvSpPr txBox="1">
            <a:spLocks noChangeArrowheads="1"/>
          </p:cNvSpPr>
          <p:nvPr/>
        </p:nvSpPr>
        <p:spPr bwMode="auto">
          <a:xfrm>
            <a:off x="457200" y="3836988"/>
            <a:ext cx="815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11278" name="Text Box 1041"/>
          <p:cNvSpPr txBox="1">
            <a:spLocks noChangeArrowheads="1"/>
          </p:cNvSpPr>
          <p:nvPr/>
        </p:nvSpPr>
        <p:spPr bwMode="auto">
          <a:xfrm>
            <a:off x="381000" y="152400"/>
            <a:ext cx="2667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smtClean="0">
                <a:solidFill>
                  <a:srgbClr val="3333CC"/>
                </a:solidFill>
                <a:ea typeface="黑体" panose="02010609060101010101" pitchFamily="49" charset="-122"/>
              </a:rPr>
              <a:t>拐点的求法：</a:t>
            </a:r>
          </a:p>
        </p:txBody>
      </p:sp>
      <p:sp>
        <p:nvSpPr>
          <p:cNvPr id="11279" name="Text Box 1042"/>
          <p:cNvSpPr txBox="1">
            <a:spLocks noChangeArrowheads="1"/>
          </p:cNvSpPr>
          <p:nvPr/>
        </p:nvSpPr>
        <p:spPr bwMode="auto">
          <a:xfrm>
            <a:off x="381000" y="762000"/>
            <a:ext cx="6854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1.找出二阶导数为零的点或不可导点；</a:t>
            </a:r>
          </a:p>
        </p:txBody>
      </p:sp>
      <p:sp>
        <p:nvSpPr>
          <p:cNvPr id="11280" name="Text Box 1043"/>
          <p:cNvSpPr txBox="1">
            <a:spLocks noChangeArrowheads="1"/>
          </p:cNvSpPr>
          <p:nvPr/>
        </p:nvSpPr>
        <p:spPr bwMode="auto">
          <a:xfrm>
            <a:off x="381000" y="1219200"/>
            <a:ext cx="60198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2.若它两侧的二阶导数值异号,则为拐点；若同号则不是拐点.</a:t>
            </a:r>
          </a:p>
        </p:txBody>
      </p:sp>
      <p:graphicFrame>
        <p:nvGraphicFramePr>
          <p:cNvPr id="11266" name="Object 1044"/>
          <p:cNvGraphicFramePr>
            <a:graphicFrameLocks noChangeAspect="1"/>
          </p:cNvGraphicFramePr>
          <p:nvPr/>
        </p:nvGraphicFramePr>
        <p:xfrm>
          <a:off x="1358900" y="3098800"/>
          <a:ext cx="373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6" name="公式" r:id="rId4" imgW="3441700" imgH="457200" progId="Equation.3">
                  <p:embed/>
                </p:oleObj>
              </mc:Choice>
              <mc:Fallback>
                <p:oleObj name="公式" r:id="rId4" imgW="3441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3098800"/>
                        <a:ext cx="3733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050"/>
          <p:cNvGraphicFramePr>
            <a:graphicFrameLocks noChangeAspect="1"/>
          </p:cNvGraphicFramePr>
          <p:nvPr/>
        </p:nvGraphicFramePr>
        <p:xfrm>
          <a:off x="1358900" y="3889375"/>
          <a:ext cx="15240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7" name="公式" r:id="rId6" imgW="1523339" imgH="406224" progId="Equation.3">
                  <p:embed/>
                </p:oleObj>
              </mc:Choice>
              <mc:Fallback>
                <p:oleObj name="公式" r:id="rId6" imgW="1523339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3889375"/>
                        <a:ext cx="152400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1051"/>
          <p:cNvGraphicFramePr>
            <a:graphicFrameLocks noChangeAspect="1"/>
          </p:cNvGraphicFramePr>
          <p:nvPr/>
        </p:nvGraphicFramePr>
        <p:xfrm>
          <a:off x="2959100" y="3557588"/>
          <a:ext cx="1663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8" name="公式" r:id="rId8" imgW="1663700" imgH="914400" progId="Equation.3">
                  <p:embed/>
                </p:oleObj>
              </mc:Choice>
              <mc:Fallback>
                <p:oleObj name="公式" r:id="rId8" imgW="16637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3557588"/>
                        <a:ext cx="16637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1052"/>
          <p:cNvGraphicFramePr>
            <a:graphicFrameLocks noChangeAspect="1"/>
          </p:cNvGraphicFramePr>
          <p:nvPr/>
        </p:nvGraphicFramePr>
        <p:xfrm>
          <a:off x="4635500" y="3557588"/>
          <a:ext cx="206375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9" name="Equation" r:id="rId10" imgW="901440" imgH="431640" progId="Equation.3">
                  <p:embed/>
                </p:oleObj>
              </mc:Choice>
              <mc:Fallback>
                <p:oleObj name="Equation" r:id="rId10" imgW="901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3557588"/>
                        <a:ext cx="2063750" cy="989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1053"/>
          <p:cNvGraphicFramePr>
            <a:graphicFrameLocks noChangeAspect="1"/>
          </p:cNvGraphicFramePr>
          <p:nvPr/>
        </p:nvGraphicFramePr>
        <p:xfrm>
          <a:off x="673100" y="4548188"/>
          <a:ext cx="53340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0" name="公式" r:id="rId12" imgW="4991100" imgH="431800" progId="Equation.3">
                  <p:embed/>
                </p:oleObj>
              </mc:Choice>
              <mc:Fallback>
                <p:oleObj name="公式" r:id="rId12" imgW="4991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4548188"/>
                        <a:ext cx="53340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1054"/>
          <p:cNvGraphicFramePr>
            <a:graphicFrameLocks noChangeAspect="1"/>
          </p:cNvGraphicFramePr>
          <p:nvPr/>
        </p:nvGraphicFramePr>
        <p:xfrm>
          <a:off x="596900" y="5167313"/>
          <a:ext cx="31242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1" name="公式" r:id="rId14" imgW="3124200" imgH="431800" progId="Equation.3">
                  <p:embed/>
                </p:oleObj>
              </mc:Choice>
              <mc:Fallback>
                <p:oleObj name="公式" r:id="rId14" imgW="3124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5167313"/>
                        <a:ext cx="31242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1055"/>
          <p:cNvGraphicFramePr>
            <a:graphicFrameLocks noChangeAspect="1"/>
          </p:cNvGraphicFramePr>
          <p:nvPr/>
        </p:nvGraphicFramePr>
        <p:xfrm>
          <a:off x="3949700" y="5167313"/>
          <a:ext cx="27559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2" name="公式" r:id="rId16" imgW="2755900" imgH="431800" progId="Equation.3">
                  <p:embed/>
                </p:oleObj>
              </mc:Choice>
              <mc:Fallback>
                <p:oleObj name="公式" r:id="rId16" imgW="2755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5167313"/>
                        <a:ext cx="27559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10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340046"/>
              </p:ext>
            </p:extLst>
          </p:nvPr>
        </p:nvGraphicFramePr>
        <p:xfrm>
          <a:off x="596900" y="5929313"/>
          <a:ext cx="4622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3" name="Equation" r:id="rId18" imgW="4622800" imgH="457200" progId="Equation.DSMT4">
                  <p:embed/>
                </p:oleObj>
              </mc:Choice>
              <mc:Fallback>
                <p:oleObj name="Equation" r:id="rId18" imgW="4622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5929313"/>
                        <a:ext cx="4622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Text Box 1058"/>
          <p:cNvSpPr txBox="1">
            <a:spLocks noChangeArrowheads="1"/>
          </p:cNvSpPr>
          <p:nvPr/>
        </p:nvSpPr>
        <p:spPr bwMode="auto">
          <a:xfrm>
            <a:off x="381000" y="2362200"/>
            <a:ext cx="4467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CC6600"/>
                </a:solidFill>
                <a:ea typeface="黑体" panose="02010609060101010101" pitchFamily="49" charset="-122"/>
              </a:rPr>
              <a:t>注意：</a:t>
            </a:r>
            <a:r>
              <a:rPr lang="zh-CN" altLang="en-US" dirty="0" smtClean="0">
                <a:solidFill>
                  <a:srgbClr val="000000"/>
                </a:solidFill>
              </a:rPr>
              <a:t>拐点要写出纵坐标。</a:t>
            </a:r>
          </a:p>
        </p:txBody>
      </p:sp>
    </p:spTree>
    <p:extLst>
      <p:ext uri="{BB962C8B-B14F-4D97-AF65-F5344CB8AC3E}">
        <p14:creationId xmlns:p14="http://schemas.microsoft.com/office/powerpoint/2010/main" val="14855538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6" grpId="0"/>
      <p:bldP spid="11277" grpId="0"/>
      <p:bldP spid="11279" grpId="0"/>
      <p:bldP spid="11280" grpId="0"/>
      <p:bldP spid="112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EEABA3F-A775-4ED0-B7C7-556DC1E9A2E1}" type="slidenum">
              <a:rPr kumimoji="0" lang="zh-CN" altLang="en-US" sz="1400" b="0">
                <a:solidFill>
                  <a:srgbClr val="000000"/>
                </a:solidFill>
              </a:rPr>
              <a:pPr eaLnBrk="1" hangingPunct="1"/>
              <a:t>15</a:t>
            </a:fld>
            <a:endParaRPr kumimoji="0" lang="en-US" altLang="zh-CN" sz="1400" b="0">
              <a:solidFill>
                <a:srgbClr val="000000"/>
              </a:solidFill>
            </a:endParaRPr>
          </a:p>
        </p:txBody>
      </p:sp>
      <p:pic>
        <p:nvPicPr>
          <p:cNvPr id="12297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11175"/>
            <a:ext cx="3200400" cy="243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8" name="Text Box 2"/>
          <p:cNvSpPr txBox="1">
            <a:spLocks noChangeArrowheads="1"/>
          </p:cNvSpPr>
          <p:nvPr/>
        </p:nvSpPr>
        <p:spPr bwMode="auto">
          <a:xfrm>
            <a:off x="533400" y="83343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例4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1676400" y="838200"/>
          <a:ext cx="37338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8" name="Equation" r:id="rId4" imgW="1536480" imgH="228600" progId="Equation.3">
                  <p:embed/>
                </p:oleObj>
              </mc:Choice>
              <mc:Fallback>
                <p:oleObj name="Equation" r:id="rId4" imgW="1536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838200"/>
                        <a:ext cx="373380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Text Box 4"/>
          <p:cNvSpPr txBox="1">
            <a:spLocks noChangeArrowheads="1"/>
          </p:cNvSpPr>
          <p:nvPr/>
        </p:nvSpPr>
        <p:spPr bwMode="auto">
          <a:xfrm>
            <a:off x="546100" y="1981200"/>
            <a:ext cx="815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2291" name="Object 18"/>
          <p:cNvGraphicFramePr>
            <a:graphicFrameLocks noChangeAspect="1"/>
          </p:cNvGraphicFramePr>
          <p:nvPr/>
        </p:nvGraphicFramePr>
        <p:xfrm>
          <a:off x="990600" y="3657600"/>
          <a:ext cx="52578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9" name="文档" r:id="rId6" imgW="2139840" imgH="424440" progId="Word.Document.8">
                  <p:embed/>
                </p:oleObj>
              </mc:Choice>
              <mc:Fallback>
                <p:oleObj name="文档" r:id="rId6" imgW="2139840" imgH="424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657600"/>
                        <a:ext cx="52578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19"/>
          <p:cNvGraphicFramePr>
            <a:graphicFrameLocks noChangeAspect="1"/>
          </p:cNvGraphicFramePr>
          <p:nvPr/>
        </p:nvGraphicFramePr>
        <p:xfrm>
          <a:off x="1357313" y="1676400"/>
          <a:ext cx="1782762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0" name="Equation" r:id="rId8" imgW="774360" imgH="431640" progId="Equation.3">
                  <p:embed/>
                </p:oleObj>
              </mc:Choice>
              <mc:Fallback>
                <p:oleObj name="Equation" r:id="rId8" imgW="774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1676400"/>
                        <a:ext cx="1782762" cy="107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21"/>
          <p:cNvGraphicFramePr>
            <a:graphicFrameLocks noChangeAspect="1"/>
          </p:cNvGraphicFramePr>
          <p:nvPr/>
        </p:nvGraphicFramePr>
        <p:xfrm>
          <a:off x="3187700" y="1706563"/>
          <a:ext cx="1855788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1" name="Equation" r:id="rId10" imgW="901440" imgH="431640" progId="Equation.3">
                  <p:embed/>
                </p:oleObj>
              </mc:Choice>
              <mc:Fallback>
                <p:oleObj name="Equation" r:id="rId10" imgW="901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1706563"/>
                        <a:ext cx="1855788" cy="1062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23"/>
          <p:cNvGraphicFramePr>
            <a:graphicFrameLocks noChangeAspect="1"/>
          </p:cNvGraphicFramePr>
          <p:nvPr/>
        </p:nvGraphicFramePr>
        <p:xfrm>
          <a:off x="990600" y="3048000"/>
          <a:ext cx="5334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2" name="公式" r:id="rId12" imgW="4991100" imgH="431800" progId="Equation.3">
                  <p:embed/>
                </p:oleObj>
              </mc:Choice>
              <mc:Fallback>
                <p:oleObj name="公式" r:id="rId12" imgW="4991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48000"/>
                        <a:ext cx="53340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876059"/>
              </p:ext>
            </p:extLst>
          </p:nvPr>
        </p:nvGraphicFramePr>
        <p:xfrm>
          <a:off x="990600" y="4419600"/>
          <a:ext cx="33528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3" name="Document" r:id="rId15" imgW="1371197" imgH="445532" progId="Word.Document.8">
                  <p:embed/>
                </p:oleObj>
              </mc:Choice>
              <mc:Fallback>
                <p:oleObj name="Document" r:id="rId15" imgW="1371197" imgH="4455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19600"/>
                        <a:ext cx="3352800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02400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E44-1DD5-448F-AA64-D2884D79DBA5}" type="slidenum">
              <a:rPr lang="en-US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2466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B42F8523-033E-4D9D-9CB7-42AB79E0823E}" type="slidenum">
              <a:rPr lang="en-US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16</a:t>
            </a:fld>
            <a:endParaRPr lang="en-US" sz="1397">
              <a:solidFill>
                <a:srgbClr val="000000"/>
              </a:solidFill>
            </a:endParaRPr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1049262" y="873377"/>
            <a:ext cx="7113512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3333FF"/>
                </a:solidFill>
                <a:latin typeface="Times New Roman" panose="02020603050405020304" pitchFamily="18" charset="0"/>
              </a:rPr>
              <a:t>例</a:t>
            </a:r>
            <a:r>
              <a:rPr lang="en-US" sz="2794" b="1">
                <a:solidFill>
                  <a:srgbClr val="3333FF"/>
                </a:solidFill>
                <a:latin typeface="Times New Roman" panose="02020603050405020304" pitchFamily="18" charset="0"/>
              </a:rPr>
              <a:t>6.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证明当 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 &gt;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0, 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y &gt;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0,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且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y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时, 有不等式</a:t>
            </a:r>
          </a:p>
        </p:txBody>
      </p:sp>
      <p:sp>
        <p:nvSpPr>
          <p:cNvPr id="62468" name="Text Box 3"/>
          <p:cNvSpPr txBox="1">
            <a:spLocks noChangeArrowheads="1"/>
          </p:cNvSpPr>
          <p:nvPr/>
        </p:nvSpPr>
        <p:spPr bwMode="auto">
          <a:xfrm>
            <a:off x="1147536" y="3878540"/>
            <a:ext cx="5878790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3333FF"/>
                </a:solidFill>
                <a:latin typeface="Times New Roman" panose="02020603050405020304" pitchFamily="18" charset="0"/>
              </a:rPr>
              <a:t>证</a:t>
            </a:r>
            <a:r>
              <a:rPr lang="en-US" sz="2794" b="1">
                <a:solidFill>
                  <a:srgbClr val="3333FF"/>
                </a:solidFill>
                <a:latin typeface="Times New Roman" panose="02020603050405020304" pitchFamily="18" charset="0"/>
              </a:rPr>
              <a:t>: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令 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)=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sz="2794" i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endParaRPr lang="en-US" sz="2794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2997603" y="1579437"/>
          <a:ext cx="3182056" cy="10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r:id="rId3" imgW="2654617" imgH="838517" progId="Equation.3">
                  <p:embed/>
                </p:oleObj>
              </mc:Choice>
              <mc:Fallback>
                <p:oleObj r:id="rId3" imgW="2654617" imgH="838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603" y="1579437"/>
                        <a:ext cx="3182056" cy="10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0" name="Text Box 5"/>
          <p:cNvSpPr txBox="1">
            <a:spLocks noChangeArrowheads="1"/>
          </p:cNvSpPr>
          <p:nvPr/>
        </p:nvSpPr>
        <p:spPr bwMode="auto">
          <a:xfrm>
            <a:off x="1873250" y="2887738"/>
            <a:ext cx="3020786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成立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其中 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n 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&gt; 1.</a:t>
            </a:r>
          </a:p>
        </p:txBody>
      </p:sp>
      <p:sp>
        <p:nvSpPr>
          <p:cNvPr id="62471" name="Rectangle 6"/>
          <p:cNvSpPr>
            <a:spLocks noChangeArrowheads="1"/>
          </p:cNvSpPr>
          <p:nvPr/>
        </p:nvSpPr>
        <p:spPr bwMode="auto">
          <a:xfrm>
            <a:off x="1786064" y="4657675"/>
            <a:ext cx="5884837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在 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(0, +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上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'' 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) = 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–1)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sz="2794" i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n–</a:t>
            </a:r>
            <a:r>
              <a:rPr lang="en-US" sz="2794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&gt; 0</a:t>
            </a:r>
          </a:p>
        </p:txBody>
      </p:sp>
      <p:sp>
        <p:nvSpPr>
          <p:cNvPr id="62472" name="Rectangle 7"/>
          <p:cNvSpPr>
            <a:spLocks noChangeArrowheads="1"/>
          </p:cNvSpPr>
          <p:nvPr/>
        </p:nvSpPr>
        <p:spPr bwMode="auto">
          <a:xfrm>
            <a:off x="1786064" y="5499302"/>
            <a:ext cx="5884837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故 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在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(0, +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上是凹的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35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build="p" autoUpdateAnimBg="0"/>
      <p:bldP spid="62471" grpId="0" build="p" autoUpdateAnimBg="0"/>
      <p:bldP spid="62472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CEEB-3BDA-4ED5-A5CF-3BF5256970E0}" type="slidenum">
              <a:rPr lang="en-US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3490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3D9BB53B-E5A2-4CAB-81A5-CCA95A5E9095}" type="slidenum">
              <a:rPr lang="en-US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17</a:t>
            </a:fld>
            <a:endParaRPr lang="en-US" sz="1397">
              <a:solidFill>
                <a:srgbClr val="000000"/>
              </a:solidFill>
            </a:endParaRP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1165175" y="1151064"/>
            <a:ext cx="2643817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即有</a:t>
            </a:r>
          </a:p>
        </p:txBody>
      </p:sp>
      <p:sp>
        <p:nvSpPr>
          <p:cNvPr id="63492" name="Text Box 3"/>
          <p:cNvSpPr txBox="1">
            <a:spLocks noChangeArrowheads="1"/>
          </p:cNvSpPr>
          <p:nvPr/>
        </p:nvSpPr>
        <p:spPr bwMode="auto">
          <a:xfrm>
            <a:off x="1837469" y="1986139"/>
            <a:ext cx="6074833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tx 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+(1– 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&lt; 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) + (1– 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2794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en-US" sz="2794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1261937" y="3340301"/>
          <a:ext cx="5299226" cy="83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r:id="rId3" imgW="4265666" imgH="673125" progId="Equation.3">
                  <p:embed/>
                </p:oleObj>
              </mc:Choice>
              <mc:Fallback>
                <p:oleObj r:id="rId3" imgW="4265666" imgH="6731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1937" y="3340301"/>
                        <a:ext cx="5299226" cy="833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2898825" y="4845151"/>
          <a:ext cx="2755195" cy="10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r:id="rId5" imgW="2299017" imgH="838517" progId="Equation.3">
                  <p:embed/>
                </p:oleObj>
              </mc:Choice>
              <mc:Fallback>
                <p:oleObj r:id="rId5" imgW="2299017" imgH="838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825" y="4845151"/>
                        <a:ext cx="2755195" cy="10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5" name="Text Box 6"/>
          <p:cNvSpPr txBox="1">
            <a:spLocks noChangeArrowheads="1"/>
          </p:cNvSpPr>
          <p:nvPr/>
        </p:nvSpPr>
        <p:spPr bwMode="auto">
          <a:xfrm>
            <a:off x="1165175" y="5059338"/>
            <a:ext cx="937381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即</a:t>
            </a:r>
          </a:p>
        </p:txBody>
      </p:sp>
    </p:spTree>
    <p:extLst>
      <p:ext uri="{BB962C8B-B14F-4D97-AF65-F5344CB8AC3E}">
        <p14:creationId xmlns:p14="http://schemas.microsoft.com/office/powerpoint/2010/main" val="25333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BF2B-6008-4CDB-8A04-A3BD3F843BE1}" type="slidenum">
              <a:rPr lang="zh-CN" altLang="en-US">
                <a:solidFill>
                  <a:srgbClr val="000000"/>
                </a:solidFill>
              </a:rPr>
              <a:pPr/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2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6705600" cy="609600"/>
          </a:xfrm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CC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600" b="1" dirty="0" smtClean="0">
                <a:solidFill>
                  <a:srgbClr val="CC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3600" b="1" dirty="0" smtClean="0">
                <a:solidFill>
                  <a:srgbClr val="CC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 dirty="0">
                <a:solidFill>
                  <a:srgbClr val="CC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渐近线和函数作图</a:t>
            </a:r>
          </a:p>
        </p:txBody>
      </p:sp>
      <p:sp>
        <p:nvSpPr>
          <p:cNvPr id="829443" name="Rectangle 3"/>
          <p:cNvSpPr>
            <a:spLocks noChangeArrowheads="1"/>
          </p:cNvSpPr>
          <p:nvPr/>
        </p:nvSpPr>
        <p:spPr bwMode="auto">
          <a:xfrm>
            <a:off x="457200" y="1066800"/>
            <a:ext cx="3657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mtClean="0">
                <a:solidFill>
                  <a:srgbClr val="3333CC"/>
                </a:solidFill>
                <a:ea typeface="黑体" panose="02010609060101010101" pitchFamily="49" charset="-122"/>
              </a:rPr>
              <a:t>一、曲线的渐近线</a:t>
            </a:r>
          </a:p>
        </p:txBody>
      </p:sp>
      <p:sp>
        <p:nvSpPr>
          <p:cNvPr id="829444" name="Text Box 4"/>
          <p:cNvSpPr txBox="1">
            <a:spLocks noChangeArrowheads="1"/>
          </p:cNvSpPr>
          <p:nvPr/>
        </p:nvSpPr>
        <p:spPr bwMode="auto">
          <a:xfrm>
            <a:off x="685800" y="1752600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66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1.水平渐近线</a:t>
            </a:r>
          </a:p>
        </p:txBody>
      </p:sp>
      <p:graphicFrame>
        <p:nvGraphicFramePr>
          <p:cNvPr id="829446" name="Object 6"/>
          <p:cNvGraphicFramePr>
            <a:graphicFrameLocks noChangeAspect="1"/>
          </p:cNvGraphicFramePr>
          <p:nvPr/>
        </p:nvGraphicFramePr>
        <p:xfrm>
          <a:off x="762000" y="2438400"/>
          <a:ext cx="7467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name="公式" r:id="rId3" imgW="7404100" imgH="1104900" progId="Equation.3">
                  <p:embed/>
                </p:oleObj>
              </mc:Choice>
              <mc:Fallback>
                <p:oleObj name="公式" r:id="rId3" imgW="7404100" imgH="1104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438400"/>
                        <a:ext cx="74676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47" name="Text Box 7"/>
          <p:cNvSpPr txBox="1">
            <a:spLocks noChangeArrowheads="1"/>
          </p:cNvSpPr>
          <p:nvPr/>
        </p:nvSpPr>
        <p:spPr bwMode="auto">
          <a:xfrm>
            <a:off x="762000" y="381635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</a:rPr>
              <a:t>例如</a:t>
            </a:r>
          </a:p>
        </p:txBody>
      </p:sp>
      <p:graphicFrame>
        <p:nvGraphicFramePr>
          <p:cNvPr id="829448" name="Object 8"/>
          <p:cNvGraphicFramePr>
            <a:graphicFrameLocks noChangeAspect="1"/>
          </p:cNvGraphicFramePr>
          <p:nvPr/>
        </p:nvGraphicFramePr>
        <p:xfrm>
          <a:off x="1828800" y="3941763"/>
          <a:ext cx="21336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2" name="公式" r:id="rId5" imgW="1955800" imgH="368300" progId="Equation.3">
                  <p:embed/>
                </p:oleObj>
              </mc:Choice>
              <mc:Fallback>
                <p:oleObj name="公式" r:id="rId5" imgW="19558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941763"/>
                        <a:ext cx="2133600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49" name="Text Box 9"/>
          <p:cNvSpPr txBox="1">
            <a:spLocks noChangeArrowheads="1"/>
          </p:cNvSpPr>
          <p:nvPr/>
        </p:nvSpPr>
        <p:spPr bwMode="auto">
          <a:xfrm>
            <a:off x="685800" y="44958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latin typeface="宋体" panose="02010600030101010101" pitchFamily="2" charset="-122"/>
              </a:rPr>
              <a:t>有两条水平渐近线:</a:t>
            </a:r>
          </a:p>
        </p:txBody>
      </p:sp>
      <p:graphicFrame>
        <p:nvGraphicFramePr>
          <p:cNvPr id="829450" name="Object 10"/>
          <p:cNvGraphicFramePr>
            <a:graphicFrameLocks noChangeAspect="1"/>
          </p:cNvGraphicFramePr>
          <p:nvPr/>
        </p:nvGraphicFramePr>
        <p:xfrm>
          <a:off x="990600" y="5043488"/>
          <a:ext cx="2578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3" name="公式" r:id="rId7" imgW="2578100" imgH="825500" progId="Equation.3">
                  <p:embed/>
                </p:oleObj>
              </mc:Choice>
              <mc:Fallback>
                <p:oleObj name="公式" r:id="rId7" imgW="25781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043488"/>
                        <a:ext cx="25781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9454" name="Group 14"/>
          <p:cNvGrpSpPr>
            <a:grpSpLocks/>
          </p:cNvGrpSpPr>
          <p:nvPr/>
        </p:nvGrpSpPr>
        <p:grpSpPr bwMode="auto">
          <a:xfrm>
            <a:off x="4521200" y="3581400"/>
            <a:ext cx="4267200" cy="3098800"/>
            <a:chOff x="2976" y="1120"/>
            <a:chExt cx="2688" cy="1952"/>
          </a:xfrm>
        </p:grpSpPr>
        <p:sp>
          <p:nvSpPr>
            <p:cNvPr id="829455" name="Line 15"/>
            <p:cNvSpPr>
              <a:spLocks noChangeShapeType="1"/>
            </p:cNvSpPr>
            <p:nvPr/>
          </p:nvSpPr>
          <p:spPr bwMode="auto">
            <a:xfrm>
              <a:off x="2976" y="2208"/>
              <a:ext cx="26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29456" name="Line 16"/>
            <p:cNvSpPr>
              <a:spLocks noChangeShapeType="1"/>
            </p:cNvSpPr>
            <p:nvPr/>
          </p:nvSpPr>
          <p:spPr bwMode="auto">
            <a:xfrm flipV="1">
              <a:off x="4224" y="1248"/>
              <a:ext cx="0" cy="18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29457" name="Text Box 17"/>
            <p:cNvSpPr txBox="1">
              <a:spLocks noChangeArrowheads="1"/>
            </p:cNvSpPr>
            <p:nvPr/>
          </p:nvSpPr>
          <p:spPr bwMode="auto">
            <a:xfrm>
              <a:off x="5472" y="2192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i="1" smtClean="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829458" name="Text Box 18"/>
            <p:cNvSpPr txBox="1">
              <a:spLocks noChangeArrowheads="1"/>
            </p:cNvSpPr>
            <p:nvPr/>
          </p:nvSpPr>
          <p:spPr bwMode="auto">
            <a:xfrm>
              <a:off x="4320" y="1120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i="1" smtClean="0">
                  <a:solidFill>
                    <a:srgbClr val="000000"/>
                  </a:solidFill>
                </a:rPr>
                <a:t>y</a:t>
              </a:r>
            </a:p>
          </p:txBody>
        </p:sp>
      </p:grpSp>
      <p:grpSp>
        <p:nvGrpSpPr>
          <p:cNvPr id="829460" name="Group 20"/>
          <p:cNvGrpSpPr>
            <a:grpSpLocks/>
          </p:cNvGrpSpPr>
          <p:nvPr/>
        </p:nvGrpSpPr>
        <p:grpSpPr bwMode="auto">
          <a:xfrm>
            <a:off x="4826000" y="4038600"/>
            <a:ext cx="3657600" cy="765175"/>
            <a:chOff x="3168" y="1440"/>
            <a:chExt cx="2304" cy="482"/>
          </a:xfrm>
        </p:grpSpPr>
        <p:sp>
          <p:nvSpPr>
            <p:cNvPr id="829461" name="Line 21"/>
            <p:cNvSpPr>
              <a:spLocks noChangeShapeType="1"/>
            </p:cNvSpPr>
            <p:nvPr/>
          </p:nvSpPr>
          <p:spPr bwMode="auto">
            <a:xfrm>
              <a:off x="3168" y="1744"/>
              <a:ext cx="23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829462" name="Object 22"/>
            <p:cNvGraphicFramePr>
              <a:graphicFrameLocks noChangeAspect="1"/>
            </p:cNvGraphicFramePr>
            <p:nvPr/>
          </p:nvGraphicFramePr>
          <p:xfrm>
            <a:off x="3984" y="1440"/>
            <a:ext cx="211" cy="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4" name="Equation" r:id="rId9" imgW="177480" imgH="406080" progId="Equation.3">
                    <p:embed/>
                  </p:oleObj>
                </mc:Choice>
                <mc:Fallback>
                  <p:oleObj name="Equation" r:id="rId9" imgW="17748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440"/>
                          <a:ext cx="211" cy="4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9463" name="Group 23"/>
          <p:cNvGrpSpPr>
            <a:grpSpLocks/>
          </p:cNvGrpSpPr>
          <p:nvPr/>
        </p:nvGrpSpPr>
        <p:grpSpPr bwMode="auto">
          <a:xfrm>
            <a:off x="4597400" y="5842000"/>
            <a:ext cx="3657600" cy="765175"/>
            <a:chOff x="3024" y="2544"/>
            <a:chExt cx="2304" cy="482"/>
          </a:xfrm>
        </p:grpSpPr>
        <p:sp>
          <p:nvSpPr>
            <p:cNvPr id="829464" name="Line 24"/>
            <p:cNvSpPr>
              <a:spLocks noChangeShapeType="1"/>
            </p:cNvSpPr>
            <p:nvPr/>
          </p:nvSpPr>
          <p:spPr bwMode="auto">
            <a:xfrm>
              <a:off x="3024" y="2736"/>
              <a:ext cx="23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829465" name="Object 25"/>
            <p:cNvGraphicFramePr>
              <a:graphicFrameLocks noChangeAspect="1"/>
            </p:cNvGraphicFramePr>
            <p:nvPr/>
          </p:nvGraphicFramePr>
          <p:xfrm>
            <a:off x="3888" y="2544"/>
            <a:ext cx="347" cy="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5" name="Equation" r:id="rId11" imgW="291960" imgH="406080" progId="Equation.3">
                    <p:embed/>
                  </p:oleObj>
                </mc:Choice>
                <mc:Fallback>
                  <p:oleObj name="Equation" r:id="rId11" imgW="29196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544"/>
                          <a:ext cx="347" cy="4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9468" name="Text Box 28"/>
          <p:cNvSpPr txBox="1">
            <a:spLocks noChangeArrowheads="1"/>
          </p:cNvSpPr>
          <p:nvPr/>
        </p:nvSpPr>
        <p:spPr bwMode="auto">
          <a:xfrm>
            <a:off x="2971800" y="1714500"/>
            <a:ext cx="358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(平行于</a:t>
            </a:r>
            <a:r>
              <a:rPr kumimoji="1" lang="en-US" altLang="zh-CN" sz="3200" b="1" i="1" smtClean="0">
                <a:solidFill>
                  <a:srgbClr val="000000"/>
                </a:solidFill>
              </a:rPr>
              <a:t>x</a:t>
            </a:r>
            <a:r>
              <a:rPr kumimoji="1" lang="zh-CN" altLang="en-US" sz="2800" b="1" smtClean="0">
                <a:solidFill>
                  <a:srgbClr val="000000"/>
                </a:solidFill>
              </a:rPr>
              <a:t>轴的渐近线)</a:t>
            </a:r>
          </a:p>
        </p:txBody>
      </p:sp>
      <p:sp>
        <p:nvSpPr>
          <p:cNvPr id="829469" name="Freeform 29"/>
          <p:cNvSpPr>
            <a:spLocks/>
          </p:cNvSpPr>
          <p:nvPr/>
        </p:nvSpPr>
        <p:spPr bwMode="auto">
          <a:xfrm rot="16200000" flipV="1">
            <a:off x="5651500" y="3543300"/>
            <a:ext cx="1447800" cy="3505200"/>
          </a:xfrm>
          <a:custGeom>
            <a:avLst/>
            <a:gdLst>
              <a:gd name="T0" fmla="*/ 0 w 462"/>
              <a:gd name="T1" fmla="*/ 1512 h 1512"/>
              <a:gd name="T2" fmla="*/ 18 w 462"/>
              <a:gd name="T3" fmla="*/ 1230 h 1512"/>
              <a:gd name="T4" fmla="*/ 36 w 462"/>
              <a:gd name="T5" fmla="*/ 1080 h 1512"/>
              <a:gd name="T6" fmla="*/ 54 w 462"/>
              <a:gd name="T7" fmla="*/ 990 h 1512"/>
              <a:gd name="T8" fmla="*/ 72 w 462"/>
              <a:gd name="T9" fmla="*/ 930 h 1512"/>
              <a:gd name="T10" fmla="*/ 90 w 462"/>
              <a:gd name="T11" fmla="*/ 882 h 1512"/>
              <a:gd name="T12" fmla="*/ 108 w 462"/>
              <a:gd name="T13" fmla="*/ 846 h 1512"/>
              <a:gd name="T14" fmla="*/ 120 w 462"/>
              <a:gd name="T15" fmla="*/ 816 h 1512"/>
              <a:gd name="T16" fmla="*/ 138 w 462"/>
              <a:gd name="T17" fmla="*/ 792 h 1512"/>
              <a:gd name="T18" fmla="*/ 156 w 462"/>
              <a:gd name="T19" fmla="*/ 768 h 1512"/>
              <a:gd name="T20" fmla="*/ 174 w 462"/>
              <a:gd name="T21" fmla="*/ 750 h 1512"/>
              <a:gd name="T22" fmla="*/ 192 w 462"/>
              <a:gd name="T23" fmla="*/ 732 h 1512"/>
              <a:gd name="T24" fmla="*/ 210 w 462"/>
              <a:gd name="T25" fmla="*/ 714 h 1512"/>
              <a:gd name="T26" fmla="*/ 228 w 462"/>
              <a:gd name="T27" fmla="*/ 696 h 1512"/>
              <a:gd name="T28" fmla="*/ 240 w 462"/>
              <a:gd name="T29" fmla="*/ 678 h 1512"/>
              <a:gd name="T30" fmla="*/ 258 w 462"/>
              <a:gd name="T31" fmla="*/ 660 h 1512"/>
              <a:gd name="T32" fmla="*/ 276 w 462"/>
              <a:gd name="T33" fmla="*/ 642 h 1512"/>
              <a:gd name="T34" fmla="*/ 294 w 462"/>
              <a:gd name="T35" fmla="*/ 624 h 1512"/>
              <a:gd name="T36" fmla="*/ 312 w 462"/>
              <a:gd name="T37" fmla="*/ 606 h 1512"/>
              <a:gd name="T38" fmla="*/ 330 w 462"/>
              <a:gd name="T39" fmla="*/ 588 h 1512"/>
              <a:gd name="T40" fmla="*/ 342 w 462"/>
              <a:gd name="T41" fmla="*/ 564 h 1512"/>
              <a:gd name="T42" fmla="*/ 360 w 462"/>
              <a:gd name="T43" fmla="*/ 534 h 1512"/>
              <a:gd name="T44" fmla="*/ 378 w 462"/>
              <a:gd name="T45" fmla="*/ 498 h 1512"/>
              <a:gd name="T46" fmla="*/ 396 w 462"/>
              <a:gd name="T47" fmla="*/ 462 h 1512"/>
              <a:gd name="T48" fmla="*/ 414 w 462"/>
              <a:gd name="T49" fmla="*/ 402 h 1512"/>
              <a:gd name="T50" fmla="*/ 432 w 462"/>
              <a:gd name="T51" fmla="*/ 330 h 1512"/>
              <a:gd name="T52" fmla="*/ 450 w 462"/>
              <a:gd name="T53" fmla="*/ 210 h 1512"/>
              <a:gd name="T54" fmla="*/ 462 w 462"/>
              <a:gd name="T55" fmla="*/ 0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62" h="1512">
                <a:moveTo>
                  <a:pt x="0" y="1512"/>
                </a:moveTo>
                <a:lnTo>
                  <a:pt x="18" y="1230"/>
                </a:lnTo>
                <a:lnTo>
                  <a:pt x="36" y="1080"/>
                </a:lnTo>
                <a:lnTo>
                  <a:pt x="54" y="990"/>
                </a:lnTo>
                <a:lnTo>
                  <a:pt x="72" y="930"/>
                </a:lnTo>
                <a:lnTo>
                  <a:pt x="90" y="882"/>
                </a:lnTo>
                <a:lnTo>
                  <a:pt x="108" y="846"/>
                </a:lnTo>
                <a:lnTo>
                  <a:pt x="120" y="816"/>
                </a:lnTo>
                <a:lnTo>
                  <a:pt x="138" y="792"/>
                </a:lnTo>
                <a:lnTo>
                  <a:pt x="156" y="768"/>
                </a:lnTo>
                <a:lnTo>
                  <a:pt x="174" y="750"/>
                </a:lnTo>
                <a:lnTo>
                  <a:pt x="192" y="732"/>
                </a:lnTo>
                <a:lnTo>
                  <a:pt x="210" y="714"/>
                </a:lnTo>
                <a:lnTo>
                  <a:pt x="228" y="696"/>
                </a:lnTo>
                <a:lnTo>
                  <a:pt x="240" y="678"/>
                </a:lnTo>
                <a:lnTo>
                  <a:pt x="258" y="660"/>
                </a:lnTo>
                <a:lnTo>
                  <a:pt x="276" y="642"/>
                </a:lnTo>
                <a:lnTo>
                  <a:pt x="294" y="624"/>
                </a:lnTo>
                <a:lnTo>
                  <a:pt x="312" y="606"/>
                </a:lnTo>
                <a:lnTo>
                  <a:pt x="330" y="588"/>
                </a:lnTo>
                <a:lnTo>
                  <a:pt x="342" y="564"/>
                </a:lnTo>
                <a:lnTo>
                  <a:pt x="360" y="534"/>
                </a:lnTo>
                <a:lnTo>
                  <a:pt x="378" y="498"/>
                </a:lnTo>
                <a:lnTo>
                  <a:pt x="396" y="462"/>
                </a:lnTo>
                <a:lnTo>
                  <a:pt x="414" y="402"/>
                </a:lnTo>
                <a:lnTo>
                  <a:pt x="432" y="330"/>
                </a:lnTo>
                <a:lnTo>
                  <a:pt x="450" y="210"/>
                </a:lnTo>
                <a:lnTo>
                  <a:pt x="462" y="0"/>
                </a:lnTo>
              </a:path>
            </a:pathLst>
          </a:custGeom>
          <a:noFill/>
          <a:ln w="38100" cap="flat" cmpd="sng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735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29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9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29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29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9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9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47" grpId="0"/>
      <p:bldP spid="8294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7D6-F440-4AF2-AA4E-0BD2DD3F5743}" type="slidenum">
              <a:rPr lang="zh-CN" altLang="en-US">
                <a:solidFill>
                  <a:srgbClr val="000000"/>
                </a:solidFill>
              </a:rPr>
              <a:pPr/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93954" name="Text Box 2"/>
          <p:cNvSpPr txBox="1">
            <a:spLocks noChangeArrowheads="1"/>
          </p:cNvSpPr>
          <p:nvPr/>
        </p:nvSpPr>
        <p:spPr bwMode="auto">
          <a:xfrm>
            <a:off x="468313" y="2814638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例如</a:t>
            </a:r>
          </a:p>
        </p:txBody>
      </p:sp>
      <p:graphicFrame>
        <p:nvGraphicFramePr>
          <p:cNvPr id="893955" name="Object 3"/>
          <p:cNvGraphicFramePr>
            <a:graphicFrameLocks noChangeAspect="1"/>
          </p:cNvGraphicFramePr>
          <p:nvPr/>
        </p:nvGraphicFramePr>
        <p:xfrm>
          <a:off x="1371600" y="2628900"/>
          <a:ext cx="2755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0" name="公式" r:id="rId3" imgW="2755900" imgH="914400" progId="Equation.3">
                  <p:embed/>
                </p:oleObj>
              </mc:Choice>
              <mc:Fallback>
                <p:oleObj name="公式" r:id="rId3" imgW="27559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628900"/>
                        <a:ext cx="27559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3956" name="Text Box 4"/>
          <p:cNvSpPr txBox="1">
            <a:spLocks noChangeArrowheads="1"/>
          </p:cNvSpPr>
          <p:nvPr/>
        </p:nvSpPr>
        <p:spPr bwMode="auto">
          <a:xfrm>
            <a:off x="457200" y="3924300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有两条竖直渐近线:</a:t>
            </a:r>
          </a:p>
        </p:txBody>
      </p:sp>
      <p:graphicFrame>
        <p:nvGraphicFramePr>
          <p:cNvPr id="893957" name="Object 5"/>
          <p:cNvGraphicFramePr>
            <a:graphicFrameLocks noChangeAspect="1"/>
          </p:cNvGraphicFramePr>
          <p:nvPr/>
        </p:nvGraphicFramePr>
        <p:xfrm>
          <a:off x="990600" y="4686300"/>
          <a:ext cx="23749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1" name="公式" r:id="rId5" imgW="2374900" imgH="393700" progId="Equation.3">
                  <p:embed/>
                </p:oleObj>
              </mc:Choice>
              <mc:Fallback>
                <p:oleObj name="公式" r:id="rId5" imgW="2374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686300"/>
                        <a:ext cx="23749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3958" name="Text Box 6"/>
          <p:cNvSpPr txBox="1">
            <a:spLocks noChangeArrowheads="1"/>
          </p:cNvSpPr>
          <p:nvPr/>
        </p:nvSpPr>
        <p:spPr bwMode="auto">
          <a:xfrm>
            <a:off x="457200" y="342900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66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2.竖直渐近线</a:t>
            </a:r>
          </a:p>
        </p:txBody>
      </p:sp>
      <p:graphicFrame>
        <p:nvGraphicFramePr>
          <p:cNvPr id="893959" name="Object 7"/>
          <p:cNvGraphicFramePr>
            <a:graphicFrameLocks noChangeAspect="1"/>
          </p:cNvGraphicFramePr>
          <p:nvPr/>
        </p:nvGraphicFramePr>
        <p:xfrm>
          <a:off x="609600" y="1066800"/>
          <a:ext cx="754380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2" name="Equation" r:id="rId7" imgW="3009600" imgH="545760" progId="Equation.3">
                  <p:embed/>
                </p:oleObj>
              </mc:Choice>
              <mc:Fallback>
                <p:oleObj name="Equation" r:id="rId7" imgW="300960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66800"/>
                        <a:ext cx="7543800" cy="1298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3960" name="Text Box 8"/>
          <p:cNvSpPr txBox="1">
            <a:spLocks noChangeArrowheads="1"/>
          </p:cNvSpPr>
          <p:nvPr/>
        </p:nvSpPr>
        <p:spPr bwMode="auto">
          <a:xfrm>
            <a:off x="2743200" y="304800"/>
            <a:ext cx="358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(垂直于</a:t>
            </a:r>
            <a:r>
              <a:rPr kumimoji="1" lang="en-US" altLang="zh-CN" sz="3200" b="1" i="1" smtClean="0">
                <a:solidFill>
                  <a:srgbClr val="000000"/>
                </a:solidFill>
              </a:rPr>
              <a:t>x</a:t>
            </a:r>
            <a:r>
              <a:rPr kumimoji="1" lang="zh-CN" altLang="en-US" sz="2800" b="1" smtClean="0">
                <a:solidFill>
                  <a:srgbClr val="000000"/>
                </a:solidFill>
              </a:rPr>
              <a:t>轴的渐近线)</a:t>
            </a:r>
          </a:p>
        </p:txBody>
      </p:sp>
      <p:sp>
        <p:nvSpPr>
          <p:cNvPr id="893961" name="Line 9"/>
          <p:cNvSpPr>
            <a:spLocks noChangeShapeType="1"/>
          </p:cNvSpPr>
          <p:nvPr/>
        </p:nvSpPr>
        <p:spPr bwMode="auto">
          <a:xfrm>
            <a:off x="5138738" y="2628900"/>
            <a:ext cx="0" cy="35814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93962" name="Line 10"/>
          <p:cNvSpPr>
            <a:spLocks noChangeShapeType="1"/>
          </p:cNvSpPr>
          <p:nvPr/>
        </p:nvSpPr>
        <p:spPr bwMode="auto">
          <a:xfrm>
            <a:off x="7086600" y="2628900"/>
            <a:ext cx="0" cy="35814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grpSp>
        <p:nvGrpSpPr>
          <p:cNvPr id="893963" name="Group 11"/>
          <p:cNvGrpSpPr>
            <a:grpSpLocks/>
          </p:cNvGrpSpPr>
          <p:nvPr/>
        </p:nvGrpSpPr>
        <p:grpSpPr bwMode="auto">
          <a:xfrm>
            <a:off x="3962400" y="2400300"/>
            <a:ext cx="4343400" cy="3886200"/>
            <a:chOff x="192" y="1680"/>
            <a:chExt cx="2736" cy="2448"/>
          </a:xfrm>
        </p:grpSpPr>
        <p:sp>
          <p:nvSpPr>
            <p:cNvPr id="893964" name="Line 12"/>
            <p:cNvSpPr>
              <a:spLocks noChangeShapeType="1"/>
            </p:cNvSpPr>
            <p:nvPr/>
          </p:nvSpPr>
          <p:spPr bwMode="auto">
            <a:xfrm flipV="1">
              <a:off x="310" y="3016"/>
              <a:ext cx="2618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3965" name="Line 13"/>
            <p:cNvSpPr>
              <a:spLocks noChangeShapeType="1"/>
            </p:cNvSpPr>
            <p:nvPr/>
          </p:nvSpPr>
          <p:spPr bwMode="auto">
            <a:xfrm flipV="1">
              <a:off x="1440" y="1776"/>
              <a:ext cx="0" cy="23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893966" name="Object 14"/>
            <p:cNvGraphicFramePr>
              <a:graphicFrameLocks noChangeAspect="1"/>
            </p:cNvGraphicFramePr>
            <p:nvPr/>
          </p:nvGraphicFramePr>
          <p:xfrm>
            <a:off x="2688" y="3078"/>
            <a:ext cx="19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3" name="Equation" r:id="rId9" imgW="241200" imgH="228600" progId="Equation.3">
                    <p:embed/>
                  </p:oleObj>
                </mc:Choice>
                <mc:Fallback>
                  <p:oleObj name="Equation" r:id="rId9" imgW="241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3078"/>
                          <a:ext cx="192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3967" name="Object 15"/>
            <p:cNvGraphicFramePr>
              <a:graphicFrameLocks noChangeAspect="1"/>
            </p:cNvGraphicFramePr>
            <p:nvPr/>
          </p:nvGraphicFramePr>
          <p:xfrm>
            <a:off x="1454" y="2820"/>
            <a:ext cx="182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4" name="Equation" r:id="rId11" imgW="203040" imgH="228600" progId="Equation.3">
                    <p:embed/>
                  </p:oleObj>
                </mc:Choice>
                <mc:Fallback>
                  <p:oleObj name="Equation" r:id="rId11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4" y="2820"/>
                          <a:ext cx="182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3968" name="Object 16"/>
            <p:cNvGraphicFramePr>
              <a:graphicFrameLocks noChangeAspect="1"/>
            </p:cNvGraphicFramePr>
            <p:nvPr/>
          </p:nvGraphicFramePr>
          <p:xfrm>
            <a:off x="1475" y="1680"/>
            <a:ext cx="188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5" name="Equation" r:id="rId13" imgW="241200" imgH="291960" progId="Equation.3">
                    <p:embed/>
                  </p:oleObj>
                </mc:Choice>
                <mc:Fallback>
                  <p:oleObj name="Equation" r:id="rId13" imgW="24120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" y="1680"/>
                          <a:ext cx="188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3969" name="Freeform 17"/>
            <p:cNvSpPr>
              <a:spLocks/>
            </p:cNvSpPr>
            <p:nvPr/>
          </p:nvSpPr>
          <p:spPr bwMode="auto">
            <a:xfrm flipV="1">
              <a:off x="1008" y="3072"/>
              <a:ext cx="1074" cy="1008"/>
            </a:xfrm>
            <a:custGeom>
              <a:avLst/>
              <a:gdLst>
                <a:gd name="T0" fmla="*/ 0 w 1122"/>
                <a:gd name="T1" fmla="*/ 0 h 1116"/>
                <a:gd name="T2" fmla="*/ 24 w 1122"/>
                <a:gd name="T3" fmla="*/ 108 h 1116"/>
                <a:gd name="T4" fmla="*/ 54 w 1122"/>
                <a:gd name="T5" fmla="*/ 216 h 1116"/>
                <a:gd name="T6" fmla="*/ 84 w 1122"/>
                <a:gd name="T7" fmla="*/ 312 h 1116"/>
                <a:gd name="T8" fmla="*/ 108 w 1122"/>
                <a:gd name="T9" fmla="*/ 402 h 1116"/>
                <a:gd name="T10" fmla="*/ 138 w 1122"/>
                <a:gd name="T11" fmla="*/ 492 h 1116"/>
                <a:gd name="T12" fmla="*/ 168 w 1122"/>
                <a:gd name="T13" fmla="*/ 570 h 1116"/>
                <a:gd name="T14" fmla="*/ 192 w 1122"/>
                <a:gd name="T15" fmla="*/ 648 h 1116"/>
                <a:gd name="T16" fmla="*/ 222 w 1122"/>
                <a:gd name="T17" fmla="*/ 714 h 1116"/>
                <a:gd name="T18" fmla="*/ 252 w 1122"/>
                <a:gd name="T19" fmla="*/ 780 h 1116"/>
                <a:gd name="T20" fmla="*/ 276 w 1122"/>
                <a:gd name="T21" fmla="*/ 840 h 1116"/>
                <a:gd name="T22" fmla="*/ 306 w 1122"/>
                <a:gd name="T23" fmla="*/ 888 h 1116"/>
                <a:gd name="T24" fmla="*/ 336 w 1122"/>
                <a:gd name="T25" fmla="*/ 936 h 1116"/>
                <a:gd name="T26" fmla="*/ 360 w 1122"/>
                <a:gd name="T27" fmla="*/ 978 h 1116"/>
                <a:gd name="T28" fmla="*/ 390 w 1122"/>
                <a:gd name="T29" fmla="*/ 1014 h 1116"/>
                <a:gd name="T30" fmla="*/ 420 w 1122"/>
                <a:gd name="T31" fmla="*/ 1044 h 1116"/>
                <a:gd name="T32" fmla="*/ 444 w 1122"/>
                <a:gd name="T33" fmla="*/ 1074 h 1116"/>
                <a:gd name="T34" fmla="*/ 474 w 1122"/>
                <a:gd name="T35" fmla="*/ 1092 h 1116"/>
                <a:gd name="T36" fmla="*/ 504 w 1122"/>
                <a:gd name="T37" fmla="*/ 1104 h 1116"/>
                <a:gd name="T38" fmla="*/ 528 w 1122"/>
                <a:gd name="T39" fmla="*/ 1116 h 1116"/>
                <a:gd name="T40" fmla="*/ 558 w 1122"/>
                <a:gd name="T41" fmla="*/ 1116 h 1116"/>
                <a:gd name="T42" fmla="*/ 588 w 1122"/>
                <a:gd name="T43" fmla="*/ 1116 h 1116"/>
                <a:gd name="T44" fmla="*/ 612 w 1122"/>
                <a:gd name="T45" fmla="*/ 1104 h 1116"/>
                <a:gd name="T46" fmla="*/ 642 w 1122"/>
                <a:gd name="T47" fmla="*/ 1092 h 1116"/>
                <a:gd name="T48" fmla="*/ 672 w 1122"/>
                <a:gd name="T49" fmla="*/ 1074 h 1116"/>
                <a:gd name="T50" fmla="*/ 696 w 1122"/>
                <a:gd name="T51" fmla="*/ 1044 h 1116"/>
                <a:gd name="T52" fmla="*/ 726 w 1122"/>
                <a:gd name="T53" fmla="*/ 1014 h 1116"/>
                <a:gd name="T54" fmla="*/ 756 w 1122"/>
                <a:gd name="T55" fmla="*/ 978 h 1116"/>
                <a:gd name="T56" fmla="*/ 780 w 1122"/>
                <a:gd name="T57" fmla="*/ 936 h 1116"/>
                <a:gd name="T58" fmla="*/ 810 w 1122"/>
                <a:gd name="T59" fmla="*/ 888 h 1116"/>
                <a:gd name="T60" fmla="*/ 840 w 1122"/>
                <a:gd name="T61" fmla="*/ 840 h 1116"/>
                <a:gd name="T62" fmla="*/ 864 w 1122"/>
                <a:gd name="T63" fmla="*/ 780 h 1116"/>
                <a:gd name="T64" fmla="*/ 894 w 1122"/>
                <a:gd name="T65" fmla="*/ 714 h 1116"/>
                <a:gd name="T66" fmla="*/ 924 w 1122"/>
                <a:gd name="T67" fmla="*/ 648 h 1116"/>
                <a:gd name="T68" fmla="*/ 948 w 1122"/>
                <a:gd name="T69" fmla="*/ 570 h 1116"/>
                <a:gd name="T70" fmla="*/ 978 w 1122"/>
                <a:gd name="T71" fmla="*/ 492 h 1116"/>
                <a:gd name="T72" fmla="*/ 1008 w 1122"/>
                <a:gd name="T73" fmla="*/ 402 h 1116"/>
                <a:gd name="T74" fmla="*/ 1032 w 1122"/>
                <a:gd name="T75" fmla="*/ 312 h 1116"/>
                <a:gd name="T76" fmla="*/ 1062 w 1122"/>
                <a:gd name="T77" fmla="*/ 216 h 1116"/>
                <a:gd name="T78" fmla="*/ 1092 w 1122"/>
                <a:gd name="T79" fmla="*/ 108 h 1116"/>
                <a:gd name="T80" fmla="*/ 1122 w 1122"/>
                <a:gd name="T81" fmla="*/ 0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2" h="1116">
                  <a:moveTo>
                    <a:pt x="0" y="0"/>
                  </a:moveTo>
                  <a:lnTo>
                    <a:pt x="24" y="108"/>
                  </a:lnTo>
                  <a:lnTo>
                    <a:pt x="54" y="216"/>
                  </a:lnTo>
                  <a:lnTo>
                    <a:pt x="84" y="312"/>
                  </a:lnTo>
                  <a:lnTo>
                    <a:pt x="108" y="402"/>
                  </a:lnTo>
                  <a:lnTo>
                    <a:pt x="138" y="492"/>
                  </a:lnTo>
                  <a:lnTo>
                    <a:pt x="168" y="570"/>
                  </a:lnTo>
                  <a:lnTo>
                    <a:pt x="192" y="648"/>
                  </a:lnTo>
                  <a:lnTo>
                    <a:pt x="222" y="714"/>
                  </a:lnTo>
                  <a:lnTo>
                    <a:pt x="252" y="780"/>
                  </a:lnTo>
                  <a:lnTo>
                    <a:pt x="276" y="840"/>
                  </a:lnTo>
                  <a:lnTo>
                    <a:pt x="306" y="888"/>
                  </a:lnTo>
                  <a:lnTo>
                    <a:pt x="336" y="936"/>
                  </a:lnTo>
                  <a:lnTo>
                    <a:pt x="360" y="978"/>
                  </a:lnTo>
                  <a:lnTo>
                    <a:pt x="390" y="1014"/>
                  </a:lnTo>
                  <a:lnTo>
                    <a:pt x="420" y="1044"/>
                  </a:lnTo>
                  <a:lnTo>
                    <a:pt x="444" y="1074"/>
                  </a:lnTo>
                  <a:lnTo>
                    <a:pt x="474" y="1092"/>
                  </a:lnTo>
                  <a:lnTo>
                    <a:pt x="504" y="1104"/>
                  </a:lnTo>
                  <a:lnTo>
                    <a:pt x="528" y="1116"/>
                  </a:lnTo>
                  <a:lnTo>
                    <a:pt x="558" y="1116"/>
                  </a:lnTo>
                  <a:lnTo>
                    <a:pt x="588" y="1116"/>
                  </a:lnTo>
                  <a:lnTo>
                    <a:pt x="612" y="1104"/>
                  </a:lnTo>
                  <a:lnTo>
                    <a:pt x="642" y="1092"/>
                  </a:lnTo>
                  <a:lnTo>
                    <a:pt x="672" y="1074"/>
                  </a:lnTo>
                  <a:lnTo>
                    <a:pt x="696" y="1044"/>
                  </a:lnTo>
                  <a:lnTo>
                    <a:pt x="726" y="1014"/>
                  </a:lnTo>
                  <a:lnTo>
                    <a:pt x="756" y="978"/>
                  </a:lnTo>
                  <a:lnTo>
                    <a:pt x="780" y="936"/>
                  </a:lnTo>
                  <a:lnTo>
                    <a:pt x="810" y="888"/>
                  </a:lnTo>
                  <a:lnTo>
                    <a:pt x="840" y="840"/>
                  </a:lnTo>
                  <a:lnTo>
                    <a:pt x="864" y="780"/>
                  </a:lnTo>
                  <a:lnTo>
                    <a:pt x="894" y="714"/>
                  </a:lnTo>
                  <a:lnTo>
                    <a:pt x="924" y="648"/>
                  </a:lnTo>
                  <a:lnTo>
                    <a:pt x="948" y="570"/>
                  </a:lnTo>
                  <a:lnTo>
                    <a:pt x="978" y="492"/>
                  </a:lnTo>
                  <a:lnTo>
                    <a:pt x="1008" y="402"/>
                  </a:lnTo>
                  <a:lnTo>
                    <a:pt x="1032" y="312"/>
                  </a:lnTo>
                  <a:lnTo>
                    <a:pt x="1062" y="216"/>
                  </a:lnTo>
                  <a:lnTo>
                    <a:pt x="1092" y="108"/>
                  </a:lnTo>
                  <a:lnTo>
                    <a:pt x="1122" y="0"/>
                  </a:lnTo>
                </a:path>
              </a:pathLst>
            </a:custGeom>
            <a:noFill/>
            <a:ln w="317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893970" name="Object 18"/>
            <p:cNvGraphicFramePr>
              <a:graphicFrameLocks noChangeAspect="1"/>
            </p:cNvGraphicFramePr>
            <p:nvPr/>
          </p:nvGraphicFramePr>
          <p:xfrm>
            <a:off x="789" y="3024"/>
            <a:ext cx="315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6" name="Equation" r:id="rId15" imgW="241200" imgH="164880" progId="Equation.3">
                    <p:embed/>
                  </p:oleObj>
                </mc:Choice>
                <mc:Fallback>
                  <p:oleObj name="Equation" r:id="rId15" imgW="24120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9" y="3024"/>
                          <a:ext cx="315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3971" name="Object 19"/>
            <p:cNvGraphicFramePr>
              <a:graphicFrameLocks noChangeAspect="1"/>
            </p:cNvGraphicFramePr>
            <p:nvPr/>
          </p:nvGraphicFramePr>
          <p:xfrm>
            <a:off x="2174" y="3024"/>
            <a:ext cx="17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7" name="Equation" r:id="rId17" imgW="126720" imgH="177480" progId="Equation.3">
                    <p:embed/>
                  </p:oleObj>
                </mc:Choice>
                <mc:Fallback>
                  <p:oleObj name="Equation" r:id="rId17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4" y="3024"/>
                          <a:ext cx="17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3972" name="Arc 20"/>
            <p:cNvSpPr>
              <a:spLocks/>
            </p:cNvSpPr>
            <p:nvPr/>
          </p:nvSpPr>
          <p:spPr bwMode="auto">
            <a:xfrm flipH="1" flipV="1">
              <a:off x="2208" y="1934"/>
              <a:ext cx="720" cy="100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3973" name="Arc 21"/>
            <p:cNvSpPr>
              <a:spLocks/>
            </p:cNvSpPr>
            <p:nvPr/>
          </p:nvSpPr>
          <p:spPr bwMode="auto">
            <a:xfrm flipV="1">
              <a:off x="192" y="1976"/>
              <a:ext cx="672" cy="100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6620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3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3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93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3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93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3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93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93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939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93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93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3954" grpId="0"/>
      <p:bldP spid="8939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11A5-9B55-4D14-977C-81B71E3E38ED}" type="slidenum">
              <a:rPr lang="en-US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6322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B8787C8F-1E29-45E0-8A59-722FDD400DBB}" type="slidenum">
              <a:rPr lang="en-US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2</a:t>
            </a:fld>
            <a:endParaRPr lang="en-US" sz="1397">
              <a:solidFill>
                <a:srgbClr val="000000"/>
              </a:solidFill>
            </a:endParaRPr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535214" y="451052"/>
            <a:ext cx="3619500" cy="64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588" b="1" dirty="0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曲线</a:t>
            </a:r>
            <a:r>
              <a:rPr lang="zh-CN" altLang="en-US" sz="3588" b="1" dirty="0" smtClean="0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588" b="1" dirty="0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凸凹性</a:t>
            </a: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031807"/>
              </p:ext>
            </p:extLst>
          </p:nvPr>
        </p:nvGraphicFramePr>
        <p:xfrm>
          <a:off x="445238" y="1417385"/>
          <a:ext cx="8247062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3" imgW="2755800" imgH="457200" progId="Equation.DSMT4">
                  <p:embed/>
                </p:oleObj>
              </mc:Choice>
              <mc:Fallback>
                <p:oleObj name="Equation" r:id="rId3" imgW="2755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38" y="1417385"/>
                        <a:ext cx="8247062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AutoShape 23"/>
          <p:cNvSpPr>
            <a:spLocks noChangeArrowheads="1"/>
          </p:cNvSpPr>
          <p:nvPr/>
        </p:nvSpPr>
        <p:spPr bwMode="auto">
          <a:xfrm>
            <a:off x="242913" y="4351262"/>
            <a:ext cx="1817814" cy="815925"/>
          </a:xfrm>
          <a:prstGeom prst="wedgeEllipseCallout">
            <a:avLst>
              <a:gd name="adj1" fmla="val 48690"/>
              <a:gd name="adj2" fmla="val -168481"/>
            </a:avLst>
          </a:prstGeom>
          <a:solidFill>
            <a:srgbClr val="CCFF66"/>
          </a:solidFill>
          <a:ln w="19050" cmpd="sng">
            <a:solidFill>
              <a:schemeClr val="tx1"/>
            </a:solidFill>
            <a:miter lim="800000"/>
            <a:headEnd/>
            <a:tailEnd/>
          </a:ln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810" b="1">
                <a:solidFill>
                  <a:srgbClr val="000000"/>
                </a:solidFill>
              </a:rPr>
              <a:t>在</a:t>
            </a:r>
            <a:r>
              <a:rPr lang="en-US" sz="1810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sz="181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1810" b="1">
                <a:solidFill>
                  <a:srgbClr val="000000"/>
                </a:solidFill>
              </a:rPr>
              <a:t>点的切线方程</a:t>
            </a:r>
          </a:p>
        </p:txBody>
      </p:sp>
      <p:sp>
        <p:nvSpPr>
          <p:cNvPr id="56326" name="Line 24"/>
          <p:cNvSpPr>
            <a:spLocks noChangeShapeType="1"/>
          </p:cNvSpPr>
          <p:nvPr/>
        </p:nvSpPr>
        <p:spPr bwMode="auto">
          <a:xfrm flipV="1">
            <a:off x="1773968" y="3360964"/>
            <a:ext cx="3094869" cy="22175"/>
          </a:xfrm>
          <a:prstGeom prst="line">
            <a:avLst/>
          </a:prstGeom>
          <a:noFill/>
          <a:ln w="38100" cmpd="sng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grpSp>
        <p:nvGrpSpPr>
          <p:cNvPr id="56327" name="Group 7"/>
          <p:cNvGrpSpPr>
            <a:grpSpLocks/>
          </p:cNvGrpSpPr>
          <p:nvPr/>
        </p:nvGrpSpPr>
        <p:grpSpPr bwMode="auto">
          <a:xfrm>
            <a:off x="2447774" y="3622524"/>
            <a:ext cx="3893155" cy="3103941"/>
            <a:chOff x="0" y="0"/>
            <a:chExt cx="2452" cy="1955"/>
          </a:xfrm>
        </p:grpSpPr>
        <p:sp>
          <p:nvSpPr>
            <p:cNvPr id="56328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452" cy="1955"/>
            </a:xfrm>
            <a:prstGeom prst="rect">
              <a:avLst/>
            </a:prstGeom>
            <a:solidFill>
              <a:schemeClr val="accent2"/>
            </a:solidFill>
            <a:ln w="57150" cmpd="thickThin">
              <a:solidFill>
                <a:srgbClr val="CC6600"/>
              </a:solidFill>
              <a:miter lim="800000"/>
              <a:headEnd/>
              <a:tailEnd/>
            </a:ln>
          </p:spPr>
          <p:txBody>
            <a:bodyPr wrap="none" lIns="91440" tIns="45720" rIns="91440" bIns="45720" anchor="ctr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6329" name="Line 5"/>
            <p:cNvSpPr>
              <a:spLocks noChangeShapeType="1"/>
            </p:cNvSpPr>
            <p:nvPr/>
          </p:nvSpPr>
          <p:spPr bwMode="auto">
            <a:xfrm>
              <a:off x="299" y="1557"/>
              <a:ext cx="1856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6330" name="Line 6"/>
            <p:cNvSpPr>
              <a:spLocks noChangeShapeType="1"/>
            </p:cNvSpPr>
            <p:nvPr/>
          </p:nvSpPr>
          <p:spPr bwMode="auto">
            <a:xfrm flipV="1">
              <a:off x="291" y="132"/>
              <a:ext cx="0" cy="1428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6331" name="Rectangle 7"/>
            <p:cNvSpPr>
              <a:spLocks noChangeArrowheads="1"/>
            </p:cNvSpPr>
            <p:nvPr/>
          </p:nvSpPr>
          <p:spPr bwMode="auto">
            <a:xfrm>
              <a:off x="1610" y="151"/>
              <a:ext cx="65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sz="241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y=f </a:t>
              </a:r>
              <a:r>
                <a:rPr lang="en-US" sz="2413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sz="241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sz="2413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6332" name="Rectangle 8"/>
            <p:cNvSpPr>
              <a:spLocks noChangeArrowheads="1"/>
            </p:cNvSpPr>
            <p:nvPr/>
          </p:nvSpPr>
          <p:spPr bwMode="auto">
            <a:xfrm>
              <a:off x="71" y="1433"/>
              <a:ext cx="21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56333" name="Rectangle 9"/>
            <p:cNvSpPr>
              <a:spLocks noChangeArrowheads="1"/>
            </p:cNvSpPr>
            <p:nvPr/>
          </p:nvSpPr>
          <p:spPr bwMode="auto">
            <a:xfrm>
              <a:off x="71" y="56"/>
              <a:ext cx="20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56334" name="Line 10"/>
            <p:cNvSpPr>
              <a:spLocks noChangeShapeType="1"/>
            </p:cNvSpPr>
            <p:nvPr/>
          </p:nvSpPr>
          <p:spPr bwMode="auto">
            <a:xfrm>
              <a:off x="1783" y="1026"/>
              <a:ext cx="7" cy="539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6335" name="Line 11"/>
            <p:cNvSpPr>
              <a:spLocks noChangeShapeType="1"/>
            </p:cNvSpPr>
            <p:nvPr/>
          </p:nvSpPr>
          <p:spPr bwMode="auto">
            <a:xfrm>
              <a:off x="479" y="1147"/>
              <a:ext cx="0" cy="423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6336" name="Rectangle 12"/>
            <p:cNvSpPr>
              <a:spLocks noChangeArrowheads="1"/>
            </p:cNvSpPr>
            <p:nvPr/>
          </p:nvSpPr>
          <p:spPr bwMode="auto">
            <a:xfrm>
              <a:off x="382" y="1502"/>
              <a:ext cx="21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sz="241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sz="2413" b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337" name="Rectangle 13"/>
            <p:cNvSpPr>
              <a:spLocks noChangeArrowheads="1"/>
            </p:cNvSpPr>
            <p:nvPr/>
          </p:nvSpPr>
          <p:spPr bwMode="auto">
            <a:xfrm>
              <a:off x="1712" y="1503"/>
              <a:ext cx="21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sz="241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sz="2413" b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338" name="Text Box 14"/>
            <p:cNvSpPr txBox="1">
              <a:spLocks noChangeArrowheads="1"/>
            </p:cNvSpPr>
            <p:nvPr/>
          </p:nvSpPr>
          <p:spPr bwMode="auto">
            <a:xfrm>
              <a:off x="2031" y="1514"/>
              <a:ext cx="24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6339" name="Freeform 20"/>
            <p:cNvSpPr>
              <a:spLocks/>
            </p:cNvSpPr>
            <p:nvPr/>
          </p:nvSpPr>
          <p:spPr bwMode="auto">
            <a:xfrm>
              <a:off x="484" y="234"/>
              <a:ext cx="1298" cy="905"/>
            </a:xfrm>
            <a:custGeom>
              <a:avLst/>
              <a:gdLst>
                <a:gd name="T0" fmla="*/ 0 w 1298"/>
                <a:gd name="T1" fmla="*/ 1436688 h 905"/>
                <a:gd name="T2" fmla="*/ 628650 w 1298"/>
                <a:gd name="T3" fmla="*/ 26988 h 905"/>
                <a:gd name="T4" fmla="*/ 2060575 w 1298"/>
                <a:gd name="T5" fmla="*/ 1271588 h 905"/>
                <a:gd name="T6" fmla="*/ 0 60000 65536"/>
                <a:gd name="T7" fmla="*/ 0 60000 65536"/>
                <a:gd name="T8" fmla="*/ 0 60000 65536"/>
                <a:gd name="T9" fmla="*/ 0 w 1298"/>
                <a:gd name="T10" fmla="*/ 0 h 905"/>
                <a:gd name="T11" fmla="*/ 1298 w 1298"/>
                <a:gd name="T12" fmla="*/ 905 h 9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8" h="905">
                  <a:moveTo>
                    <a:pt x="0" y="905"/>
                  </a:moveTo>
                  <a:cubicBezTo>
                    <a:pt x="90" y="469"/>
                    <a:pt x="180" y="34"/>
                    <a:pt x="396" y="17"/>
                  </a:cubicBezTo>
                  <a:cubicBezTo>
                    <a:pt x="612" y="0"/>
                    <a:pt x="1148" y="670"/>
                    <a:pt x="1298" y="801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40" tIns="45720" rIns="91440" bIns="45720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6340" name="Line 21"/>
            <p:cNvSpPr>
              <a:spLocks noChangeShapeType="1"/>
            </p:cNvSpPr>
            <p:nvPr/>
          </p:nvSpPr>
          <p:spPr bwMode="auto">
            <a:xfrm flipH="1">
              <a:off x="499" y="113"/>
              <a:ext cx="347" cy="652"/>
            </a:xfrm>
            <a:prstGeom prst="line">
              <a:avLst/>
            </a:prstGeom>
            <a:noFill/>
            <a:ln w="3810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6341" name="Line 22"/>
            <p:cNvSpPr>
              <a:spLocks noChangeShapeType="1"/>
            </p:cNvSpPr>
            <p:nvPr/>
          </p:nvSpPr>
          <p:spPr bwMode="auto">
            <a:xfrm>
              <a:off x="894" y="174"/>
              <a:ext cx="770" cy="618"/>
            </a:xfrm>
            <a:prstGeom prst="line">
              <a:avLst/>
            </a:prstGeom>
            <a:noFill/>
            <a:ln w="3810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613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animBg="1" autoUpdateAnimBg="0"/>
      <p:bldP spid="563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D0E1-2F6E-45DF-87DA-C054EE80085A}" type="slidenum">
              <a:rPr lang="zh-CN" altLang="en-US">
                <a:solidFill>
                  <a:srgbClr val="000000"/>
                </a:solidFill>
              </a:rPr>
              <a:pPr/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31490" name="Text Box 2"/>
          <p:cNvSpPr txBox="1">
            <a:spLocks noChangeArrowheads="1"/>
          </p:cNvSpPr>
          <p:nvPr/>
        </p:nvSpPr>
        <p:spPr bwMode="auto">
          <a:xfrm>
            <a:off x="914400" y="6096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66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3.斜渐近线</a:t>
            </a:r>
          </a:p>
        </p:txBody>
      </p:sp>
      <p:graphicFrame>
        <p:nvGraphicFramePr>
          <p:cNvPr id="831491" name="Object 3"/>
          <p:cNvGraphicFramePr>
            <a:graphicFrameLocks noChangeAspect="1"/>
          </p:cNvGraphicFramePr>
          <p:nvPr/>
        </p:nvGraphicFramePr>
        <p:xfrm>
          <a:off x="1066800" y="1295400"/>
          <a:ext cx="51054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9" name="Equation" r:id="rId3" imgW="2031840" imgH="279360" progId="Equation.3">
                  <p:embed/>
                </p:oleObj>
              </mc:Choice>
              <mc:Fallback>
                <p:oleObj name="Equation" r:id="rId3" imgW="203184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95400"/>
                        <a:ext cx="5105400" cy="71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1492" name="Text Box 4"/>
          <p:cNvSpPr txBox="1">
            <a:spLocks noChangeArrowheads="1"/>
          </p:cNvSpPr>
          <p:nvPr/>
        </p:nvSpPr>
        <p:spPr bwMode="auto">
          <a:xfrm>
            <a:off x="457200" y="2743200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3333CC"/>
                </a:solidFill>
                <a:ea typeface="黑体" panose="02010609060101010101" pitchFamily="49" charset="-122"/>
              </a:rPr>
              <a:t>斜渐近线求法</a:t>
            </a:r>
            <a:r>
              <a:rPr kumimoji="1" lang="zh-CN" altLang="en-US" sz="2800" b="1" smtClean="0">
                <a:solidFill>
                  <a:srgbClr val="3333CC"/>
                </a:solidFill>
              </a:rPr>
              <a:t>:</a:t>
            </a:r>
          </a:p>
        </p:txBody>
      </p:sp>
      <p:graphicFrame>
        <p:nvGraphicFramePr>
          <p:cNvPr id="831493" name="Object 5"/>
          <p:cNvGraphicFramePr>
            <a:graphicFrameLocks noChangeAspect="1"/>
          </p:cNvGraphicFramePr>
          <p:nvPr/>
        </p:nvGraphicFramePr>
        <p:xfrm>
          <a:off x="1219200" y="3429000"/>
          <a:ext cx="1993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0" name="公式" r:id="rId5" imgW="1993900" imgH="838200" progId="Equation.3">
                  <p:embed/>
                </p:oleObj>
              </mc:Choice>
              <mc:Fallback>
                <p:oleObj name="公式" r:id="rId5" imgW="19939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429000"/>
                        <a:ext cx="1993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494" name="Object 6"/>
          <p:cNvGraphicFramePr>
            <a:graphicFrameLocks noChangeAspect="1"/>
          </p:cNvGraphicFramePr>
          <p:nvPr/>
        </p:nvGraphicFramePr>
        <p:xfrm>
          <a:off x="3505200" y="3657600"/>
          <a:ext cx="28321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1" name="公式" r:id="rId7" imgW="2832100" imgH="546100" progId="Equation.3">
                  <p:embed/>
                </p:oleObj>
              </mc:Choice>
              <mc:Fallback>
                <p:oleObj name="公式" r:id="rId7" imgW="28321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657600"/>
                        <a:ext cx="283210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495" name="Object 7"/>
          <p:cNvGraphicFramePr>
            <a:graphicFrameLocks noChangeAspect="1"/>
          </p:cNvGraphicFramePr>
          <p:nvPr/>
        </p:nvGraphicFramePr>
        <p:xfrm>
          <a:off x="1066800" y="2024063"/>
          <a:ext cx="7315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" name="Equation" r:id="rId9" imgW="2831760" imgH="203040" progId="Equation.3">
                  <p:embed/>
                </p:oleObj>
              </mc:Choice>
              <mc:Fallback>
                <p:oleObj name="Equation" r:id="rId9" imgW="2831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24063"/>
                        <a:ext cx="73152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496" name="Object 8"/>
          <p:cNvGraphicFramePr>
            <a:graphicFrameLocks noChangeAspect="1"/>
          </p:cNvGraphicFramePr>
          <p:nvPr/>
        </p:nvGraphicFramePr>
        <p:xfrm>
          <a:off x="1066800" y="4419600"/>
          <a:ext cx="73152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3" name="Equation" r:id="rId11" imgW="2831760" imgH="203040" progId="Equation.3">
                  <p:embed/>
                </p:oleObj>
              </mc:Choice>
              <mc:Fallback>
                <p:oleObj name="Equation" r:id="rId11" imgW="2831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419600"/>
                        <a:ext cx="7315200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0474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657C-2A85-490F-BF61-E10CECEA1343}" type="slidenum">
              <a:rPr lang="zh-CN" altLang="en-US">
                <a:solidFill>
                  <a:srgbClr val="000000"/>
                </a:solidFill>
              </a:rPr>
              <a:pPr/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8325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672086"/>
              </p:ext>
            </p:extLst>
          </p:nvPr>
        </p:nvGraphicFramePr>
        <p:xfrm>
          <a:off x="952500" y="1873250"/>
          <a:ext cx="26670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3" name="Equation" r:id="rId3" imgW="1066680" imgH="279360" progId="Equation.DSMT4">
                  <p:embed/>
                </p:oleObj>
              </mc:Choice>
              <mc:Fallback>
                <p:oleObj name="Equation" r:id="rId3" imgW="10666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1873250"/>
                        <a:ext cx="2667000" cy="696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15" name="Object 3"/>
          <p:cNvGraphicFramePr>
            <a:graphicFrameLocks noChangeAspect="1"/>
          </p:cNvGraphicFramePr>
          <p:nvPr/>
        </p:nvGraphicFramePr>
        <p:xfrm>
          <a:off x="838200" y="2667000"/>
          <a:ext cx="48006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4" name="Equation" r:id="rId5" imgW="1942920" imgH="215640" progId="Equation.3">
                  <p:embed/>
                </p:oleObj>
              </mc:Choice>
              <mc:Fallback>
                <p:oleObj name="Equation" r:id="rId5" imgW="19429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667000"/>
                        <a:ext cx="4800600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16" name="Object 4"/>
          <p:cNvGraphicFramePr>
            <a:graphicFrameLocks noChangeAspect="1"/>
          </p:cNvGraphicFramePr>
          <p:nvPr/>
        </p:nvGraphicFramePr>
        <p:xfrm>
          <a:off x="723900" y="3408363"/>
          <a:ext cx="2362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5" name="公式" r:id="rId7" imgW="2362200" imgH="838200" progId="Equation.3">
                  <p:embed/>
                </p:oleObj>
              </mc:Choice>
              <mc:Fallback>
                <p:oleObj name="公式" r:id="rId7" imgW="23622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3408363"/>
                        <a:ext cx="2362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17" name="Object 5"/>
          <p:cNvGraphicFramePr>
            <a:graphicFrameLocks noChangeAspect="1"/>
          </p:cNvGraphicFramePr>
          <p:nvPr/>
        </p:nvGraphicFramePr>
        <p:xfrm>
          <a:off x="3162300" y="3408363"/>
          <a:ext cx="2768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6" name="公式" r:id="rId9" imgW="2768600" imgH="914400" progId="Equation.3">
                  <p:embed/>
                </p:oleObj>
              </mc:Choice>
              <mc:Fallback>
                <p:oleObj name="公式" r:id="rId9" imgW="27686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3408363"/>
                        <a:ext cx="2768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18" name="Object 6"/>
          <p:cNvGraphicFramePr>
            <a:graphicFrameLocks noChangeAspect="1"/>
          </p:cNvGraphicFramePr>
          <p:nvPr/>
        </p:nvGraphicFramePr>
        <p:xfrm>
          <a:off x="5981700" y="3659188"/>
          <a:ext cx="596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7" name="公式" r:id="rId11" imgW="596900" imgH="368300" progId="Equation.3">
                  <p:embed/>
                </p:oleObj>
              </mc:Choice>
              <mc:Fallback>
                <p:oleObj name="公式" r:id="rId11" imgW="5969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3659188"/>
                        <a:ext cx="5969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19" name="Object 7"/>
          <p:cNvGraphicFramePr>
            <a:graphicFrameLocks noChangeAspect="1"/>
          </p:cNvGraphicFramePr>
          <p:nvPr/>
        </p:nvGraphicFramePr>
        <p:xfrm>
          <a:off x="800100" y="4464050"/>
          <a:ext cx="4027488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8" name="Equation" r:id="rId13" imgW="1663560" imgH="444240" progId="Equation.3">
                  <p:embed/>
                </p:oleObj>
              </mc:Choice>
              <mc:Fallback>
                <p:oleObj name="Equation" r:id="rId13" imgW="1663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4464050"/>
                        <a:ext cx="4027488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20" name="Object 8"/>
          <p:cNvGraphicFramePr>
            <a:graphicFrameLocks noChangeAspect="1"/>
          </p:cNvGraphicFramePr>
          <p:nvPr/>
        </p:nvGraphicFramePr>
        <p:xfrm>
          <a:off x="4727575" y="4464050"/>
          <a:ext cx="209232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9" name="Equation" r:id="rId15" imgW="888840" imgH="406080" progId="Equation.3">
                  <p:embed/>
                </p:oleObj>
              </mc:Choice>
              <mc:Fallback>
                <p:oleObj name="Equation" r:id="rId15" imgW="8888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4464050"/>
                        <a:ext cx="2092325" cy="95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21" name="Object 9"/>
          <p:cNvGraphicFramePr>
            <a:graphicFrameLocks noChangeAspect="1"/>
          </p:cNvGraphicFramePr>
          <p:nvPr/>
        </p:nvGraphicFramePr>
        <p:xfrm>
          <a:off x="6819900" y="4791075"/>
          <a:ext cx="5826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0" name="公式" r:id="rId17" imgW="583947" imgH="368140" progId="Equation.3">
                  <p:embed/>
                </p:oleObj>
              </mc:Choice>
              <mc:Fallback>
                <p:oleObj name="公式" r:id="rId17" imgW="583947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4791075"/>
                        <a:ext cx="5826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22" name="Object 10"/>
          <p:cNvGraphicFramePr>
            <a:graphicFrameLocks noChangeAspect="1"/>
          </p:cNvGraphicFramePr>
          <p:nvPr/>
        </p:nvGraphicFramePr>
        <p:xfrm>
          <a:off x="800100" y="5694363"/>
          <a:ext cx="60960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1" name="Equation" r:id="rId19" imgW="2158920" imgH="203040" progId="Equation.3">
                  <p:embed/>
                </p:oleObj>
              </mc:Choice>
              <mc:Fallback>
                <p:oleObj name="Equation" r:id="rId19" imgW="2158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5694363"/>
                        <a:ext cx="6096000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2523" name="Text Box 11"/>
          <p:cNvSpPr txBox="1">
            <a:spLocks noChangeArrowheads="1"/>
          </p:cNvSpPr>
          <p:nvPr/>
        </p:nvSpPr>
        <p:spPr bwMode="auto">
          <a:xfrm>
            <a:off x="609600" y="411163"/>
            <a:ext cx="855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例1</a:t>
            </a:r>
          </a:p>
        </p:txBody>
      </p:sp>
      <p:graphicFrame>
        <p:nvGraphicFramePr>
          <p:cNvPr id="832524" name="Object 12"/>
          <p:cNvGraphicFramePr>
            <a:graphicFrameLocks noChangeAspect="1"/>
          </p:cNvGraphicFramePr>
          <p:nvPr/>
        </p:nvGraphicFramePr>
        <p:xfrm>
          <a:off x="1409700" y="260350"/>
          <a:ext cx="61722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2" name="Equation" r:id="rId21" imgW="2666880" imgH="406080" progId="Equation.3">
                  <p:embed/>
                </p:oleObj>
              </mc:Choice>
              <mc:Fallback>
                <p:oleObj name="Equation" r:id="rId21" imgW="26668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260350"/>
                        <a:ext cx="6172200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2525" name="Text Box 13"/>
          <p:cNvSpPr txBox="1">
            <a:spLocks noChangeArrowheads="1"/>
          </p:cNvSpPr>
          <p:nvPr/>
        </p:nvSpPr>
        <p:spPr bwMode="auto">
          <a:xfrm>
            <a:off x="647700" y="12065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832526" name="Object 14"/>
          <p:cNvGraphicFramePr>
            <a:graphicFrameLocks noChangeAspect="1"/>
          </p:cNvGraphicFramePr>
          <p:nvPr/>
        </p:nvGraphicFramePr>
        <p:xfrm>
          <a:off x="1485900" y="1327150"/>
          <a:ext cx="29083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3" name="Equation" r:id="rId23" imgW="2908300" imgH="406400" progId="Equation.3">
                  <p:embed/>
                </p:oleObj>
              </mc:Choice>
              <mc:Fallback>
                <p:oleObj name="Equation" r:id="rId23" imgW="29083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1327150"/>
                        <a:ext cx="290830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7000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25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2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2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325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32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32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325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32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32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325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32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32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325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32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32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325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32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32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325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32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32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32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32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32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32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32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32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32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32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5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8663-EE2A-41C0-847C-1CCE4BA5BAFD}" type="slidenum">
              <a:rPr lang="zh-CN" altLang="en-US">
                <a:solidFill>
                  <a:srgbClr val="000000"/>
                </a:solidFill>
              </a:rPr>
              <a:pPr/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833538" name="Object 2"/>
          <p:cNvGraphicFramePr>
            <a:graphicFrameLocks noChangeAspect="1"/>
          </p:cNvGraphicFramePr>
          <p:nvPr/>
        </p:nvGraphicFramePr>
        <p:xfrm>
          <a:off x="1166813" y="609600"/>
          <a:ext cx="66817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2" name="公式" r:id="rId3" imgW="6680200" imgH="838200" progId="Equation.3">
                  <p:embed/>
                </p:oleObj>
              </mc:Choice>
              <mc:Fallback>
                <p:oleObj name="公式" r:id="rId3" imgW="66802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609600"/>
                        <a:ext cx="668178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3539" name="Line 3"/>
          <p:cNvSpPr>
            <a:spLocks noChangeShapeType="1"/>
          </p:cNvSpPr>
          <p:nvPr/>
        </p:nvSpPr>
        <p:spPr bwMode="auto">
          <a:xfrm>
            <a:off x="4343400" y="1752600"/>
            <a:ext cx="0" cy="411480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33540" name="Line 4"/>
          <p:cNvSpPr>
            <a:spLocks noChangeShapeType="1"/>
          </p:cNvSpPr>
          <p:nvPr/>
        </p:nvSpPr>
        <p:spPr bwMode="auto">
          <a:xfrm flipH="1">
            <a:off x="2906713" y="1295400"/>
            <a:ext cx="2438400" cy="457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grpSp>
        <p:nvGrpSpPr>
          <p:cNvPr id="833541" name="Group 5"/>
          <p:cNvGrpSpPr>
            <a:grpSpLocks/>
          </p:cNvGrpSpPr>
          <p:nvPr/>
        </p:nvGrpSpPr>
        <p:grpSpPr bwMode="auto">
          <a:xfrm>
            <a:off x="2286000" y="1530350"/>
            <a:ext cx="3200400" cy="4260850"/>
            <a:chOff x="1440" y="1156"/>
            <a:chExt cx="2016" cy="2684"/>
          </a:xfrm>
        </p:grpSpPr>
        <p:grpSp>
          <p:nvGrpSpPr>
            <p:cNvPr id="833542" name="Group 6"/>
            <p:cNvGrpSpPr>
              <a:grpSpLocks/>
            </p:cNvGrpSpPr>
            <p:nvPr/>
          </p:nvGrpSpPr>
          <p:grpSpPr bwMode="auto">
            <a:xfrm>
              <a:off x="1440" y="1156"/>
              <a:ext cx="2016" cy="2684"/>
              <a:chOff x="1440" y="1156"/>
              <a:chExt cx="2016" cy="2684"/>
            </a:xfrm>
          </p:grpSpPr>
          <p:sp>
            <p:nvSpPr>
              <p:cNvPr id="833543" name="Freeform 7"/>
              <p:cNvSpPr>
                <a:spLocks/>
              </p:cNvSpPr>
              <p:nvPr/>
            </p:nvSpPr>
            <p:spPr bwMode="auto">
              <a:xfrm>
                <a:off x="2012" y="1281"/>
                <a:ext cx="680" cy="2186"/>
              </a:xfrm>
              <a:custGeom>
                <a:avLst/>
                <a:gdLst>
                  <a:gd name="T0" fmla="*/ 0 w 680"/>
                  <a:gd name="T1" fmla="*/ 2186 h 2186"/>
                  <a:gd name="T2" fmla="*/ 340 w 680"/>
                  <a:gd name="T3" fmla="*/ 1448 h 2186"/>
                  <a:gd name="T4" fmla="*/ 517 w 680"/>
                  <a:gd name="T5" fmla="*/ 1005 h 2186"/>
                  <a:gd name="T6" fmla="*/ 591 w 680"/>
                  <a:gd name="T7" fmla="*/ 768 h 2186"/>
                  <a:gd name="T8" fmla="*/ 650 w 680"/>
                  <a:gd name="T9" fmla="*/ 488 h 2186"/>
                  <a:gd name="T10" fmla="*/ 680 w 680"/>
                  <a:gd name="T11" fmla="*/ 0 h 2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0" h="2186">
                    <a:moveTo>
                      <a:pt x="0" y="2186"/>
                    </a:moveTo>
                    <a:cubicBezTo>
                      <a:pt x="57" y="2063"/>
                      <a:pt x="254" y="1645"/>
                      <a:pt x="340" y="1448"/>
                    </a:cubicBezTo>
                    <a:cubicBezTo>
                      <a:pt x="426" y="1251"/>
                      <a:pt x="475" y="1118"/>
                      <a:pt x="517" y="1005"/>
                    </a:cubicBezTo>
                    <a:cubicBezTo>
                      <a:pt x="559" y="892"/>
                      <a:pt x="569" y="854"/>
                      <a:pt x="591" y="768"/>
                    </a:cubicBezTo>
                    <a:cubicBezTo>
                      <a:pt x="613" y="682"/>
                      <a:pt x="635" y="616"/>
                      <a:pt x="650" y="488"/>
                    </a:cubicBezTo>
                    <a:cubicBezTo>
                      <a:pt x="665" y="360"/>
                      <a:pt x="674" y="102"/>
                      <a:pt x="680" y="0"/>
                    </a:cubicBez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3544" name="Line 8"/>
              <p:cNvSpPr>
                <a:spLocks noChangeShapeType="1"/>
              </p:cNvSpPr>
              <p:nvPr/>
            </p:nvSpPr>
            <p:spPr bwMode="auto">
              <a:xfrm flipV="1">
                <a:off x="2448" y="1344"/>
                <a:ext cx="0" cy="24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3545" name="Line 9"/>
              <p:cNvSpPr>
                <a:spLocks noChangeShapeType="1"/>
              </p:cNvSpPr>
              <p:nvPr/>
            </p:nvSpPr>
            <p:spPr bwMode="auto">
              <a:xfrm>
                <a:off x="1440" y="3600"/>
                <a:ext cx="201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833546" name="Object 10"/>
              <p:cNvGraphicFramePr>
                <a:graphicFrameLocks noChangeAspect="1"/>
              </p:cNvGraphicFramePr>
              <p:nvPr/>
            </p:nvGraphicFramePr>
            <p:xfrm>
              <a:off x="3216" y="3696"/>
              <a:ext cx="144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83" name="公式" r:id="rId5" imgW="253890" imgH="241195" progId="Equation.3">
                      <p:embed/>
                    </p:oleObj>
                  </mc:Choice>
                  <mc:Fallback>
                    <p:oleObj name="公式" r:id="rId5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3696"/>
                            <a:ext cx="144" cy="1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33547" name="Object 11"/>
              <p:cNvGraphicFramePr>
                <a:graphicFrameLocks noChangeAspect="1"/>
              </p:cNvGraphicFramePr>
              <p:nvPr/>
            </p:nvGraphicFramePr>
            <p:xfrm>
              <a:off x="2208" y="1344"/>
              <a:ext cx="144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84" name="公式" r:id="rId7" imgW="253780" imgH="317225" progId="Equation.3">
                      <p:embed/>
                    </p:oleObj>
                  </mc:Choice>
                  <mc:Fallback>
                    <p:oleObj name="公式" r:id="rId7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8" y="1344"/>
                            <a:ext cx="144" cy="1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33548" name="Object 12"/>
              <p:cNvGraphicFramePr>
                <a:graphicFrameLocks noChangeAspect="1"/>
              </p:cNvGraphicFramePr>
              <p:nvPr/>
            </p:nvGraphicFramePr>
            <p:xfrm>
              <a:off x="2256" y="3648"/>
              <a:ext cx="135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85" name="公式" r:id="rId9" imgW="215713" imgH="241091" progId="Equation.3">
                      <p:embed/>
                    </p:oleObj>
                  </mc:Choice>
                  <mc:Fallback>
                    <p:oleObj name="公式" r:id="rId9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6" y="3648"/>
                            <a:ext cx="135" cy="15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33549" name="Freeform 13"/>
              <p:cNvSpPr>
                <a:spLocks/>
              </p:cNvSpPr>
              <p:nvPr/>
            </p:nvSpPr>
            <p:spPr bwMode="auto">
              <a:xfrm>
                <a:off x="2810" y="1156"/>
                <a:ext cx="517" cy="2156"/>
              </a:xfrm>
              <a:custGeom>
                <a:avLst/>
                <a:gdLst>
                  <a:gd name="T0" fmla="*/ 517 w 517"/>
                  <a:gd name="T1" fmla="*/ 0 h 2156"/>
                  <a:gd name="T2" fmla="*/ 341 w 517"/>
                  <a:gd name="T3" fmla="*/ 396 h 2156"/>
                  <a:gd name="T4" fmla="*/ 160 w 517"/>
                  <a:gd name="T5" fmla="*/ 857 h 2156"/>
                  <a:gd name="T6" fmla="*/ 63 w 517"/>
                  <a:gd name="T7" fmla="*/ 1199 h 2156"/>
                  <a:gd name="T8" fmla="*/ 15 w 517"/>
                  <a:gd name="T9" fmla="*/ 1676 h 2156"/>
                  <a:gd name="T10" fmla="*/ 7 w 517"/>
                  <a:gd name="T11" fmla="*/ 1883 h 2156"/>
                  <a:gd name="T12" fmla="*/ 0 w 517"/>
                  <a:gd name="T13" fmla="*/ 2156 h 2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7" h="2156">
                    <a:moveTo>
                      <a:pt x="517" y="0"/>
                    </a:moveTo>
                    <a:cubicBezTo>
                      <a:pt x="488" y="65"/>
                      <a:pt x="400" y="253"/>
                      <a:pt x="341" y="396"/>
                    </a:cubicBezTo>
                    <a:cubicBezTo>
                      <a:pt x="282" y="539"/>
                      <a:pt x="206" y="724"/>
                      <a:pt x="160" y="857"/>
                    </a:cubicBezTo>
                    <a:cubicBezTo>
                      <a:pt x="115" y="990"/>
                      <a:pt x="87" y="1063"/>
                      <a:pt x="63" y="1199"/>
                    </a:cubicBezTo>
                    <a:cubicBezTo>
                      <a:pt x="39" y="1335"/>
                      <a:pt x="24" y="1562"/>
                      <a:pt x="15" y="1676"/>
                    </a:cubicBezTo>
                    <a:cubicBezTo>
                      <a:pt x="6" y="1790"/>
                      <a:pt x="10" y="1803"/>
                      <a:pt x="7" y="1883"/>
                    </a:cubicBezTo>
                    <a:cubicBezTo>
                      <a:pt x="4" y="1963"/>
                      <a:pt x="1" y="2111"/>
                      <a:pt x="0" y="2156"/>
                    </a:cubicBezTo>
                  </a:path>
                </a:pathLst>
              </a:custGeom>
              <a:noFill/>
              <a:ln w="254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</p:grpSp>
        <p:graphicFrame>
          <p:nvGraphicFramePr>
            <p:cNvPr id="833550" name="Object 14"/>
            <p:cNvGraphicFramePr>
              <a:graphicFrameLocks noChangeAspect="1"/>
            </p:cNvGraphicFramePr>
            <p:nvPr/>
          </p:nvGraphicFramePr>
          <p:xfrm>
            <a:off x="2736" y="3600"/>
            <a:ext cx="118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6" name="Equation" r:id="rId11" imgW="114120" imgH="164880" progId="Equation.3">
                    <p:embed/>
                  </p:oleObj>
                </mc:Choice>
                <mc:Fallback>
                  <p:oleObj name="Equation" r:id="rId11" imgW="1141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600"/>
                          <a:ext cx="118" cy="1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3551" name="Object 15"/>
            <p:cNvGraphicFramePr>
              <a:graphicFrameLocks noChangeAspect="1"/>
            </p:cNvGraphicFramePr>
            <p:nvPr/>
          </p:nvGraphicFramePr>
          <p:xfrm>
            <a:off x="1951" y="3600"/>
            <a:ext cx="249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7" name="Equation" r:id="rId13" imgW="241200" imgH="164880" progId="Equation.3">
                    <p:embed/>
                  </p:oleObj>
                </mc:Choice>
                <mc:Fallback>
                  <p:oleObj name="Equation" r:id="rId13" imgW="24120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1" y="3600"/>
                          <a:ext cx="249" cy="1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33552" name="Object 16"/>
          <p:cNvGraphicFramePr>
            <a:graphicFrameLocks noChangeAspect="1"/>
          </p:cNvGraphicFramePr>
          <p:nvPr/>
        </p:nvGraphicFramePr>
        <p:xfrm>
          <a:off x="4648200" y="4800600"/>
          <a:ext cx="8382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8" name="Equation" r:id="rId15" imgW="355320" imgH="177480" progId="Equation.3">
                  <p:embed/>
                </p:oleObj>
              </mc:Choice>
              <mc:Fallback>
                <p:oleObj name="Equation" r:id="rId15" imgW="3553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800600"/>
                        <a:ext cx="838200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3553" name="Object 17"/>
          <p:cNvGraphicFramePr>
            <a:graphicFrameLocks noChangeAspect="1"/>
          </p:cNvGraphicFramePr>
          <p:nvPr/>
        </p:nvGraphicFramePr>
        <p:xfrm>
          <a:off x="5334000" y="1295400"/>
          <a:ext cx="15240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9" name="Equation" r:id="rId17" imgW="685800" imgH="203040" progId="Equation.3">
                  <p:embed/>
                </p:oleObj>
              </mc:Choice>
              <mc:Fallback>
                <p:oleObj name="Equation" r:id="rId17" imgW="685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295400"/>
                        <a:ext cx="1524000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6995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F2E2-ED3F-48C5-B947-9ECBDBAA9259}" type="slidenum">
              <a:rPr lang="zh-CN" altLang="en-US">
                <a:solidFill>
                  <a:srgbClr val="000000"/>
                </a:solidFill>
              </a:rPr>
              <a:pPr/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3276600" cy="533400"/>
          </a:xfrm>
        </p:spPr>
        <p:txBody>
          <a:bodyPr/>
          <a:lstStyle/>
          <a:p>
            <a:pPr algn="l"/>
            <a:r>
              <a:rPr lang="zh-CN" altLang="en-US" sz="3200" b="1" dirty="0">
                <a:solidFill>
                  <a:srgbClr val="E22B24"/>
                </a:solidFill>
                <a:ea typeface="黑体" panose="02010609060101010101" pitchFamily="49" charset="-122"/>
              </a:rPr>
              <a:t>三</a:t>
            </a:r>
            <a:r>
              <a:rPr lang="zh-CN" altLang="en-US" sz="3200" b="1" dirty="0" smtClean="0">
                <a:solidFill>
                  <a:srgbClr val="E22B24"/>
                </a:solidFill>
                <a:ea typeface="黑体" panose="02010609060101010101" pitchFamily="49" charset="-122"/>
              </a:rPr>
              <a:t>、</a:t>
            </a:r>
            <a:r>
              <a:rPr lang="zh-CN" altLang="en-US" sz="3200" b="1" dirty="0">
                <a:solidFill>
                  <a:srgbClr val="E22B24"/>
                </a:solidFill>
                <a:ea typeface="黑体" panose="02010609060101010101" pitchFamily="49" charset="-122"/>
              </a:rPr>
              <a:t>函数作图</a:t>
            </a:r>
          </a:p>
        </p:txBody>
      </p:sp>
      <p:sp>
        <p:nvSpPr>
          <p:cNvPr id="834563" name="Text Box 3"/>
          <p:cNvSpPr txBox="1">
            <a:spLocks noChangeArrowheads="1"/>
          </p:cNvSpPr>
          <p:nvPr/>
        </p:nvSpPr>
        <p:spPr bwMode="auto">
          <a:xfrm>
            <a:off x="304800" y="1981200"/>
            <a:ext cx="1143000" cy="466725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3333CC"/>
                </a:solidFill>
                <a:ea typeface="黑体" panose="02010609060101010101" pitchFamily="49" charset="-122"/>
              </a:rPr>
              <a:t>第一步</a:t>
            </a:r>
          </a:p>
        </p:txBody>
      </p:sp>
      <p:sp>
        <p:nvSpPr>
          <p:cNvPr id="834564" name="Text Box 4"/>
          <p:cNvSpPr txBox="1">
            <a:spLocks noChangeArrowheads="1"/>
          </p:cNvSpPr>
          <p:nvPr/>
        </p:nvSpPr>
        <p:spPr bwMode="auto">
          <a:xfrm>
            <a:off x="304800" y="2730500"/>
            <a:ext cx="1112838" cy="466725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3333CC"/>
                </a:solidFill>
                <a:ea typeface="黑体" panose="02010609060101010101" pitchFamily="49" charset="-122"/>
              </a:rPr>
              <a:t>第二步</a:t>
            </a:r>
          </a:p>
        </p:txBody>
      </p:sp>
      <p:graphicFrame>
        <p:nvGraphicFramePr>
          <p:cNvPr id="834565" name="Object 5"/>
          <p:cNvGraphicFramePr>
            <a:graphicFrameLocks noChangeAspect="1"/>
          </p:cNvGraphicFramePr>
          <p:nvPr/>
        </p:nvGraphicFramePr>
        <p:xfrm>
          <a:off x="685800" y="990600"/>
          <a:ext cx="434340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6" name="文档" r:id="rId3" imgW="1890360" imgH="433440" progId="Word.Document.8">
                  <p:embed/>
                </p:oleObj>
              </mc:Choice>
              <mc:Fallback>
                <p:oleObj name="文档" r:id="rId3" imgW="1890360" imgH="433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90600"/>
                        <a:ext cx="4343400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4566" name="Object 6"/>
          <p:cNvGraphicFramePr>
            <a:graphicFrameLocks noChangeAspect="1"/>
          </p:cNvGraphicFramePr>
          <p:nvPr/>
        </p:nvGraphicFramePr>
        <p:xfrm>
          <a:off x="1600200" y="1808163"/>
          <a:ext cx="754380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7" name="文档" r:id="rId5" imgW="3341880" imgH="396360" progId="Word.Document.8">
                  <p:embed/>
                </p:oleObj>
              </mc:Choice>
              <mc:Fallback>
                <p:oleObj name="文档" r:id="rId5" imgW="3341880" imgH="396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08163"/>
                        <a:ext cx="7543800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4567" name="Object 7"/>
          <p:cNvGraphicFramePr>
            <a:graphicFrameLocks noChangeAspect="1"/>
          </p:cNvGraphicFramePr>
          <p:nvPr/>
        </p:nvGraphicFramePr>
        <p:xfrm>
          <a:off x="1560513" y="2759075"/>
          <a:ext cx="727868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8" name="文档" r:id="rId7" imgW="2986920" imgH="404280" progId="Word.Document.8">
                  <p:embed/>
                </p:oleObj>
              </mc:Choice>
              <mc:Fallback>
                <p:oleObj name="文档" r:id="rId7" imgW="2986920" imgH="404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2759075"/>
                        <a:ext cx="7278687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4568" name="Object 8"/>
          <p:cNvGraphicFramePr>
            <a:graphicFrameLocks noChangeAspect="1"/>
          </p:cNvGraphicFramePr>
          <p:nvPr/>
        </p:nvGraphicFramePr>
        <p:xfrm>
          <a:off x="1585913" y="3846513"/>
          <a:ext cx="7329487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9" name="Document" r:id="rId9" imgW="2967840" imgH="387360" progId="Word.Document.8">
                  <p:embed/>
                </p:oleObj>
              </mc:Choice>
              <mc:Fallback>
                <p:oleObj name="Document" r:id="rId9" imgW="2967840" imgH="387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3846513"/>
                        <a:ext cx="7329487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4569" name="Object 9"/>
          <p:cNvGraphicFramePr>
            <a:graphicFrameLocks noChangeAspect="1"/>
          </p:cNvGraphicFramePr>
          <p:nvPr/>
        </p:nvGraphicFramePr>
        <p:xfrm>
          <a:off x="1600200" y="4953000"/>
          <a:ext cx="27432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0" name="文档" r:id="rId11" imgW="1190520" imgH="259560" progId="Word.Document.8">
                  <p:embed/>
                </p:oleObj>
              </mc:Choice>
              <mc:Fallback>
                <p:oleObj name="文档" r:id="rId11" imgW="1190520" imgH="2595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953000"/>
                        <a:ext cx="27432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4570" name="Object 10"/>
          <p:cNvGraphicFramePr>
            <a:graphicFrameLocks noChangeAspect="1"/>
          </p:cNvGraphicFramePr>
          <p:nvPr/>
        </p:nvGraphicFramePr>
        <p:xfrm>
          <a:off x="1600200" y="5791200"/>
          <a:ext cx="53340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1" name="文档" r:id="rId13" imgW="2349360" imgH="198000" progId="Word.Document.8">
                  <p:embed/>
                </p:oleObj>
              </mc:Choice>
              <mc:Fallback>
                <p:oleObj name="文档" r:id="rId13" imgW="2349360" imgH="198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791200"/>
                        <a:ext cx="53340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4571" name="Text Box 11"/>
          <p:cNvSpPr txBox="1">
            <a:spLocks noChangeArrowheads="1"/>
          </p:cNvSpPr>
          <p:nvPr/>
        </p:nvSpPr>
        <p:spPr bwMode="auto">
          <a:xfrm>
            <a:off x="314325" y="3797300"/>
            <a:ext cx="1112838" cy="466725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3333CC"/>
                </a:solidFill>
                <a:ea typeface="黑体" panose="02010609060101010101" pitchFamily="49" charset="-122"/>
              </a:rPr>
              <a:t>第三步</a:t>
            </a:r>
          </a:p>
        </p:txBody>
      </p:sp>
      <p:sp>
        <p:nvSpPr>
          <p:cNvPr id="834572" name="Text Box 12"/>
          <p:cNvSpPr txBox="1">
            <a:spLocks noChangeArrowheads="1"/>
          </p:cNvSpPr>
          <p:nvPr/>
        </p:nvSpPr>
        <p:spPr bwMode="auto">
          <a:xfrm>
            <a:off x="317500" y="4940300"/>
            <a:ext cx="1112838" cy="466725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3333CC"/>
                </a:solidFill>
                <a:ea typeface="黑体" panose="02010609060101010101" pitchFamily="49" charset="-122"/>
              </a:rPr>
              <a:t>第四步</a:t>
            </a:r>
          </a:p>
        </p:txBody>
      </p:sp>
      <p:sp>
        <p:nvSpPr>
          <p:cNvPr id="834573" name="Text Box 13"/>
          <p:cNvSpPr txBox="1">
            <a:spLocks noChangeArrowheads="1"/>
          </p:cNvSpPr>
          <p:nvPr/>
        </p:nvSpPr>
        <p:spPr bwMode="auto">
          <a:xfrm>
            <a:off x="317500" y="5791200"/>
            <a:ext cx="1112838" cy="466725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3333CC"/>
                </a:solidFill>
                <a:ea typeface="黑体" panose="02010609060101010101" pitchFamily="49" charset="-122"/>
              </a:rPr>
              <a:t>第五步</a:t>
            </a:r>
          </a:p>
        </p:txBody>
      </p:sp>
    </p:spTree>
    <p:extLst>
      <p:ext uri="{BB962C8B-B14F-4D97-AF65-F5344CB8AC3E}">
        <p14:creationId xmlns:p14="http://schemas.microsoft.com/office/powerpoint/2010/main" val="32739878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4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4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4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4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34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34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34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34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4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4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4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4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34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34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34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34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34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34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563" grpId="0" animBg="1"/>
      <p:bldP spid="834564" grpId="0" animBg="1"/>
      <p:bldP spid="834571" grpId="0" animBg="1"/>
      <p:bldP spid="834572" grpId="0" animBg="1"/>
      <p:bldP spid="83457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3AE8-0730-46D8-98C2-BBE86AAE582B}" type="slidenum">
              <a:rPr lang="zh-CN" altLang="en-US">
                <a:solidFill>
                  <a:srgbClr val="000000"/>
                </a:solidFill>
              </a:rPr>
              <a:pPr/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35586" name="Text Box 2"/>
          <p:cNvSpPr txBox="1">
            <a:spLocks noChangeArrowheads="1"/>
          </p:cNvSpPr>
          <p:nvPr/>
        </p:nvSpPr>
        <p:spPr bwMode="auto">
          <a:xfrm>
            <a:off x="857250" y="473075"/>
            <a:ext cx="81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kumimoji="1" lang="zh-CN" altLang="en-US" sz="2800" b="1" dirty="0" smtClean="0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35587" name="Object 3"/>
          <p:cNvGraphicFramePr>
            <a:graphicFrameLocks noChangeAspect="1"/>
          </p:cNvGraphicFramePr>
          <p:nvPr/>
        </p:nvGraphicFramePr>
        <p:xfrm>
          <a:off x="1776413" y="319088"/>
          <a:ext cx="53101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5" name="公式" r:id="rId3" imgW="5308600" imgH="838200" progId="Equation.3">
                  <p:embed/>
                </p:oleObj>
              </mc:Choice>
              <mc:Fallback>
                <p:oleObj name="公式" r:id="rId3" imgW="53086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319088"/>
                        <a:ext cx="531018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5588" name="Text Box 4"/>
          <p:cNvSpPr txBox="1">
            <a:spLocks noChangeArrowheads="1"/>
          </p:cNvSpPr>
          <p:nvPr/>
        </p:nvSpPr>
        <p:spPr bwMode="auto">
          <a:xfrm>
            <a:off x="914400" y="126047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835589" name="Object 5"/>
          <p:cNvGraphicFramePr>
            <a:graphicFrameLocks noChangeAspect="1"/>
          </p:cNvGraphicFramePr>
          <p:nvPr/>
        </p:nvGraphicFramePr>
        <p:xfrm>
          <a:off x="1828800" y="1387475"/>
          <a:ext cx="1422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6" name="公式" r:id="rId5" imgW="1422400" imgH="393700" progId="Equation.3">
                  <p:embed/>
                </p:oleObj>
              </mc:Choice>
              <mc:Fallback>
                <p:oleObj name="公式" r:id="rId5" imgW="1422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387475"/>
                        <a:ext cx="14224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5590" name="Text Box 6"/>
          <p:cNvSpPr txBox="1">
            <a:spLocks noChangeArrowheads="1"/>
          </p:cNvSpPr>
          <p:nvPr/>
        </p:nvSpPr>
        <p:spPr bwMode="auto">
          <a:xfrm>
            <a:off x="3429000" y="1258888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非奇非偶函数.</a:t>
            </a:r>
          </a:p>
        </p:txBody>
      </p:sp>
      <p:graphicFrame>
        <p:nvGraphicFramePr>
          <p:cNvPr id="835591" name="Object 7"/>
          <p:cNvGraphicFramePr>
            <a:graphicFrameLocks noChangeAspect="1"/>
          </p:cNvGraphicFramePr>
          <p:nvPr/>
        </p:nvGraphicFramePr>
        <p:xfrm>
          <a:off x="1371600" y="1944688"/>
          <a:ext cx="266700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7" name="公式" r:id="rId7" imgW="2794000" imgH="838200" progId="Equation.3">
                  <p:embed/>
                </p:oleObj>
              </mc:Choice>
              <mc:Fallback>
                <p:oleObj name="公式" r:id="rId7" imgW="27940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944688"/>
                        <a:ext cx="2667000" cy="79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592" name="Object 8"/>
          <p:cNvGraphicFramePr>
            <a:graphicFrameLocks noChangeAspect="1"/>
          </p:cNvGraphicFramePr>
          <p:nvPr/>
        </p:nvGraphicFramePr>
        <p:xfrm>
          <a:off x="4343400" y="1906588"/>
          <a:ext cx="259080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8" name="公式" r:id="rId9" imgW="2603500" imgH="838200" progId="Equation.3">
                  <p:embed/>
                </p:oleObj>
              </mc:Choice>
              <mc:Fallback>
                <p:oleObj name="公式" r:id="rId9" imgW="26035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906588"/>
                        <a:ext cx="2590800" cy="833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5593" name="Text Box 9"/>
          <p:cNvSpPr txBox="1">
            <a:spLocks noChangeArrowheads="1"/>
          </p:cNvSpPr>
          <p:nvPr/>
        </p:nvSpPr>
        <p:spPr bwMode="auto">
          <a:xfrm>
            <a:off x="152400" y="2514600"/>
            <a:ext cx="533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列表</a:t>
            </a:r>
          </a:p>
        </p:txBody>
      </p:sp>
      <p:graphicFrame>
        <p:nvGraphicFramePr>
          <p:cNvPr id="835594" name="Object 10"/>
          <p:cNvGraphicFramePr>
            <a:graphicFrameLocks noChangeAspect="1"/>
          </p:cNvGraphicFramePr>
          <p:nvPr/>
        </p:nvGraphicFramePr>
        <p:xfrm>
          <a:off x="990600" y="3035300"/>
          <a:ext cx="2524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9" name="公式" r:id="rId11" imgW="253890" imgH="241195" progId="Equation.3">
                  <p:embed/>
                </p:oleObj>
              </mc:Choice>
              <mc:Fallback>
                <p:oleObj name="公式" r:id="rId11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35300"/>
                        <a:ext cx="252413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595" name="Object 11"/>
          <p:cNvGraphicFramePr>
            <a:graphicFrameLocks noChangeAspect="1"/>
          </p:cNvGraphicFramePr>
          <p:nvPr/>
        </p:nvGraphicFramePr>
        <p:xfrm>
          <a:off x="1524000" y="2970213"/>
          <a:ext cx="12192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0" name="公式" r:id="rId13" imgW="1218671" imgH="393529" progId="Equation.3">
                  <p:embed/>
                </p:oleObj>
              </mc:Choice>
              <mc:Fallback>
                <p:oleObj name="公式" r:id="rId13" imgW="121867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970213"/>
                        <a:ext cx="12192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596" name="Object 12"/>
          <p:cNvGraphicFramePr>
            <a:graphicFrameLocks noChangeAspect="1"/>
          </p:cNvGraphicFramePr>
          <p:nvPr/>
        </p:nvGraphicFramePr>
        <p:xfrm>
          <a:off x="7467600" y="2970213"/>
          <a:ext cx="10160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1" name="公式" r:id="rId15" imgW="1016000" imgH="393700" progId="Equation.3">
                  <p:embed/>
                </p:oleObj>
              </mc:Choice>
              <mc:Fallback>
                <p:oleObj name="公式" r:id="rId15" imgW="1016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970213"/>
                        <a:ext cx="10160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597" name="Object 13"/>
          <p:cNvGraphicFramePr>
            <a:graphicFrameLocks noChangeAspect="1"/>
          </p:cNvGraphicFramePr>
          <p:nvPr/>
        </p:nvGraphicFramePr>
        <p:xfrm>
          <a:off x="3505200" y="2970213"/>
          <a:ext cx="11303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2" name="公式" r:id="rId17" imgW="1129810" imgH="393529" progId="Equation.3">
                  <p:embed/>
                </p:oleObj>
              </mc:Choice>
              <mc:Fallback>
                <p:oleObj name="公式" r:id="rId17" imgW="112981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970213"/>
                        <a:ext cx="11303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598" name="Object 14"/>
          <p:cNvGraphicFramePr>
            <a:graphicFrameLocks noChangeAspect="1"/>
          </p:cNvGraphicFramePr>
          <p:nvPr/>
        </p:nvGraphicFramePr>
        <p:xfrm>
          <a:off x="2871788" y="2963863"/>
          <a:ext cx="48101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3" name="公式" r:id="rId19" imgW="482181" imgH="317225" progId="Equation.3">
                  <p:embed/>
                </p:oleObj>
              </mc:Choice>
              <mc:Fallback>
                <p:oleObj name="公式" r:id="rId19" imgW="482181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788" y="2963863"/>
                        <a:ext cx="481012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599" name="Object 15"/>
          <p:cNvGraphicFramePr>
            <a:graphicFrameLocks noChangeAspect="1"/>
          </p:cNvGraphicFramePr>
          <p:nvPr/>
        </p:nvGraphicFramePr>
        <p:xfrm>
          <a:off x="5549900" y="2959100"/>
          <a:ext cx="9271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4" name="公式" r:id="rId21" imgW="926698" imgH="393529" progId="Equation.3">
                  <p:embed/>
                </p:oleObj>
              </mc:Choice>
              <mc:Fallback>
                <p:oleObj name="公式" r:id="rId21" imgW="92669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900" y="2959100"/>
                        <a:ext cx="9271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600" name="Object 16"/>
          <p:cNvGraphicFramePr>
            <a:graphicFrameLocks noChangeAspect="1"/>
          </p:cNvGraphicFramePr>
          <p:nvPr/>
        </p:nvGraphicFramePr>
        <p:xfrm>
          <a:off x="822325" y="3662363"/>
          <a:ext cx="68580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5" name="公式" r:id="rId23" imgW="863225" imgH="406224" progId="Equation.3">
                  <p:embed/>
                </p:oleObj>
              </mc:Choice>
              <mc:Fallback>
                <p:oleObj name="公式" r:id="rId23" imgW="863225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3662363"/>
                        <a:ext cx="685800" cy="32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601" name="Object 17"/>
          <p:cNvGraphicFramePr>
            <a:graphicFrameLocks noChangeAspect="1"/>
          </p:cNvGraphicFramePr>
          <p:nvPr/>
        </p:nvGraphicFramePr>
        <p:xfrm>
          <a:off x="833438" y="5108575"/>
          <a:ext cx="61436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6" name="公式" r:id="rId25" imgW="774364" imgH="393529" progId="Equation.3">
                  <p:embed/>
                </p:oleObj>
              </mc:Choice>
              <mc:Fallback>
                <p:oleObj name="公式" r:id="rId25" imgW="77436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5108575"/>
                        <a:ext cx="614362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602" name="Object 18"/>
          <p:cNvGraphicFramePr>
            <a:graphicFrameLocks noChangeAspect="1"/>
          </p:cNvGraphicFramePr>
          <p:nvPr/>
        </p:nvGraphicFramePr>
        <p:xfrm>
          <a:off x="5791200" y="3598863"/>
          <a:ext cx="3810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7" name="公式" r:id="rId27" imgW="253890" imgH="241195" progId="Equation.3">
                  <p:embed/>
                </p:oleObj>
              </mc:Choice>
              <mc:Fallback>
                <p:oleObj name="公式" r:id="rId27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598863"/>
                        <a:ext cx="3810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603" name="Object 19"/>
          <p:cNvGraphicFramePr>
            <a:graphicFrameLocks noChangeAspect="1"/>
          </p:cNvGraphicFramePr>
          <p:nvPr/>
        </p:nvGraphicFramePr>
        <p:xfrm>
          <a:off x="7772400" y="3700463"/>
          <a:ext cx="361950" cy="13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8" name="公式" r:id="rId29" imgW="240986" imgH="88784" progId="Equation.3">
                  <p:embed/>
                </p:oleObj>
              </mc:Choice>
              <mc:Fallback>
                <p:oleObj name="公式" r:id="rId29" imgW="240986" imgH="887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700463"/>
                        <a:ext cx="361950" cy="131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604" name="Object 20"/>
          <p:cNvGraphicFramePr>
            <a:graphicFrameLocks noChangeAspect="1"/>
          </p:cNvGraphicFramePr>
          <p:nvPr/>
        </p:nvGraphicFramePr>
        <p:xfrm>
          <a:off x="7772400" y="4295775"/>
          <a:ext cx="3810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9" name="公式" r:id="rId31" imgW="253890" imgH="241195" progId="Equation.3">
                  <p:embed/>
                </p:oleObj>
              </mc:Choice>
              <mc:Fallback>
                <p:oleObj name="公式" r:id="rId31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295775"/>
                        <a:ext cx="3810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605" name="Object 21"/>
          <p:cNvGraphicFramePr>
            <a:graphicFrameLocks noChangeAspect="1"/>
          </p:cNvGraphicFramePr>
          <p:nvPr/>
        </p:nvGraphicFramePr>
        <p:xfrm>
          <a:off x="4903788" y="3636963"/>
          <a:ext cx="20161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0" name="公式" r:id="rId32" imgW="203024" imgH="317225" progId="Equation.3">
                  <p:embed/>
                </p:oleObj>
              </mc:Choice>
              <mc:Fallback>
                <p:oleObj name="公式" r:id="rId32" imgW="203024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788" y="3636963"/>
                        <a:ext cx="201612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606" name="Object 22"/>
          <p:cNvGraphicFramePr>
            <a:graphicFrameLocks noChangeAspect="1"/>
          </p:cNvGraphicFramePr>
          <p:nvPr/>
        </p:nvGraphicFramePr>
        <p:xfrm>
          <a:off x="3009900" y="4265613"/>
          <a:ext cx="201613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1" name="公式" r:id="rId34" imgW="203024" imgH="317225" progId="Equation.3">
                  <p:embed/>
                </p:oleObj>
              </mc:Choice>
              <mc:Fallback>
                <p:oleObj name="公式" r:id="rId34" imgW="203024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4265613"/>
                        <a:ext cx="201613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5607" name="Group 23"/>
          <p:cNvGrpSpPr>
            <a:grpSpLocks/>
          </p:cNvGrpSpPr>
          <p:nvPr/>
        </p:nvGrpSpPr>
        <p:grpSpPr bwMode="auto">
          <a:xfrm>
            <a:off x="762000" y="2819400"/>
            <a:ext cx="7848600" cy="2895600"/>
            <a:chOff x="336" y="1920"/>
            <a:chExt cx="5040" cy="1824"/>
          </a:xfrm>
        </p:grpSpPr>
        <p:sp>
          <p:nvSpPr>
            <p:cNvPr id="835608" name="Line 24"/>
            <p:cNvSpPr>
              <a:spLocks noChangeShapeType="1"/>
            </p:cNvSpPr>
            <p:nvPr/>
          </p:nvSpPr>
          <p:spPr bwMode="auto">
            <a:xfrm>
              <a:off x="336" y="1920"/>
              <a:ext cx="0" cy="182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grpSp>
          <p:nvGrpSpPr>
            <p:cNvPr id="835609" name="Group 25"/>
            <p:cNvGrpSpPr>
              <a:grpSpLocks/>
            </p:cNvGrpSpPr>
            <p:nvPr/>
          </p:nvGrpSpPr>
          <p:grpSpPr bwMode="auto">
            <a:xfrm>
              <a:off x="336" y="1920"/>
              <a:ext cx="5040" cy="1824"/>
              <a:chOff x="336" y="1920"/>
              <a:chExt cx="5040" cy="1824"/>
            </a:xfrm>
          </p:grpSpPr>
          <p:sp>
            <p:nvSpPr>
              <p:cNvPr id="835610" name="Line 26"/>
              <p:cNvSpPr>
                <a:spLocks noChangeShapeType="1"/>
              </p:cNvSpPr>
              <p:nvPr/>
            </p:nvSpPr>
            <p:spPr bwMode="auto">
              <a:xfrm>
                <a:off x="336" y="1920"/>
                <a:ext cx="504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5611" name="Line 27"/>
              <p:cNvSpPr>
                <a:spLocks noChangeShapeType="1"/>
              </p:cNvSpPr>
              <p:nvPr/>
            </p:nvSpPr>
            <p:spPr bwMode="auto">
              <a:xfrm>
                <a:off x="5376" y="1920"/>
                <a:ext cx="0" cy="182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5612" name="Line 28"/>
              <p:cNvSpPr>
                <a:spLocks noChangeShapeType="1"/>
              </p:cNvSpPr>
              <p:nvPr/>
            </p:nvSpPr>
            <p:spPr bwMode="auto">
              <a:xfrm>
                <a:off x="336" y="2304"/>
                <a:ext cx="50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5613" name="Line 29"/>
              <p:cNvSpPr>
                <a:spLocks noChangeShapeType="1"/>
              </p:cNvSpPr>
              <p:nvPr/>
            </p:nvSpPr>
            <p:spPr bwMode="auto">
              <a:xfrm>
                <a:off x="336" y="2736"/>
                <a:ext cx="50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5614" name="Line 30"/>
              <p:cNvSpPr>
                <a:spLocks noChangeShapeType="1"/>
              </p:cNvSpPr>
              <p:nvPr/>
            </p:nvSpPr>
            <p:spPr bwMode="auto">
              <a:xfrm>
                <a:off x="336" y="3168"/>
                <a:ext cx="50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5615" name="Line 31"/>
              <p:cNvSpPr>
                <a:spLocks noChangeShapeType="1"/>
              </p:cNvSpPr>
              <p:nvPr/>
            </p:nvSpPr>
            <p:spPr bwMode="auto">
              <a:xfrm>
                <a:off x="336" y="3744"/>
                <a:ext cx="504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5616" name="Line 32"/>
              <p:cNvSpPr>
                <a:spLocks noChangeShapeType="1"/>
              </p:cNvSpPr>
              <p:nvPr/>
            </p:nvSpPr>
            <p:spPr bwMode="auto">
              <a:xfrm>
                <a:off x="816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5617" name="Line 33"/>
              <p:cNvSpPr>
                <a:spLocks noChangeShapeType="1"/>
              </p:cNvSpPr>
              <p:nvPr/>
            </p:nvSpPr>
            <p:spPr bwMode="auto">
              <a:xfrm>
                <a:off x="1632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5618" name="Line 34"/>
              <p:cNvSpPr>
                <a:spLocks noChangeShapeType="1"/>
              </p:cNvSpPr>
              <p:nvPr/>
            </p:nvSpPr>
            <p:spPr bwMode="auto">
              <a:xfrm>
                <a:off x="2064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5619" name="Line 35"/>
              <p:cNvSpPr>
                <a:spLocks noChangeShapeType="1"/>
              </p:cNvSpPr>
              <p:nvPr/>
            </p:nvSpPr>
            <p:spPr bwMode="auto">
              <a:xfrm>
                <a:off x="3312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5620" name="Line 36"/>
              <p:cNvSpPr>
                <a:spLocks noChangeShapeType="1"/>
              </p:cNvSpPr>
              <p:nvPr/>
            </p:nvSpPr>
            <p:spPr bwMode="auto">
              <a:xfrm>
                <a:off x="4128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5621" name="Line 37"/>
              <p:cNvSpPr>
                <a:spLocks noChangeShapeType="1"/>
              </p:cNvSpPr>
              <p:nvPr/>
            </p:nvSpPr>
            <p:spPr bwMode="auto">
              <a:xfrm>
                <a:off x="4560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5622" name="Line 38"/>
              <p:cNvSpPr>
                <a:spLocks noChangeShapeType="1"/>
              </p:cNvSpPr>
              <p:nvPr/>
            </p:nvSpPr>
            <p:spPr bwMode="auto">
              <a:xfrm>
                <a:off x="2832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</p:grpSp>
      </p:grpSp>
      <p:graphicFrame>
        <p:nvGraphicFramePr>
          <p:cNvPr id="835623" name="Object 39"/>
          <p:cNvGraphicFramePr>
            <a:graphicFrameLocks noChangeAspect="1"/>
          </p:cNvGraphicFramePr>
          <p:nvPr/>
        </p:nvGraphicFramePr>
        <p:xfrm>
          <a:off x="796925" y="4348163"/>
          <a:ext cx="72707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2" name="公式" r:id="rId35" imgW="914003" imgH="406224" progId="Equation.3">
                  <p:embed/>
                </p:oleObj>
              </mc:Choice>
              <mc:Fallback>
                <p:oleObj name="公式" r:id="rId35" imgW="914003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4348163"/>
                        <a:ext cx="727075" cy="32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624" name="Object 40"/>
          <p:cNvGraphicFramePr>
            <a:graphicFrameLocks noChangeAspect="1"/>
          </p:cNvGraphicFramePr>
          <p:nvPr/>
        </p:nvGraphicFramePr>
        <p:xfrm>
          <a:off x="4724400" y="2976563"/>
          <a:ext cx="481013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3" name="公式" r:id="rId37" imgW="482391" imgH="304668" progId="Equation.3">
                  <p:embed/>
                </p:oleObj>
              </mc:Choice>
              <mc:Fallback>
                <p:oleObj name="公式" r:id="rId37" imgW="482391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976563"/>
                        <a:ext cx="481013" cy="30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625" name="Object 41"/>
          <p:cNvGraphicFramePr>
            <a:graphicFrameLocks noChangeAspect="1"/>
          </p:cNvGraphicFramePr>
          <p:nvPr/>
        </p:nvGraphicFramePr>
        <p:xfrm>
          <a:off x="6845300" y="2963863"/>
          <a:ext cx="201613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4" name="公式" r:id="rId39" imgW="203024" imgH="317225" progId="Equation.3">
                  <p:embed/>
                </p:oleObj>
              </mc:Choice>
              <mc:Fallback>
                <p:oleObj name="公式" r:id="rId39" imgW="203024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5300" y="2963863"/>
                        <a:ext cx="201613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626" name="Object 42"/>
          <p:cNvGraphicFramePr>
            <a:graphicFrameLocks noChangeAspect="1"/>
          </p:cNvGraphicFramePr>
          <p:nvPr/>
        </p:nvGraphicFramePr>
        <p:xfrm>
          <a:off x="1924050" y="3763963"/>
          <a:ext cx="361950" cy="13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5" name="公式" r:id="rId40" imgW="240986" imgH="88784" progId="Equation.3">
                  <p:embed/>
                </p:oleObj>
              </mc:Choice>
              <mc:Fallback>
                <p:oleObj name="公式" r:id="rId40" imgW="240986" imgH="887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3763963"/>
                        <a:ext cx="361950" cy="131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627" name="Object 43"/>
          <p:cNvGraphicFramePr>
            <a:graphicFrameLocks noChangeAspect="1"/>
          </p:cNvGraphicFramePr>
          <p:nvPr/>
        </p:nvGraphicFramePr>
        <p:xfrm>
          <a:off x="3829050" y="3752850"/>
          <a:ext cx="361950" cy="13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6" name="公式" r:id="rId41" imgW="240986" imgH="88784" progId="Equation.3">
                  <p:embed/>
                </p:oleObj>
              </mc:Choice>
              <mc:Fallback>
                <p:oleObj name="公式" r:id="rId41" imgW="240986" imgH="887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3752850"/>
                        <a:ext cx="361950" cy="131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628" name="Object 44"/>
          <p:cNvGraphicFramePr>
            <a:graphicFrameLocks noChangeAspect="1"/>
          </p:cNvGraphicFramePr>
          <p:nvPr/>
        </p:nvGraphicFramePr>
        <p:xfrm>
          <a:off x="3810000" y="4265613"/>
          <a:ext cx="3810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7" name="公式" r:id="rId42" imgW="253890" imgH="241195" progId="Equation.3">
                  <p:embed/>
                </p:oleObj>
              </mc:Choice>
              <mc:Fallback>
                <p:oleObj name="公式" r:id="rId42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265613"/>
                        <a:ext cx="3810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629" name="Object 45"/>
          <p:cNvGraphicFramePr>
            <a:graphicFrameLocks noChangeAspect="1"/>
          </p:cNvGraphicFramePr>
          <p:nvPr/>
        </p:nvGraphicFramePr>
        <p:xfrm>
          <a:off x="5791200" y="4265613"/>
          <a:ext cx="3810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8" name="公式" r:id="rId43" imgW="253890" imgH="241195" progId="Equation.3">
                  <p:embed/>
                </p:oleObj>
              </mc:Choice>
              <mc:Fallback>
                <p:oleObj name="公式" r:id="rId43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265613"/>
                        <a:ext cx="3810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630" name="Object 46"/>
          <p:cNvGraphicFramePr>
            <a:graphicFrameLocks noChangeAspect="1"/>
          </p:cNvGraphicFramePr>
          <p:nvPr/>
        </p:nvGraphicFramePr>
        <p:xfrm>
          <a:off x="1924050" y="4418013"/>
          <a:ext cx="361950" cy="13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9" name="公式" r:id="rId44" imgW="240986" imgH="88784" progId="Equation.3">
                  <p:embed/>
                </p:oleObj>
              </mc:Choice>
              <mc:Fallback>
                <p:oleObj name="公式" r:id="rId44" imgW="240986" imgH="887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4418013"/>
                        <a:ext cx="361950" cy="131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5631" name="Arc 47"/>
          <p:cNvSpPr>
            <a:spLocks/>
          </p:cNvSpPr>
          <p:nvPr/>
        </p:nvSpPr>
        <p:spPr bwMode="auto">
          <a:xfrm>
            <a:off x="1828800" y="5103813"/>
            <a:ext cx="393248" cy="304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35632" name="Arc 48"/>
          <p:cNvSpPr>
            <a:spLocks/>
          </p:cNvSpPr>
          <p:nvPr/>
        </p:nvSpPr>
        <p:spPr bwMode="auto">
          <a:xfrm>
            <a:off x="3817938" y="5105400"/>
            <a:ext cx="373062" cy="306388"/>
          </a:xfrm>
          <a:custGeom>
            <a:avLst/>
            <a:gdLst>
              <a:gd name="G0" fmla="+- 21600 0 0"/>
              <a:gd name="G1" fmla="+- 109 0 0"/>
              <a:gd name="G2" fmla="+- 21600 0 0"/>
              <a:gd name="T0" fmla="*/ 26400 w 26400"/>
              <a:gd name="T1" fmla="*/ 21169 h 21709"/>
              <a:gd name="T2" fmla="*/ 0 w 26400"/>
              <a:gd name="T3" fmla="*/ 0 h 21709"/>
              <a:gd name="T4" fmla="*/ 21600 w 26400"/>
              <a:gd name="T5" fmla="*/ 109 h 2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00" h="21709" fill="none" extrusionOk="0">
                <a:moveTo>
                  <a:pt x="26399" y="21168"/>
                </a:moveTo>
                <a:cubicBezTo>
                  <a:pt x="24825" y="21527"/>
                  <a:pt x="23215" y="21709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0" y="72"/>
                  <a:pt x="0" y="36"/>
                  <a:pt x="0" y="0"/>
                </a:cubicBezTo>
              </a:path>
              <a:path w="26400" h="21709" stroke="0" extrusionOk="0">
                <a:moveTo>
                  <a:pt x="26399" y="21168"/>
                </a:moveTo>
                <a:cubicBezTo>
                  <a:pt x="24825" y="21527"/>
                  <a:pt x="23215" y="21709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0" y="72"/>
                  <a:pt x="0" y="36"/>
                  <a:pt x="0" y="0"/>
                </a:cubicBezTo>
                <a:lnTo>
                  <a:pt x="21600" y="109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35633" name="Arc 49"/>
          <p:cNvSpPr>
            <a:spLocks/>
          </p:cNvSpPr>
          <p:nvPr/>
        </p:nvSpPr>
        <p:spPr bwMode="auto">
          <a:xfrm>
            <a:off x="5810250" y="5103813"/>
            <a:ext cx="304800" cy="346075"/>
          </a:xfrm>
          <a:custGeom>
            <a:avLst/>
            <a:gdLst>
              <a:gd name="G0" fmla="+- 0 0 0"/>
              <a:gd name="G1" fmla="+- 2931 0 0"/>
              <a:gd name="G2" fmla="+- 21600 0 0"/>
              <a:gd name="T0" fmla="*/ 21400 w 21600"/>
              <a:gd name="T1" fmla="*/ 0 h 24531"/>
              <a:gd name="T2" fmla="*/ 0 w 21600"/>
              <a:gd name="T3" fmla="*/ 24531 h 24531"/>
              <a:gd name="T4" fmla="*/ 0 w 21600"/>
              <a:gd name="T5" fmla="*/ 2931 h 24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4531" fill="none" extrusionOk="0">
                <a:moveTo>
                  <a:pt x="21400" y="-1"/>
                </a:moveTo>
                <a:cubicBezTo>
                  <a:pt x="21533" y="971"/>
                  <a:pt x="21600" y="1950"/>
                  <a:pt x="21600" y="2931"/>
                </a:cubicBezTo>
                <a:cubicBezTo>
                  <a:pt x="21600" y="14860"/>
                  <a:pt x="11929" y="24531"/>
                  <a:pt x="0" y="24531"/>
                </a:cubicBezTo>
              </a:path>
              <a:path w="21600" h="24531" stroke="0" extrusionOk="0">
                <a:moveTo>
                  <a:pt x="21400" y="-1"/>
                </a:moveTo>
                <a:cubicBezTo>
                  <a:pt x="21533" y="971"/>
                  <a:pt x="21600" y="1950"/>
                  <a:pt x="21600" y="2931"/>
                </a:cubicBezTo>
                <a:cubicBezTo>
                  <a:pt x="21600" y="14860"/>
                  <a:pt x="11929" y="24531"/>
                  <a:pt x="0" y="24531"/>
                </a:cubicBezTo>
                <a:lnTo>
                  <a:pt x="0" y="2931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35634" name="Arc 50"/>
          <p:cNvSpPr>
            <a:spLocks/>
          </p:cNvSpPr>
          <p:nvPr/>
        </p:nvSpPr>
        <p:spPr bwMode="auto">
          <a:xfrm>
            <a:off x="7772400" y="5105400"/>
            <a:ext cx="411163" cy="306388"/>
          </a:xfrm>
          <a:custGeom>
            <a:avLst/>
            <a:gdLst>
              <a:gd name="G0" fmla="+- 21600 0 0"/>
              <a:gd name="G1" fmla="+- 109 0 0"/>
              <a:gd name="G2" fmla="+- 21600 0 0"/>
              <a:gd name="T0" fmla="*/ 29129 w 29129"/>
              <a:gd name="T1" fmla="*/ 20355 h 21709"/>
              <a:gd name="T2" fmla="*/ 0 w 29129"/>
              <a:gd name="T3" fmla="*/ 0 h 21709"/>
              <a:gd name="T4" fmla="*/ 21600 w 29129"/>
              <a:gd name="T5" fmla="*/ 109 h 2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129" h="21709" fill="none" extrusionOk="0">
                <a:moveTo>
                  <a:pt x="29128" y="20354"/>
                </a:moveTo>
                <a:cubicBezTo>
                  <a:pt x="26719" y="21250"/>
                  <a:pt x="24170" y="21709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0" y="72"/>
                  <a:pt x="0" y="36"/>
                  <a:pt x="0" y="0"/>
                </a:cubicBezTo>
              </a:path>
              <a:path w="29129" h="21709" stroke="0" extrusionOk="0">
                <a:moveTo>
                  <a:pt x="29128" y="20354"/>
                </a:moveTo>
                <a:cubicBezTo>
                  <a:pt x="26719" y="21250"/>
                  <a:pt x="24170" y="21709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0" y="72"/>
                  <a:pt x="0" y="36"/>
                  <a:pt x="0" y="0"/>
                </a:cubicBezTo>
                <a:lnTo>
                  <a:pt x="21600" y="109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35635" name="Text Box 51"/>
          <p:cNvSpPr txBox="1">
            <a:spLocks noChangeArrowheads="1"/>
          </p:cNvSpPr>
          <p:nvPr/>
        </p:nvSpPr>
        <p:spPr bwMode="auto">
          <a:xfrm>
            <a:off x="6553200" y="3579813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1" smtClean="0">
                <a:solidFill>
                  <a:srgbClr val="000000"/>
                </a:solidFill>
              </a:rPr>
              <a:t>不存在</a:t>
            </a:r>
          </a:p>
        </p:txBody>
      </p:sp>
      <p:sp>
        <p:nvSpPr>
          <p:cNvPr id="835636" name="Text Box 52"/>
          <p:cNvSpPr txBox="1">
            <a:spLocks noChangeArrowheads="1"/>
          </p:cNvSpPr>
          <p:nvPr/>
        </p:nvSpPr>
        <p:spPr bwMode="auto">
          <a:xfrm>
            <a:off x="2743200" y="4799013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smtClean="0">
                <a:solidFill>
                  <a:srgbClr val="3333CC"/>
                </a:solidFill>
              </a:rPr>
              <a:t>拐点</a:t>
            </a:r>
            <a:endParaRPr kumimoji="1" lang="zh-CN" altLang="en-US" b="1" smtClean="0">
              <a:solidFill>
                <a:srgbClr val="3333CC"/>
              </a:solidFill>
            </a:endParaRPr>
          </a:p>
        </p:txBody>
      </p:sp>
      <p:sp>
        <p:nvSpPr>
          <p:cNvPr id="835637" name="Text Box 53"/>
          <p:cNvSpPr txBox="1">
            <a:spLocks noChangeArrowheads="1"/>
          </p:cNvSpPr>
          <p:nvPr/>
        </p:nvSpPr>
        <p:spPr bwMode="auto">
          <a:xfrm>
            <a:off x="4419600" y="4875213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smtClean="0">
                <a:solidFill>
                  <a:srgbClr val="3333CC"/>
                </a:solidFill>
              </a:rPr>
              <a:t>极小值点</a:t>
            </a:r>
            <a:endParaRPr kumimoji="1" lang="zh-CN" altLang="en-US" b="1" smtClean="0">
              <a:solidFill>
                <a:srgbClr val="3333CC"/>
              </a:solidFill>
            </a:endParaRPr>
          </a:p>
        </p:txBody>
      </p:sp>
      <p:sp>
        <p:nvSpPr>
          <p:cNvPr id="835638" name="Text Box 54"/>
          <p:cNvSpPr txBox="1">
            <a:spLocks noChangeArrowheads="1"/>
          </p:cNvSpPr>
          <p:nvPr/>
        </p:nvSpPr>
        <p:spPr bwMode="auto">
          <a:xfrm>
            <a:off x="6769100" y="4722813"/>
            <a:ext cx="381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smtClean="0">
                <a:solidFill>
                  <a:srgbClr val="3333CC"/>
                </a:solidFill>
              </a:rPr>
              <a:t>间断点</a:t>
            </a:r>
            <a:endParaRPr kumimoji="1" lang="zh-CN" altLang="en-US" b="1" smtClean="0">
              <a:solidFill>
                <a:srgbClr val="3333CC"/>
              </a:solidFill>
            </a:endParaRPr>
          </a:p>
        </p:txBody>
      </p:sp>
      <p:graphicFrame>
        <p:nvGraphicFramePr>
          <p:cNvPr id="835639" name="Object 55"/>
          <p:cNvGraphicFramePr>
            <a:graphicFrameLocks noChangeAspect="1"/>
          </p:cNvGraphicFramePr>
          <p:nvPr/>
        </p:nvGraphicFramePr>
        <p:xfrm>
          <a:off x="4724400" y="5256213"/>
          <a:ext cx="481013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0" name="公式" r:id="rId45" imgW="482181" imgH="317225" progId="Equation.3">
                  <p:embed/>
                </p:oleObj>
              </mc:Choice>
              <mc:Fallback>
                <p:oleObj name="公式" r:id="rId45" imgW="482181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256213"/>
                        <a:ext cx="481013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640" name="Object 56"/>
          <p:cNvGraphicFramePr>
            <a:graphicFrameLocks noChangeAspect="1"/>
          </p:cNvGraphicFramePr>
          <p:nvPr/>
        </p:nvGraphicFramePr>
        <p:xfrm>
          <a:off x="2673350" y="5180013"/>
          <a:ext cx="9080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1" name="公式" r:id="rId47" imgW="1384300" imgH="838200" progId="Equation.3">
                  <p:embed/>
                </p:oleObj>
              </mc:Choice>
              <mc:Fallback>
                <p:oleObj name="公式" r:id="rId47" imgW="13843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5180013"/>
                        <a:ext cx="90805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7899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5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5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5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5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5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5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35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35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5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5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588" grpId="0"/>
      <p:bldP spid="83559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BF96-DF12-4C09-A6C8-67CAF77BA06E}" type="slidenum">
              <a:rPr lang="zh-CN" altLang="en-US">
                <a:solidFill>
                  <a:srgbClr val="000000"/>
                </a:solidFill>
              </a:rPr>
              <a:pPr/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836610" name="Object 2"/>
          <p:cNvGraphicFramePr>
            <a:graphicFrameLocks noChangeAspect="1"/>
          </p:cNvGraphicFramePr>
          <p:nvPr/>
        </p:nvGraphicFramePr>
        <p:xfrm>
          <a:off x="3886200" y="3200400"/>
          <a:ext cx="2743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4" name="公式" r:id="rId3" imgW="3035300" imgH="838200" progId="Equation.3">
                  <p:embed/>
                </p:oleObj>
              </mc:Choice>
              <mc:Fallback>
                <p:oleObj name="公式" r:id="rId3" imgW="30353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200400"/>
                        <a:ext cx="27432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6611" name="Text Box 3"/>
          <p:cNvSpPr txBox="1">
            <a:spLocks noChangeArrowheads="1"/>
          </p:cNvSpPr>
          <p:nvPr/>
        </p:nvSpPr>
        <p:spPr bwMode="auto">
          <a:xfrm>
            <a:off x="1905000" y="4495800"/>
            <a:ext cx="18684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800" b="1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8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800" b="1" smtClean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800" b="1" smtClean="0">
                <a:solidFill>
                  <a:srgbClr val="000000"/>
                </a:solidFill>
              </a:rPr>
              <a:t>1, </a:t>
            </a:r>
            <a:r>
              <a:rPr kumimoji="1" lang="en-US" altLang="zh-CN" sz="2800" b="1" smtClean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800" b="1" smtClean="0">
                <a:solidFill>
                  <a:srgbClr val="000000"/>
                </a:solidFill>
              </a:rPr>
              <a:t>2)，</a:t>
            </a:r>
          </a:p>
        </p:txBody>
      </p:sp>
      <p:sp>
        <p:nvSpPr>
          <p:cNvPr id="836612" name="Rectangle 4"/>
          <p:cNvSpPr>
            <a:spLocks noChangeArrowheads="1"/>
          </p:cNvSpPr>
          <p:nvPr/>
        </p:nvSpPr>
        <p:spPr bwMode="auto">
          <a:xfrm>
            <a:off x="381000" y="5105400"/>
            <a:ext cx="14906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800" b="1" smtClean="0">
                <a:solidFill>
                  <a:srgbClr val="000000"/>
                </a:solidFill>
              </a:rPr>
              <a:t>(2, 1) ，</a:t>
            </a:r>
          </a:p>
        </p:txBody>
      </p:sp>
      <p:sp>
        <p:nvSpPr>
          <p:cNvPr id="836613" name="Rectangle 5"/>
          <p:cNvSpPr>
            <a:spLocks noChangeArrowheads="1"/>
          </p:cNvSpPr>
          <p:nvPr/>
        </p:nvSpPr>
        <p:spPr bwMode="auto">
          <a:xfrm>
            <a:off x="3581400" y="4508500"/>
            <a:ext cx="1422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 smtClean="0">
                <a:solidFill>
                  <a:srgbClr val="000000"/>
                </a:solidFill>
              </a:rPr>
              <a:t>D</a:t>
            </a:r>
            <a:r>
              <a:rPr kumimoji="1" lang="en-US" altLang="zh-CN" sz="2800" b="1" smtClean="0">
                <a:solidFill>
                  <a:srgbClr val="000000"/>
                </a:solidFill>
              </a:rPr>
              <a:t>(1, 6)，</a:t>
            </a:r>
          </a:p>
        </p:txBody>
      </p:sp>
      <p:sp>
        <p:nvSpPr>
          <p:cNvPr id="836614" name="Text Box 6"/>
          <p:cNvSpPr txBox="1">
            <a:spLocks noChangeArrowheads="1"/>
          </p:cNvSpPr>
          <p:nvPr/>
        </p:nvSpPr>
        <p:spPr bwMode="auto">
          <a:xfrm>
            <a:off x="609600" y="5715000"/>
            <a:ext cx="2743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36000" bIns="18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作出函数的图形.</a:t>
            </a:r>
          </a:p>
        </p:txBody>
      </p:sp>
      <p:grpSp>
        <p:nvGrpSpPr>
          <p:cNvPr id="836615" name="Group 7"/>
          <p:cNvGrpSpPr>
            <a:grpSpLocks/>
          </p:cNvGrpSpPr>
          <p:nvPr/>
        </p:nvGrpSpPr>
        <p:grpSpPr bwMode="auto">
          <a:xfrm>
            <a:off x="4724400" y="2867025"/>
            <a:ext cx="3810000" cy="3519488"/>
            <a:chOff x="2976" y="1874"/>
            <a:chExt cx="2400" cy="2217"/>
          </a:xfrm>
        </p:grpSpPr>
        <p:sp>
          <p:nvSpPr>
            <p:cNvPr id="836616" name="Line 8"/>
            <p:cNvSpPr>
              <a:spLocks noChangeShapeType="1"/>
            </p:cNvSpPr>
            <p:nvPr/>
          </p:nvSpPr>
          <p:spPr bwMode="auto">
            <a:xfrm>
              <a:off x="2976" y="2171"/>
              <a:ext cx="2400" cy="0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36617" name="Line 9"/>
            <p:cNvSpPr>
              <a:spLocks noChangeShapeType="1"/>
            </p:cNvSpPr>
            <p:nvPr/>
          </p:nvSpPr>
          <p:spPr bwMode="auto">
            <a:xfrm>
              <a:off x="2976" y="2411"/>
              <a:ext cx="2400" cy="0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36618" name="Line 10"/>
            <p:cNvSpPr>
              <a:spLocks noChangeShapeType="1"/>
            </p:cNvSpPr>
            <p:nvPr/>
          </p:nvSpPr>
          <p:spPr bwMode="auto">
            <a:xfrm>
              <a:off x="2976" y="2651"/>
              <a:ext cx="2400" cy="0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36619" name="Line 11"/>
            <p:cNvSpPr>
              <a:spLocks noChangeShapeType="1"/>
            </p:cNvSpPr>
            <p:nvPr/>
          </p:nvSpPr>
          <p:spPr bwMode="auto">
            <a:xfrm>
              <a:off x="2976" y="2891"/>
              <a:ext cx="2400" cy="0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36620" name="Line 12"/>
            <p:cNvSpPr>
              <a:spLocks noChangeShapeType="1"/>
            </p:cNvSpPr>
            <p:nvPr/>
          </p:nvSpPr>
          <p:spPr bwMode="auto">
            <a:xfrm>
              <a:off x="2976" y="3131"/>
              <a:ext cx="2400" cy="0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36621" name="Line 13"/>
            <p:cNvSpPr>
              <a:spLocks noChangeShapeType="1"/>
            </p:cNvSpPr>
            <p:nvPr/>
          </p:nvSpPr>
          <p:spPr bwMode="auto">
            <a:xfrm>
              <a:off x="2976" y="3371"/>
              <a:ext cx="2400" cy="0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36622" name="Line 14"/>
            <p:cNvSpPr>
              <a:spLocks noChangeShapeType="1"/>
            </p:cNvSpPr>
            <p:nvPr/>
          </p:nvSpPr>
          <p:spPr bwMode="auto">
            <a:xfrm>
              <a:off x="2976" y="3611"/>
              <a:ext cx="2400" cy="0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36623" name="Line 15"/>
            <p:cNvSpPr>
              <a:spLocks noChangeShapeType="1"/>
            </p:cNvSpPr>
            <p:nvPr/>
          </p:nvSpPr>
          <p:spPr bwMode="auto">
            <a:xfrm>
              <a:off x="2976" y="3851"/>
              <a:ext cx="2400" cy="0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36624" name="Line 16"/>
            <p:cNvSpPr>
              <a:spLocks noChangeShapeType="1"/>
            </p:cNvSpPr>
            <p:nvPr/>
          </p:nvSpPr>
          <p:spPr bwMode="auto">
            <a:xfrm>
              <a:off x="2976" y="4091"/>
              <a:ext cx="2400" cy="0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36625" name="Line 17"/>
            <p:cNvSpPr>
              <a:spLocks noChangeShapeType="1"/>
            </p:cNvSpPr>
            <p:nvPr/>
          </p:nvSpPr>
          <p:spPr bwMode="auto">
            <a:xfrm flipV="1">
              <a:off x="3216" y="1911"/>
              <a:ext cx="0" cy="2169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36626" name="Line 18"/>
            <p:cNvSpPr>
              <a:spLocks noChangeShapeType="1"/>
            </p:cNvSpPr>
            <p:nvPr/>
          </p:nvSpPr>
          <p:spPr bwMode="auto">
            <a:xfrm flipV="1">
              <a:off x="3456" y="1911"/>
              <a:ext cx="0" cy="2169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36627" name="Line 19"/>
            <p:cNvSpPr>
              <a:spLocks noChangeShapeType="1"/>
            </p:cNvSpPr>
            <p:nvPr/>
          </p:nvSpPr>
          <p:spPr bwMode="auto">
            <a:xfrm flipV="1">
              <a:off x="3696" y="1911"/>
              <a:ext cx="0" cy="2169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36628" name="Line 20"/>
            <p:cNvSpPr>
              <a:spLocks noChangeShapeType="1"/>
            </p:cNvSpPr>
            <p:nvPr/>
          </p:nvSpPr>
          <p:spPr bwMode="auto">
            <a:xfrm flipV="1">
              <a:off x="3936" y="1911"/>
              <a:ext cx="0" cy="2169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36629" name="Line 21"/>
            <p:cNvSpPr>
              <a:spLocks noChangeShapeType="1"/>
            </p:cNvSpPr>
            <p:nvPr/>
          </p:nvSpPr>
          <p:spPr bwMode="auto">
            <a:xfrm flipV="1">
              <a:off x="4416" y="1911"/>
              <a:ext cx="0" cy="2169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36630" name="Line 22"/>
            <p:cNvSpPr>
              <a:spLocks noChangeShapeType="1"/>
            </p:cNvSpPr>
            <p:nvPr/>
          </p:nvSpPr>
          <p:spPr bwMode="auto">
            <a:xfrm flipV="1">
              <a:off x="4656" y="1911"/>
              <a:ext cx="0" cy="2169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36631" name="Line 23"/>
            <p:cNvSpPr>
              <a:spLocks noChangeShapeType="1"/>
            </p:cNvSpPr>
            <p:nvPr/>
          </p:nvSpPr>
          <p:spPr bwMode="auto">
            <a:xfrm flipV="1">
              <a:off x="4896" y="1911"/>
              <a:ext cx="0" cy="2169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36632" name="Line 24"/>
            <p:cNvSpPr>
              <a:spLocks noChangeShapeType="1"/>
            </p:cNvSpPr>
            <p:nvPr/>
          </p:nvSpPr>
          <p:spPr bwMode="auto">
            <a:xfrm flipV="1">
              <a:off x="5136" y="1911"/>
              <a:ext cx="0" cy="2169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36633" name="Line 25"/>
            <p:cNvSpPr>
              <a:spLocks noChangeShapeType="1"/>
            </p:cNvSpPr>
            <p:nvPr/>
          </p:nvSpPr>
          <p:spPr bwMode="auto">
            <a:xfrm flipV="1">
              <a:off x="5376" y="1911"/>
              <a:ext cx="0" cy="2169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36634" name="Line 26"/>
            <p:cNvSpPr>
              <a:spLocks noChangeShapeType="1"/>
            </p:cNvSpPr>
            <p:nvPr/>
          </p:nvSpPr>
          <p:spPr bwMode="auto">
            <a:xfrm flipV="1">
              <a:off x="2976" y="1911"/>
              <a:ext cx="0" cy="2169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36635" name="Line 27"/>
            <p:cNvSpPr>
              <a:spLocks noChangeShapeType="1"/>
            </p:cNvSpPr>
            <p:nvPr/>
          </p:nvSpPr>
          <p:spPr bwMode="auto">
            <a:xfrm flipV="1">
              <a:off x="4176" y="1911"/>
              <a:ext cx="0" cy="2169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36636" name="Text Box 28"/>
            <p:cNvSpPr txBox="1">
              <a:spLocks noChangeArrowheads="1"/>
            </p:cNvSpPr>
            <p:nvPr/>
          </p:nvSpPr>
          <p:spPr bwMode="auto">
            <a:xfrm>
              <a:off x="5305" y="3408"/>
              <a:ext cx="7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i="1" smtClean="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836637" name="Text Box 29"/>
            <p:cNvSpPr txBox="1">
              <a:spLocks noChangeArrowheads="1"/>
            </p:cNvSpPr>
            <p:nvPr/>
          </p:nvSpPr>
          <p:spPr bwMode="auto">
            <a:xfrm>
              <a:off x="4222" y="3375"/>
              <a:ext cx="1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smtClean="0">
                  <a:solidFill>
                    <a:srgbClr val="000000"/>
                  </a:solidFill>
                </a:rPr>
                <a:t>O</a:t>
              </a:r>
            </a:p>
          </p:txBody>
        </p:sp>
        <p:sp>
          <p:nvSpPr>
            <p:cNvPr id="836638" name="Line 30"/>
            <p:cNvSpPr>
              <a:spLocks noChangeShapeType="1"/>
            </p:cNvSpPr>
            <p:nvPr/>
          </p:nvSpPr>
          <p:spPr bwMode="auto">
            <a:xfrm>
              <a:off x="2976" y="3373"/>
              <a:ext cx="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36639" name="Text Box 31"/>
            <p:cNvSpPr txBox="1">
              <a:spLocks noChangeArrowheads="1"/>
            </p:cNvSpPr>
            <p:nvPr/>
          </p:nvSpPr>
          <p:spPr bwMode="auto">
            <a:xfrm>
              <a:off x="4228" y="1874"/>
              <a:ext cx="11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i="1" smtClean="0">
                  <a:solidFill>
                    <a:srgbClr val="000000"/>
                  </a:solidFill>
                </a:rPr>
                <a:t> </a:t>
              </a:r>
              <a:r>
                <a:rPr kumimoji="1" lang="en-US" altLang="zh-CN" sz="2000" i="1" smtClean="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836640" name="Line 32"/>
            <p:cNvSpPr>
              <a:spLocks noChangeShapeType="1"/>
            </p:cNvSpPr>
            <p:nvPr/>
          </p:nvSpPr>
          <p:spPr bwMode="auto">
            <a:xfrm flipV="1">
              <a:off x="4180" y="1923"/>
              <a:ext cx="0" cy="2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36641" name="Line 33"/>
            <p:cNvSpPr>
              <a:spLocks noChangeShapeType="1"/>
            </p:cNvSpPr>
            <p:nvPr/>
          </p:nvSpPr>
          <p:spPr bwMode="auto">
            <a:xfrm>
              <a:off x="2976" y="1929"/>
              <a:ext cx="2400" cy="0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36642" name="Rectangle 34"/>
          <p:cNvSpPr>
            <a:spLocks noChangeArrowheads="1"/>
          </p:cNvSpPr>
          <p:nvPr/>
        </p:nvSpPr>
        <p:spPr bwMode="auto">
          <a:xfrm>
            <a:off x="1676400" y="5105400"/>
            <a:ext cx="16938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 smtClean="0">
                <a:solidFill>
                  <a:srgbClr val="000000"/>
                </a:solidFill>
              </a:rPr>
              <a:t>F</a:t>
            </a:r>
            <a:r>
              <a:rPr kumimoji="1" lang="en-US" altLang="zh-CN" sz="2800" b="1" smtClean="0">
                <a:solidFill>
                  <a:srgbClr val="000000"/>
                </a:solidFill>
              </a:rPr>
              <a:t>(3, </a:t>
            </a:r>
            <a:r>
              <a:rPr kumimoji="1" lang="en-US" altLang="zh-CN" sz="2800" b="1" smtClean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800" b="1" smtClean="0">
                <a:solidFill>
                  <a:srgbClr val="000000"/>
                </a:solidFill>
              </a:rPr>
              <a:t>2/9) .</a:t>
            </a:r>
          </a:p>
        </p:txBody>
      </p:sp>
      <p:sp>
        <p:nvSpPr>
          <p:cNvPr id="836643" name="Rectangle 35"/>
          <p:cNvSpPr>
            <a:spLocks noChangeArrowheads="1"/>
          </p:cNvSpPr>
          <p:nvPr/>
        </p:nvSpPr>
        <p:spPr bwMode="auto">
          <a:xfrm>
            <a:off x="381000" y="4495800"/>
            <a:ext cx="17922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8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800" b="1" smtClean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800" b="1" smtClean="0">
                <a:solidFill>
                  <a:srgbClr val="000000"/>
                </a:solidFill>
              </a:rPr>
              <a:t>2, </a:t>
            </a:r>
            <a:r>
              <a:rPr kumimoji="1" lang="en-US" altLang="zh-CN" sz="2800" b="1" smtClean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800" b="1" smtClean="0">
                <a:solidFill>
                  <a:srgbClr val="000000"/>
                </a:solidFill>
              </a:rPr>
              <a:t>3)，</a:t>
            </a:r>
          </a:p>
        </p:txBody>
      </p:sp>
      <p:sp>
        <p:nvSpPr>
          <p:cNvPr id="836644" name="Text Box 36"/>
          <p:cNvSpPr txBox="1">
            <a:spLocks noChangeArrowheads="1"/>
          </p:cNvSpPr>
          <p:nvPr/>
        </p:nvSpPr>
        <p:spPr bwMode="auto">
          <a:xfrm>
            <a:off x="7135813" y="2860675"/>
            <a:ext cx="220662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/>
          <a:p>
            <a:pPr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i="1" smtClean="0">
                <a:solidFill>
                  <a:srgbClr val="000000"/>
                </a:solidFill>
              </a:rPr>
              <a:t>D</a:t>
            </a:r>
          </a:p>
        </p:txBody>
      </p:sp>
      <p:pic>
        <p:nvPicPr>
          <p:cNvPr id="836645" name="Picture 3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74" r="57216"/>
          <a:stretch>
            <a:fillRect/>
          </a:stretch>
        </p:blipFill>
        <p:spPr bwMode="auto">
          <a:xfrm>
            <a:off x="4710113" y="6049963"/>
            <a:ext cx="7905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6646" name="Picture 3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54338"/>
            <a:ext cx="151447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6647" name="Picture 3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53" t="92661" r="36598"/>
          <a:stretch>
            <a:fillRect/>
          </a:stretch>
        </p:blipFill>
        <p:spPr bwMode="auto">
          <a:xfrm>
            <a:off x="5481638" y="6192838"/>
            <a:ext cx="4000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6648" name="Picture 4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02"/>
          <a:stretch>
            <a:fillRect/>
          </a:stretch>
        </p:blipFill>
        <p:spPr bwMode="auto">
          <a:xfrm>
            <a:off x="5881688" y="3306763"/>
            <a:ext cx="67627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6649" name="Text Box 41"/>
          <p:cNvSpPr txBox="1">
            <a:spLocks noChangeArrowheads="1"/>
          </p:cNvSpPr>
          <p:nvPr/>
        </p:nvSpPr>
        <p:spPr bwMode="auto">
          <a:xfrm>
            <a:off x="457200" y="2743200"/>
            <a:ext cx="2057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36000" bIns="18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水平渐近线</a:t>
            </a:r>
            <a:endParaRPr kumimoji="1" lang="en-US" altLang="zh-CN" sz="2800" b="1" smtClean="0">
              <a:solidFill>
                <a:srgbClr val="000000"/>
              </a:solidFill>
            </a:endParaRPr>
          </a:p>
        </p:txBody>
      </p:sp>
      <p:sp>
        <p:nvSpPr>
          <p:cNvPr id="836650" name="Line 42"/>
          <p:cNvSpPr>
            <a:spLocks noChangeShapeType="1"/>
          </p:cNvSpPr>
          <p:nvPr/>
        </p:nvSpPr>
        <p:spPr bwMode="auto">
          <a:xfrm>
            <a:off x="4724400" y="6005513"/>
            <a:ext cx="3773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36651" name="Oval 43"/>
          <p:cNvSpPr>
            <a:spLocks noChangeAspect="1" noChangeArrowheads="1"/>
          </p:cNvSpPr>
          <p:nvPr/>
        </p:nvSpPr>
        <p:spPr bwMode="auto">
          <a:xfrm>
            <a:off x="5462588" y="6283325"/>
            <a:ext cx="53975" cy="53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36652" name="Oval 44"/>
          <p:cNvSpPr>
            <a:spLocks noChangeAspect="1" noChangeArrowheads="1"/>
          </p:cNvSpPr>
          <p:nvPr/>
        </p:nvSpPr>
        <p:spPr bwMode="auto">
          <a:xfrm>
            <a:off x="5843588" y="6359525"/>
            <a:ext cx="53975" cy="53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36653" name="Oval 45"/>
          <p:cNvSpPr>
            <a:spLocks noChangeAspect="1" noChangeArrowheads="1"/>
          </p:cNvSpPr>
          <p:nvPr/>
        </p:nvSpPr>
        <p:spPr bwMode="auto">
          <a:xfrm>
            <a:off x="6202363" y="5978525"/>
            <a:ext cx="53975" cy="53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36654" name="Oval 46"/>
          <p:cNvSpPr>
            <a:spLocks noChangeAspect="1" noChangeArrowheads="1"/>
          </p:cNvSpPr>
          <p:nvPr/>
        </p:nvSpPr>
        <p:spPr bwMode="auto">
          <a:xfrm>
            <a:off x="7002463" y="2930525"/>
            <a:ext cx="53975" cy="53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36655" name="Oval 47"/>
          <p:cNvSpPr>
            <a:spLocks noChangeAspect="1" noChangeArrowheads="1"/>
          </p:cNvSpPr>
          <p:nvPr/>
        </p:nvSpPr>
        <p:spPr bwMode="auto">
          <a:xfrm>
            <a:off x="7367588" y="4835525"/>
            <a:ext cx="53975" cy="53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36656" name="Oval 48"/>
          <p:cNvSpPr>
            <a:spLocks noChangeAspect="1" noChangeArrowheads="1"/>
          </p:cNvSpPr>
          <p:nvPr/>
        </p:nvSpPr>
        <p:spPr bwMode="auto">
          <a:xfrm>
            <a:off x="7747000" y="5292725"/>
            <a:ext cx="53975" cy="53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36657" name="Text Box 49"/>
          <p:cNvSpPr txBox="1">
            <a:spLocks noChangeArrowheads="1"/>
          </p:cNvSpPr>
          <p:nvPr/>
        </p:nvSpPr>
        <p:spPr bwMode="auto">
          <a:xfrm>
            <a:off x="5467350" y="6032500"/>
            <a:ext cx="192088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/>
          <a:p>
            <a:pPr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i="1" smtClean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836658" name="Text Box 50"/>
          <p:cNvSpPr txBox="1">
            <a:spLocks noChangeArrowheads="1"/>
          </p:cNvSpPr>
          <p:nvPr/>
        </p:nvSpPr>
        <p:spPr bwMode="auto">
          <a:xfrm>
            <a:off x="5772150" y="6119813"/>
            <a:ext cx="192088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/>
          <a:p>
            <a:pPr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i="1" smtClean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836659" name="Text Box 51"/>
          <p:cNvSpPr txBox="1">
            <a:spLocks noChangeArrowheads="1"/>
          </p:cNvSpPr>
          <p:nvPr/>
        </p:nvSpPr>
        <p:spPr bwMode="auto">
          <a:xfrm>
            <a:off x="6059488" y="5761038"/>
            <a:ext cx="2063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/>
          <a:p>
            <a:pPr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i="1" smtClean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836660" name="Text Box 52"/>
          <p:cNvSpPr txBox="1">
            <a:spLocks noChangeArrowheads="1"/>
          </p:cNvSpPr>
          <p:nvPr/>
        </p:nvSpPr>
        <p:spPr bwMode="auto">
          <a:xfrm>
            <a:off x="7135813" y="2860675"/>
            <a:ext cx="220662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/>
          <a:p>
            <a:pPr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i="1" smtClean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836661" name="Text Box 53"/>
          <p:cNvSpPr txBox="1">
            <a:spLocks noChangeArrowheads="1"/>
          </p:cNvSpPr>
          <p:nvPr/>
        </p:nvSpPr>
        <p:spPr bwMode="auto">
          <a:xfrm>
            <a:off x="7494588" y="4752975"/>
            <a:ext cx="19208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/>
          <a:p>
            <a:pPr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i="1" smtClean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836662" name="Text Box 54"/>
          <p:cNvSpPr txBox="1">
            <a:spLocks noChangeArrowheads="1"/>
          </p:cNvSpPr>
          <p:nvPr/>
        </p:nvSpPr>
        <p:spPr bwMode="auto">
          <a:xfrm>
            <a:off x="7535863" y="5321300"/>
            <a:ext cx="19208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/>
          <a:p>
            <a:pPr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i="1" smtClean="0">
                <a:solidFill>
                  <a:srgbClr val="000000"/>
                </a:solidFill>
              </a:rPr>
              <a:t>F</a:t>
            </a:r>
          </a:p>
        </p:txBody>
      </p:sp>
      <p:graphicFrame>
        <p:nvGraphicFramePr>
          <p:cNvPr id="836663" name="Object 55"/>
          <p:cNvGraphicFramePr>
            <a:graphicFrameLocks noChangeAspect="1"/>
          </p:cNvGraphicFramePr>
          <p:nvPr/>
        </p:nvGraphicFramePr>
        <p:xfrm>
          <a:off x="990600" y="328613"/>
          <a:ext cx="252413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5" name="公式" r:id="rId7" imgW="253890" imgH="241195" progId="Equation.3">
                  <p:embed/>
                </p:oleObj>
              </mc:Choice>
              <mc:Fallback>
                <p:oleObj name="公式" r:id="rId7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8613"/>
                        <a:ext cx="252413" cy="23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64" name="Object 56"/>
          <p:cNvGraphicFramePr>
            <a:graphicFrameLocks noChangeAspect="1"/>
          </p:cNvGraphicFramePr>
          <p:nvPr/>
        </p:nvGraphicFramePr>
        <p:xfrm>
          <a:off x="1524000" y="238125"/>
          <a:ext cx="1219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6" name="公式" r:id="rId9" imgW="1218671" imgH="393529" progId="Equation.3">
                  <p:embed/>
                </p:oleObj>
              </mc:Choice>
              <mc:Fallback>
                <p:oleObj name="公式" r:id="rId9" imgW="121867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38125"/>
                        <a:ext cx="12192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65" name="Object 57"/>
          <p:cNvGraphicFramePr>
            <a:graphicFrameLocks noChangeAspect="1"/>
          </p:cNvGraphicFramePr>
          <p:nvPr/>
        </p:nvGraphicFramePr>
        <p:xfrm>
          <a:off x="7467600" y="238125"/>
          <a:ext cx="1016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7" name="公式" r:id="rId11" imgW="1016000" imgH="393700" progId="Equation.3">
                  <p:embed/>
                </p:oleObj>
              </mc:Choice>
              <mc:Fallback>
                <p:oleObj name="公式" r:id="rId11" imgW="1016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38125"/>
                        <a:ext cx="10160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66" name="Object 58"/>
          <p:cNvGraphicFramePr>
            <a:graphicFrameLocks noChangeAspect="1"/>
          </p:cNvGraphicFramePr>
          <p:nvPr/>
        </p:nvGraphicFramePr>
        <p:xfrm>
          <a:off x="3505200" y="250825"/>
          <a:ext cx="1130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8" name="公式" r:id="rId13" imgW="1129810" imgH="393529" progId="Equation.3">
                  <p:embed/>
                </p:oleObj>
              </mc:Choice>
              <mc:Fallback>
                <p:oleObj name="公式" r:id="rId13" imgW="112981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50825"/>
                        <a:ext cx="11303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67" name="Object 59"/>
          <p:cNvGraphicFramePr>
            <a:graphicFrameLocks noChangeAspect="1"/>
          </p:cNvGraphicFramePr>
          <p:nvPr/>
        </p:nvGraphicFramePr>
        <p:xfrm>
          <a:off x="2871788" y="282575"/>
          <a:ext cx="48101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9" name="公式" r:id="rId15" imgW="482181" imgH="317225" progId="Equation.3">
                  <p:embed/>
                </p:oleObj>
              </mc:Choice>
              <mc:Fallback>
                <p:oleObj name="公式" r:id="rId15" imgW="482181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788" y="282575"/>
                        <a:ext cx="481012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68" name="Object 60"/>
          <p:cNvGraphicFramePr>
            <a:graphicFrameLocks noChangeAspect="1"/>
          </p:cNvGraphicFramePr>
          <p:nvPr/>
        </p:nvGraphicFramePr>
        <p:xfrm>
          <a:off x="5549900" y="252413"/>
          <a:ext cx="9271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0" name="公式" r:id="rId17" imgW="926698" imgH="393529" progId="Equation.3">
                  <p:embed/>
                </p:oleObj>
              </mc:Choice>
              <mc:Fallback>
                <p:oleObj name="公式" r:id="rId17" imgW="92669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900" y="252413"/>
                        <a:ext cx="9271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69" name="Object 61"/>
          <p:cNvGraphicFramePr>
            <a:graphicFrameLocks noChangeAspect="1"/>
          </p:cNvGraphicFramePr>
          <p:nvPr/>
        </p:nvGraphicFramePr>
        <p:xfrm>
          <a:off x="822325" y="838200"/>
          <a:ext cx="68580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1" name="公式" r:id="rId19" imgW="863225" imgH="406224" progId="Equation.3">
                  <p:embed/>
                </p:oleObj>
              </mc:Choice>
              <mc:Fallback>
                <p:oleObj name="公式" r:id="rId19" imgW="863225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838200"/>
                        <a:ext cx="685800" cy="32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70" name="Object 62"/>
          <p:cNvGraphicFramePr>
            <a:graphicFrameLocks noChangeAspect="1"/>
          </p:cNvGraphicFramePr>
          <p:nvPr/>
        </p:nvGraphicFramePr>
        <p:xfrm>
          <a:off x="833438" y="1981200"/>
          <a:ext cx="61436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2" name="公式" r:id="rId21" imgW="774364" imgH="393529" progId="Equation.3">
                  <p:embed/>
                </p:oleObj>
              </mc:Choice>
              <mc:Fallback>
                <p:oleObj name="公式" r:id="rId21" imgW="77436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981200"/>
                        <a:ext cx="614362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71" name="Object 63"/>
          <p:cNvGraphicFramePr>
            <a:graphicFrameLocks noChangeAspect="1"/>
          </p:cNvGraphicFramePr>
          <p:nvPr/>
        </p:nvGraphicFramePr>
        <p:xfrm>
          <a:off x="5791200" y="762000"/>
          <a:ext cx="3810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3" name="公式" r:id="rId23" imgW="253890" imgH="241195" progId="Equation.3">
                  <p:embed/>
                </p:oleObj>
              </mc:Choice>
              <mc:Fallback>
                <p:oleObj name="公式" r:id="rId23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762000"/>
                        <a:ext cx="3810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72" name="Object 64"/>
          <p:cNvGraphicFramePr>
            <a:graphicFrameLocks noChangeAspect="1"/>
          </p:cNvGraphicFramePr>
          <p:nvPr/>
        </p:nvGraphicFramePr>
        <p:xfrm>
          <a:off x="7772400" y="838200"/>
          <a:ext cx="361950" cy="13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4" name="公式" r:id="rId25" imgW="240986" imgH="88784" progId="Equation.3">
                  <p:embed/>
                </p:oleObj>
              </mc:Choice>
              <mc:Fallback>
                <p:oleObj name="公式" r:id="rId25" imgW="240986" imgH="887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838200"/>
                        <a:ext cx="361950" cy="131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73" name="Object 65"/>
          <p:cNvGraphicFramePr>
            <a:graphicFrameLocks noChangeAspect="1"/>
          </p:cNvGraphicFramePr>
          <p:nvPr/>
        </p:nvGraphicFramePr>
        <p:xfrm>
          <a:off x="7772400" y="1295400"/>
          <a:ext cx="3810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5" name="公式" r:id="rId27" imgW="253890" imgH="241195" progId="Equation.3">
                  <p:embed/>
                </p:oleObj>
              </mc:Choice>
              <mc:Fallback>
                <p:oleObj name="公式" r:id="rId27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295400"/>
                        <a:ext cx="3810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74" name="Object 66"/>
          <p:cNvGraphicFramePr>
            <a:graphicFrameLocks noChangeAspect="1"/>
          </p:cNvGraphicFramePr>
          <p:nvPr/>
        </p:nvGraphicFramePr>
        <p:xfrm>
          <a:off x="4953000" y="762000"/>
          <a:ext cx="2016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6" name="公式" r:id="rId28" imgW="203024" imgH="317225" progId="Equation.3">
                  <p:embed/>
                </p:oleObj>
              </mc:Choice>
              <mc:Fallback>
                <p:oleObj name="公式" r:id="rId28" imgW="203024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762000"/>
                        <a:ext cx="201613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75" name="Object 67"/>
          <p:cNvGraphicFramePr>
            <a:graphicFrameLocks noChangeAspect="1"/>
          </p:cNvGraphicFramePr>
          <p:nvPr/>
        </p:nvGraphicFramePr>
        <p:xfrm>
          <a:off x="3009900" y="1371600"/>
          <a:ext cx="2016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7" name="公式" r:id="rId30" imgW="203024" imgH="317225" progId="Equation.3">
                  <p:embed/>
                </p:oleObj>
              </mc:Choice>
              <mc:Fallback>
                <p:oleObj name="公式" r:id="rId30" imgW="203024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371600"/>
                        <a:ext cx="201613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6676" name="Group 68"/>
          <p:cNvGrpSpPr>
            <a:grpSpLocks/>
          </p:cNvGrpSpPr>
          <p:nvPr/>
        </p:nvGrpSpPr>
        <p:grpSpPr bwMode="auto">
          <a:xfrm>
            <a:off x="762000" y="138113"/>
            <a:ext cx="7848600" cy="2376487"/>
            <a:chOff x="336" y="1920"/>
            <a:chExt cx="5040" cy="1824"/>
          </a:xfrm>
        </p:grpSpPr>
        <p:sp>
          <p:nvSpPr>
            <p:cNvPr id="836677" name="Line 69"/>
            <p:cNvSpPr>
              <a:spLocks noChangeShapeType="1"/>
            </p:cNvSpPr>
            <p:nvPr/>
          </p:nvSpPr>
          <p:spPr bwMode="auto">
            <a:xfrm>
              <a:off x="336" y="1920"/>
              <a:ext cx="0" cy="182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grpSp>
          <p:nvGrpSpPr>
            <p:cNvPr id="836678" name="Group 70"/>
            <p:cNvGrpSpPr>
              <a:grpSpLocks/>
            </p:cNvGrpSpPr>
            <p:nvPr/>
          </p:nvGrpSpPr>
          <p:grpSpPr bwMode="auto">
            <a:xfrm>
              <a:off x="336" y="1920"/>
              <a:ext cx="5040" cy="1824"/>
              <a:chOff x="336" y="1920"/>
              <a:chExt cx="5040" cy="1824"/>
            </a:xfrm>
          </p:grpSpPr>
          <p:sp>
            <p:nvSpPr>
              <p:cNvPr id="836679" name="Line 71"/>
              <p:cNvSpPr>
                <a:spLocks noChangeShapeType="1"/>
              </p:cNvSpPr>
              <p:nvPr/>
            </p:nvSpPr>
            <p:spPr bwMode="auto">
              <a:xfrm>
                <a:off x="336" y="1920"/>
                <a:ext cx="504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6680" name="Line 72"/>
              <p:cNvSpPr>
                <a:spLocks noChangeShapeType="1"/>
              </p:cNvSpPr>
              <p:nvPr/>
            </p:nvSpPr>
            <p:spPr bwMode="auto">
              <a:xfrm>
                <a:off x="5376" y="1920"/>
                <a:ext cx="0" cy="182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6681" name="Line 73"/>
              <p:cNvSpPr>
                <a:spLocks noChangeShapeType="1"/>
              </p:cNvSpPr>
              <p:nvPr/>
            </p:nvSpPr>
            <p:spPr bwMode="auto">
              <a:xfrm>
                <a:off x="336" y="2304"/>
                <a:ext cx="50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6682" name="Line 74"/>
              <p:cNvSpPr>
                <a:spLocks noChangeShapeType="1"/>
              </p:cNvSpPr>
              <p:nvPr/>
            </p:nvSpPr>
            <p:spPr bwMode="auto">
              <a:xfrm>
                <a:off x="336" y="2736"/>
                <a:ext cx="50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6683" name="Line 75"/>
              <p:cNvSpPr>
                <a:spLocks noChangeShapeType="1"/>
              </p:cNvSpPr>
              <p:nvPr/>
            </p:nvSpPr>
            <p:spPr bwMode="auto">
              <a:xfrm>
                <a:off x="336" y="3168"/>
                <a:ext cx="50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6684" name="Line 76"/>
              <p:cNvSpPr>
                <a:spLocks noChangeShapeType="1"/>
              </p:cNvSpPr>
              <p:nvPr/>
            </p:nvSpPr>
            <p:spPr bwMode="auto">
              <a:xfrm>
                <a:off x="336" y="3744"/>
                <a:ext cx="504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6685" name="Line 77"/>
              <p:cNvSpPr>
                <a:spLocks noChangeShapeType="1"/>
              </p:cNvSpPr>
              <p:nvPr/>
            </p:nvSpPr>
            <p:spPr bwMode="auto">
              <a:xfrm>
                <a:off x="816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6686" name="Line 78"/>
              <p:cNvSpPr>
                <a:spLocks noChangeShapeType="1"/>
              </p:cNvSpPr>
              <p:nvPr/>
            </p:nvSpPr>
            <p:spPr bwMode="auto">
              <a:xfrm>
                <a:off x="1632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6687" name="Line 79"/>
              <p:cNvSpPr>
                <a:spLocks noChangeShapeType="1"/>
              </p:cNvSpPr>
              <p:nvPr/>
            </p:nvSpPr>
            <p:spPr bwMode="auto">
              <a:xfrm>
                <a:off x="2064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6688" name="Line 80"/>
              <p:cNvSpPr>
                <a:spLocks noChangeShapeType="1"/>
              </p:cNvSpPr>
              <p:nvPr/>
            </p:nvSpPr>
            <p:spPr bwMode="auto">
              <a:xfrm>
                <a:off x="3312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6689" name="Line 81"/>
              <p:cNvSpPr>
                <a:spLocks noChangeShapeType="1"/>
              </p:cNvSpPr>
              <p:nvPr/>
            </p:nvSpPr>
            <p:spPr bwMode="auto">
              <a:xfrm>
                <a:off x="4128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6690" name="Line 82"/>
              <p:cNvSpPr>
                <a:spLocks noChangeShapeType="1"/>
              </p:cNvSpPr>
              <p:nvPr/>
            </p:nvSpPr>
            <p:spPr bwMode="auto">
              <a:xfrm>
                <a:off x="4560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6691" name="Line 83"/>
              <p:cNvSpPr>
                <a:spLocks noChangeShapeType="1"/>
              </p:cNvSpPr>
              <p:nvPr/>
            </p:nvSpPr>
            <p:spPr bwMode="auto">
              <a:xfrm>
                <a:off x="2832" y="1920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</p:grpSp>
      </p:grpSp>
      <p:graphicFrame>
        <p:nvGraphicFramePr>
          <p:cNvPr id="836692" name="Object 84"/>
          <p:cNvGraphicFramePr>
            <a:graphicFrameLocks noChangeAspect="1"/>
          </p:cNvGraphicFramePr>
          <p:nvPr/>
        </p:nvGraphicFramePr>
        <p:xfrm>
          <a:off x="796925" y="1371600"/>
          <a:ext cx="72707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8" name="公式" r:id="rId31" imgW="914003" imgH="406224" progId="Equation.3">
                  <p:embed/>
                </p:oleObj>
              </mc:Choice>
              <mc:Fallback>
                <p:oleObj name="公式" r:id="rId31" imgW="914003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1371600"/>
                        <a:ext cx="727075" cy="32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93" name="Object 85"/>
          <p:cNvGraphicFramePr>
            <a:graphicFrameLocks noChangeAspect="1"/>
          </p:cNvGraphicFramePr>
          <p:nvPr/>
        </p:nvGraphicFramePr>
        <p:xfrm>
          <a:off x="4724400" y="269875"/>
          <a:ext cx="48101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9" name="公式" r:id="rId33" imgW="482391" imgH="304668" progId="Equation.3">
                  <p:embed/>
                </p:oleObj>
              </mc:Choice>
              <mc:Fallback>
                <p:oleObj name="公式" r:id="rId33" imgW="482391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69875"/>
                        <a:ext cx="481013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94" name="Object 86"/>
          <p:cNvGraphicFramePr>
            <a:graphicFrameLocks noChangeAspect="1"/>
          </p:cNvGraphicFramePr>
          <p:nvPr/>
        </p:nvGraphicFramePr>
        <p:xfrm>
          <a:off x="6845300" y="257175"/>
          <a:ext cx="2016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0" name="公式" r:id="rId35" imgW="203024" imgH="317225" progId="Equation.3">
                  <p:embed/>
                </p:oleObj>
              </mc:Choice>
              <mc:Fallback>
                <p:oleObj name="公式" r:id="rId35" imgW="203024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5300" y="257175"/>
                        <a:ext cx="201613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95" name="Object 87"/>
          <p:cNvGraphicFramePr>
            <a:graphicFrameLocks noChangeAspect="1"/>
          </p:cNvGraphicFramePr>
          <p:nvPr/>
        </p:nvGraphicFramePr>
        <p:xfrm>
          <a:off x="1924050" y="914400"/>
          <a:ext cx="361950" cy="13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1" name="公式" r:id="rId36" imgW="240986" imgH="88784" progId="Equation.3">
                  <p:embed/>
                </p:oleObj>
              </mc:Choice>
              <mc:Fallback>
                <p:oleObj name="公式" r:id="rId36" imgW="240986" imgH="887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14400"/>
                        <a:ext cx="361950" cy="131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96" name="Object 88"/>
          <p:cNvGraphicFramePr>
            <a:graphicFrameLocks noChangeAspect="1"/>
          </p:cNvGraphicFramePr>
          <p:nvPr/>
        </p:nvGraphicFramePr>
        <p:xfrm>
          <a:off x="3829050" y="914400"/>
          <a:ext cx="361950" cy="13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2" name="公式" r:id="rId37" imgW="240986" imgH="88784" progId="Equation.3">
                  <p:embed/>
                </p:oleObj>
              </mc:Choice>
              <mc:Fallback>
                <p:oleObj name="公式" r:id="rId37" imgW="240986" imgH="887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914400"/>
                        <a:ext cx="361950" cy="131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97" name="Object 89"/>
          <p:cNvGraphicFramePr>
            <a:graphicFrameLocks noChangeAspect="1"/>
          </p:cNvGraphicFramePr>
          <p:nvPr/>
        </p:nvGraphicFramePr>
        <p:xfrm>
          <a:off x="3810000" y="1295400"/>
          <a:ext cx="3810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3" name="公式" r:id="rId38" imgW="253890" imgH="241195" progId="Equation.3">
                  <p:embed/>
                </p:oleObj>
              </mc:Choice>
              <mc:Fallback>
                <p:oleObj name="公式" r:id="rId38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295400"/>
                        <a:ext cx="3810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98" name="Object 90"/>
          <p:cNvGraphicFramePr>
            <a:graphicFrameLocks noChangeAspect="1"/>
          </p:cNvGraphicFramePr>
          <p:nvPr/>
        </p:nvGraphicFramePr>
        <p:xfrm>
          <a:off x="5791200" y="1295400"/>
          <a:ext cx="3810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4" name="公式" r:id="rId39" imgW="253890" imgH="241195" progId="Equation.3">
                  <p:embed/>
                </p:oleObj>
              </mc:Choice>
              <mc:Fallback>
                <p:oleObj name="公式" r:id="rId39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295400"/>
                        <a:ext cx="3810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99" name="Object 91"/>
          <p:cNvGraphicFramePr>
            <a:graphicFrameLocks noChangeAspect="1"/>
          </p:cNvGraphicFramePr>
          <p:nvPr/>
        </p:nvGraphicFramePr>
        <p:xfrm>
          <a:off x="1924050" y="1447800"/>
          <a:ext cx="361950" cy="13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5" name="公式" r:id="rId40" imgW="240986" imgH="88784" progId="Equation.3">
                  <p:embed/>
                </p:oleObj>
              </mc:Choice>
              <mc:Fallback>
                <p:oleObj name="公式" r:id="rId40" imgW="240986" imgH="887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1447800"/>
                        <a:ext cx="361950" cy="131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6700" name="Arc 92"/>
          <p:cNvSpPr>
            <a:spLocks/>
          </p:cNvSpPr>
          <p:nvPr/>
        </p:nvSpPr>
        <p:spPr bwMode="auto">
          <a:xfrm>
            <a:off x="1828800" y="1981200"/>
            <a:ext cx="304800" cy="304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36701" name="Arc 93"/>
          <p:cNvSpPr>
            <a:spLocks/>
          </p:cNvSpPr>
          <p:nvPr/>
        </p:nvSpPr>
        <p:spPr bwMode="auto">
          <a:xfrm>
            <a:off x="3817938" y="2057400"/>
            <a:ext cx="373062" cy="306388"/>
          </a:xfrm>
          <a:custGeom>
            <a:avLst/>
            <a:gdLst>
              <a:gd name="G0" fmla="+- 21600 0 0"/>
              <a:gd name="G1" fmla="+- 109 0 0"/>
              <a:gd name="G2" fmla="+- 21600 0 0"/>
              <a:gd name="T0" fmla="*/ 26400 w 26400"/>
              <a:gd name="T1" fmla="*/ 21169 h 21709"/>
              <a:gd name="T2" fmla="*/ 0 w 26400"/>
              <a:gd name="T3" fmla="*/ 0 h 21709"/>
              <a:gd name="T4" fmla="*/ 21600 w 26400"/>
              <a:gd name="T5" fmla="*/ 109 h 2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00" h="21709" fill="none" extrusionOk="0">
                <a:moveTo>
                  <a:pt x="26399" y="21168"/>
                </a:moveTo>
                <a:cubicBezTo>
                  <a:pt x="24825" y="21527"/>
                  <a:pt x="23215" y="21709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0" y="72"/>
                  <a:pt x="0" y="36"/>
                  <a:pt x="0" y="0"/>
                </a:cubicBezTo>
              </a:path>
              <a:path w="26400" h="21709" stroke="0" extrusionOk="0">
                <a:moveTo>
                  <a:pt x="26399" y="21168"/>
                </a:moveTo>
                <a:cubicBezTo>
                  <a:pt x="24825" y="21527"/>
                  <a:pt x="23215" y="21709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0" y="72"/>
                  <a:pt x="0" y="36"/>
                  <a:pt x="0" y="0"/>
                </a:cubicBezTo>
                <a:lnTo>
                  <a:pt x="21600" y="109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36702" name="Arc 94"/>
          <p:cNvSpPr>
            <a:spLocks/>
          </p:cNvSpPr>
          <p:nvPr/>
        </p:nvSpPr>
        <p:spPr bwMode="auto">
          <a:xfrm>
            <a:off x="5810250" y="1981200"/>
            <a:ext cx="304800" cy="346075"/>
          </a:xfrm>
          <a:custGeom>
            <a:avLst/>
            <a:gdLst>
              <a:gd name="G0" fmla="+- 0 0 0"/>
              <a:gd name="G1" fmla="+- 2931 0 0"/>
              <a:gd name="G2" fmla="+- 21600 0 0"/>
              <a:gd name="T0" fmla="*/ 21400 w 21600"/>
              <a:gd name="T1" fmla="*/ 0 h 24531"/>
              <a:gd name="T2" fmla="*/ 0 w 21600"/>
              <a:gd name="T3" fmla="*/ 24531 h 24531"/>
              <a:gd name="T4" fmla="*/ 0 w 21600"/>
              <a:gd name="T5" fmla="*/ 2931 h 24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4531" fill="none" extrusionOk="0">
                <a:moveTo>
                  <a:pt x="21400" y="-1"/>
                </a:moveTo>
                <a:cubicBezTo>
                  <a:pt x="21533" y="971"/>
                  <a:pt x="21600" y="1950"/>
                  <a:pt x="21600" y="2931"/>
                </a:cubicBezTo>
                <a:cubicBezTo>
                  <a:pt x="21600" y="14860"/>
                  <a:pt x="11929" y="24531"/>
                  <a:pt x="0" y="24531"/>
                </a:cubicBezTo>
              </a:path>
              <a:path w="21600" h="24531" stroke="0" extrusionOk="0">
                <a:moveTo>
                  <a:pt x="21400" y="-1"/>
                </a:moveTo>
                <a:cubicBezTo>
                  <a:pt x="21533" y="971"/>
                  <a:pt x="21600" y="1950"/>
                  <a:pt x="21600" y="2931"/>
                </a:cubicBezTo>
                <a:cubicBezTo>
                  <a:pt x="21600" y="14860"/>
                  <a:pt x="11929" y="24531"/>
                  <a:pt x="0" y="24531"/>
                </a:cubicBezTo>
                <a:lnTo>
                  <a:pt x="0" y="2931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36703" name="Arc 95"/>
          <p:cNvSpPr>
            <a:spLocks/>
          </p:cNvSpPr>
          <p:nvPr/>
        </p:nvSpPr>
        <p:spPr bwMode="auto">
          <a:xfrm>
            <a:off x="7772400" y="1981200"/>
            <a:ext cx="411163" cy="306388"/>
          </a:xfrm>
          <a:custGeom>
            <a:avLst/>
            <a:gdLst>
              <a:gd name="G0" fmla="+- 21600 0 0"/>
              <a:gd name="G1" fmla="+- 109 0 0"/>
              <a:gd name="G2" fmla="+- 21600 0 0"/>
              <a:gd name="T0" fmla="*/ 29129 w 29129"/>
              <a:gd name="T1" fmla="*/ 20355 h 21709"/>
              <a:gd name="T2" fmla="*/ 0 w 29129"/>
              <a:gd name="T3" fmla="*/ 0 h 21709"/>
              <a:gd name="T4" fmla="*/ 21600 w 29129"/>
              <a:gd name="T5" fmla="*/ 109 h 2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129" h="21709" fill="none" extrusionOk="0">
                <a:moveTo>
                  <a:pt x="29128" y="20354"/>
                </a:moveTo>
                <a:cubicBezTo>
                  <a:pt x="26719" y="21250"/>
                  <a:pt x="24170" y="21709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0" y="72"/>
                  <a:pt x="0" y="36"/>
                  <a:pt x="0" y="0"/>
                </a:cubicBezTo>
              </a:path>
              <a:path w="29129" h="21709" stroke="0" extrusionOk="0">
                <a:moveTo>
                  <a:pt x="29128" y="20354"/>
                </a:moveTo>
                <a:cubicBezTo>
                  <a:pt x="26719" y="21250"/>
                  <a:pt x="24170" y="21709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0" y="72"/>
                  <a:pt x="0" y="36"/>
                  <a:pt x="0" y="0"/>
                </a:cubicBezTo>
                <a:lnTo>
                  <a:pt x="21600" y="109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36704" name="Text Box 96"/>
          <p:cNvSpPr txBox="1">
            <a:spLocks noChangeArrowheads="1"/>
          </p:cNvSpPr>
          <p:nvPr/>
        </p:nvSpPr>
        <p:spPr bwMode="auto">
          <a:xfrm>
            <a:off x="6553200" y="700088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1" smtClean="0">
                <a:solidFill>
                  <a:srgbClr val="000000"/>
                </a:solidFill>
              </a:rPr>
              <a:t>不存在</a:t>
            </a:r>
          </a:p>
        </p:txBody>
      </p:sp>
      <p:sp>
        <p:nvSpPr>
          <p:cNvPr id="836705" name="Text Box 97"/>
          <p:cNvSpPr txBox="1">
            <a:spLocks noChangeArrowheads="1"/>
          </p:cNvSpPr>
          <p:nvPr/>
        </p:nvSpPr>
        <p:spPr bwMode="auto">
          <a:xfrm>
            <a:off x="2743200" y="1736725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smtClean="0">
                <a:solidFill>
                  <a:srgbClr val="3333CC"/>
                </a:solidFill>
              </a:rPr>
              <a:t>拐点</a:t>
            </a:r>
            <a:endParaRPr kumimoji="1" lang="zh-CN" altLang="en-US" b="1" smtClean="0">
              <a:solidFill>
                <a:srgbClr val="3333CC"/>
              </a:solidFill>
            </a:endParaRPr>
          </a:p>
        </p:txBody>
      </p:sp>
      <p:sp>
        <p:nvSpPr>
          <p:cNvPr id="836706" name="Text Box 98"/>
          <p:cNvSpPr txBox="1">
            <a:spLocks noChangeArrowheads="1"/>
          </p:cNvSpPr>
          <p:nvPr/>
        </p:nvSpPr>
        <p:spPr bwMode="auto">
          <a:xfrm>
            <a:off x="4419600" y="17526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smtClean="0">
                <a:solidFill>
                  <a:srgbClr val="3333CC"/>
                </a:solidFill>
              </a:rPr>
              <a:t>极小值点</a:t>
            </a:r>
            <a:endParaRPr kumimoji="1" lang="zh-CN" altLang="en-US" b="1" smtClean="0">
              <a:solidFill>
                <a:srgbClr val="3333CC"/>
              </a:solidFill>
            </a:endParaRPr>
          </a:p>
        </p:txBody>
      </p:sp>
      <p:sp>
        <p:nvSpPr>
          <p:cNvPr id="836707" name="Text Box 99"/>
          <p:cNvSpPr txBox="1">
            <a:spLocks noChangeArrowheads="1"/>
          </p:cNvSpPr>
          <p:nvPr/>
        </p:nvSpPr>
        <p:spPr bwMode="auto">
          <a:xfrm>
            <a:off x="6769100" y="1524000"/>
            <a:ext cx="381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smtClean="0">
                <a:solidFill>
                  <a:srgbClr val="3333CC"/>
                </a:solidFill>
              </a:rPr>
              <a:t>间断点</a:t>
            </a:r>
            <a:endParaRPr kumimoji="1" lang="zh-CN" altLang="en-US" b="1" smtClean="0">
              <a:solidFill>
                <a:srgbClr val="3333CC"/>
              </a:solidFill>
            </a:endParaRPr>
          </a:p>
        </p:txBody>
      </p:sp>
      <p:graphicFrame>
        <p:nvGraphicFramePr>
          <p:cNvPr id="836708" name="Object 100"/>
          <p:cNvGraphicFramePr>
            <a:graphicFrameLocks noChangeAspect="1"/>
          </p:cNvGraphicFramePr>
          <p:nvPr/>
        </p:nvGraphicFramePr>
        <p:xfrm>
          <a:off x="4724400" y="2133600"/>
          <a:ext cx="4810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6" name="公式" r:id="rId41" imgW="482181" imgH="317225" progId="Equation.3">
                  <p:embed/>
                </p:oleObj>
              </mc:Choice>
              <mc:Fallback>
                <p:oleObj name="公式" r:id="rId41" imgW="482181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133600"/>
                        <a:ext cx="481013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709" name="Object 101"/>
          <p:cNvGraphicFramePr>
            <a:graphicFrameLocks noChangeAspect="1"/>
          </p:cNvGraphicFramePr>
          <p:nvPr/>
        </p:nvGraphicFramePr>
        <p:xfrm>
          <a:off x="2673350" y="2057400"/>
          <a:ext cx="9080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7" name="公式" r:id="rId43" imgW="1384300" imgH="838200" progId="Equation.3">
                  <p:embed/>
                </p:oleObj>
              </mc:Choice>
              <mc:Fallback>
                <p:oleObj name="公式" r:id="rId43" imgW="13843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2057400"/>
                        <a:ext cx="90805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6710" name="Text Box 102"/>
          <p:cNvSpPr txBox="1">
            <a:spLocks noChangeArrowheads="1"/>
          </p:cNvSpPr>
          <p:nvPr/>
        </p:nvSpPr>
        <p:spPr bwMode="auto">
          <a:xfrm>
            <a:off x="457200" y="38862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描点:</a:t>
            </a:r>
          </a:p>
        </p:txBody>
      </p:sp>
      <p:sp>
        <p:nvSpPr>
          <p:cNvPr id="836711" name="Rectangle 103"/>
          <p:cNvSpPr>
            <a:spLocks noChangeArrowheads="1"/>
          </p:cNvSpPr>
          <p:nvPr/>
        </p:nvSpPr>
        <p:spPr bwMode="auto">
          <a:xfrm>
            <a:off x="1676400" y="3886200"/>
            <a:ext cx="22463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8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800" b="1" smtClean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800" b="1" smtClean="0">
                <a:solidFill>
                  <a:srgbClr val="000000"/>
                </a:solidFill>
              </a:rPr>
              <a:t>3, </a:t>
            </a:r>
            <a:r>
              <a:rPr kumimoji="1" lang="en-US" altLang="zh-CN" sz="2800" b="1" smtClean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800" b="1" smtClean="0">
                <a:solidFill>
                  <a:srgbClr val="000000"/>
                </a:solidFill>
              </a:rPr>
              <a:t>26/9)，</a:t>
            </a:r>
          </a:p>
        </p:txBody>
      </p:sp>
      <p:sp>
        <p:nvSpPr>
          <p:cNvPr id="836712" name="Text Box 104"/>
          <p:cNvSpPr txBox="1">
            <a:spLocks noChangeArrowheads="1"/>
          </p:cNvSpPr>
          <p:nvPr/>
        </p:nvSpPr>
        <p:spPr bwMode="auto">
          <a:xfrm>
            <a:off x="2362200" y="2667000"/>
            <a:ext cx="14478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36000" bIns="18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i="1" smtClean="0">
                <a:solidFill>
                  <a:srgbClr val="000000"/>
                </a:solidFill>
              </a:rPr>
              <a:t>y </a:t>
            </a:r>
            <a:r>
              <a:rPr kumimoji="1" lang="en-US" altLang="zh-CN" sz="3200" b="1" smtClean="0">
                <a:solidFill>
                  <a:srgbClr val="000000"/>
                </a:solidFill>
                <a:latin typeface="Symbol" panose="05050102010706020507" pitchFamily="18" charset="2"/>
              </a:rPr>
              <a:t>= -</a:t>
            </a:r>
            <a:r>
              <a:rPr kumimoji="1" lang="en-US" altLang="zh-CN" sz="3200" b="1" smtClean="0">
                <a:solidFill>
                  <a:srgbClr val="000000"/>
                </a:solidFill>
              </a:rPr>
              <a:t>2</a:t>
            </a:r>
            <a:endParaRPr kumimoji="1" lang="en-US" altLang="zh-CN" sz="2800" b="1" smtClean="0">
              <a:solidFill>
                <a:srgbClr val="000000"/>
              </a:solidFill>
            </a:endParaRPr>
          </a:p>
        </p:txBody>
      </p:sp>
      <p:sp>
        <p:nvSpPr>
          <p:cNvPr id="836713" name="Text Box 105"/>
          <p:cNvSpPr txBox="1">
            <a:spLocks noChangeArrowheads="1"/>
          </p:cNvSpPr>
          <p:nvPr/>
        </p:nvSpPr>
        <p:spPr bwMode="auto">
          <a:xfrm>
            <a:off x="457200" y="3276600"/>
            <a:ext cx="2362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36000" bIns="18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竖直渐近线</a:t>
            </a:r>
            <a:endParaRPr kumimoji="1" lang="en-US" altLang="zh-CN" sz="2800" b="1" smtClean="0">
              <a:solidFill>
                <a:srgbClr val="000000"/>
              </a:solidFill>
            </a:endParaRPr>
          </a:p>
        </p:txBody>
      </p:sp>
      <p:sp>
        <p:nvSpPr>
          <p:cNvPr id="836714" name="Text Box 106"/>
          <p:cNvSpPr txBox="1">
            <a:spLocks noChangeArrowheads="1"/>
          </p:cNvSpPr>
          <p:nvPr/>
        </p:nvSpPr>
        <p:spPr bwMode="auto">
          <a:xfrm>
            <a:off x="2374900" y="3225800"/>
            <a:ext cx="12954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36000" bIns="18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i="1" smtClean="0">
                <a:solidFill>
                  <a:srgbClr val="000000"/>
                </a:solidFill>
              </a:rPr>
              <a:t>x </a:t>
            </a:r>
            <a:r>
              <a:rPr kumimoji="1" lang="en-US" altLang="zh-CN" sz="3200" b="1" smtClean="0">
                <a:solidFill>
                  <a:srgbClr val="000000"/>
                </a:solidFill>
                <a:latin typeface="Symbol" panose="05050102010706020507" pitchFamily="18" charset="2"/>
              </a:rPr>
              <a:t>= </a:t>
            </a:r>
            <a:r>
              <a:rPr kumimoji="1" lang="en-US" altLang="zh-CN" sz="3200" b="1" smtClean="0">
                <a:solidFill>
                  <a:srgbClr val="000000"/>
                </a:solidFill>
              </a:rPr>
              <a:t>0</a:t>
            </a:r>
            <a:endParaRPr kumimoji="1" lang="en-US" altLang="zh-CN" sz="2800" b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440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539750" y="304800"/>
            <a:ext cx="2895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000000"/>
                </a:solidFill>
                <a:ea typeface="楷体_GB2312" pitchFamily="49" charset="-122"/>
              </a:rPr>
              <a:t>1  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描绘函数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3367088" y="228600"/>
          <a:ext cx="736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0" name="Equation" r:id="rId3" imgW="723820" imgH="847591" progId="Equation.3">
                  <p:embed/>
                </p:oleObj>
              </mc:Choice>
              <mc:Fallback>
                <p:oleObj name="Equation" r:id="rId3" imgW="723820" imgH="8475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088" y="228600"/>
                        <a:ext cx="736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2819400" y="596900"/>
          <a:ext cx="533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1" name="Equation" r:id="rId5" imgW="514428" imgH="304755" progId="Equation.3">
                  <p:embed/>
                </p:oleObj>
              </mc:Choice>
              <mc:Fallback>
                <p:oleObj name="Equation" r:id="rId5" imgW="514428" imgH="3047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96900"/>
                        <a:ext cx="533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4149725" y="152400"/>
          <a:ext cx="647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2" name="Equation" r:id="rId7" imgW="628715" imgH="657288" progId="Equation.3">
                  <p:embed/>
                </p:oleObj>
              </mc:Choice>
              <mc:Fallback>
                <p:oleObj name="Equation" r:id="rId7" imgW="628715" imgH="6572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9725" y="152400"/>
                        <a:ext cx="6477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4876800" y="395288"/>
            <a:ext cx="3352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的图形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endParaRPr kumimoji="1" lang="en-US" altLang="zh-CN" sz="2400">
              <a:solidFill>
                <a:srgbClr val="3333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539750" y="1081088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解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1)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定义域为</a:t>
            </a:r>
          </a:p>
        </p:txBody>
      </p:sp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3048000" y="1157288"/>
          <a:ext cx="157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3" name="Equation" r:id="rId9" imgW="1562197" imgH="390594" progId="Equation.3">
                  <p:embed/>
                </p:oleObj>
              </mc:Choice>
              <mc:Fallback>
                <p:oleObj name="Equation" r:id="rId9" imgW="1562197" imgH="39059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157288"/>
                        <a:ext cx="1574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572000" y="1081088"/>
            <a:ext cx="289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图形对称于</a:t>
            </a:r>
            <a:r>
              <a:rPr kumimoji="1" lang="zh-CN" altLang="en-US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轴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539750" y="1614488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2)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求关键点</a:t>
            </a:r>
          </a:p>
        </p:txBody>
      </p:sp>
      <p:graphicFrame>
        <p:nvGraphicFramePr>
          <p:cNvPr id="9227" name="Object 11"/>
          <p:cNvGraphicFramePr>
            <a:graphicFrameLocks noChangeAspect="1"/>
          </p:cNvGraphicFramePr>
          <p:nvPr/>
        </p:nvGraphicFramePr>
        <p:xfrm>
          <a:off x="1066800" y="2279650"/>
          <a:ext cx="60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4" name="Equation" r:id="rId11" imgW="590620" imgH="400042" progId="Equation.3">
                  <p:embed/>
                </p:oleObj>
              </mc:Choice>
              <mc:Fallback>
                <p:oleObj name="Equation" r:id="rId11" imgW="590620" imgH="400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79650"/>
                        <a:ext cx="60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1762125" y="2032000"/>
          <a:ext cx="1003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5" name="Equation" r:id="rId13" imgW="990490" imgH="847591" progId="Equation.3">
                  <p:embed/>
                </p:oleObj>
              </mc:Choice>
              <mc:Fallback>
                <p:oleObj name="Equation" r:id="rId13" imgW="990490" imgH="8475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2032000"/>
                        <a:ext cx="10033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2781300" y="1968500"/>
          <a:ext cx="1028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6" name="Equation" r:id="rId15" imgW="1009673" imgH="685901" progId="Equation.3">
                  <p:embed/>
                </p:oleObj>
              </mc:Choice>
              <mc:Fallback>
                <p:oleObj name="Equation" r:id="rId15" imgW="1009673" imgH="6859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1968500"/>
                        <a:ext cx="10287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14"/>
          <p:cNvGraphicFramePr>
            <a:graphicFrameLocks noChangeAspect="1"/>
          </p:cNvGraphicFramePr>
          <p:nvPr/>
        </p:nvGraphicFramePr>
        <p:xfrm>
          <a:off x="4648200" y="2235200"/>
          <a:ext cx="66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7" name="Equation" r:id="rId17" imgW="647628" imgH="400042" progId="Equation.3">
                  <p:embed/>
                </p:oleObj>
              </mc:Choice>
              <mc:Fallback>
                <p:oleObj name="Equation" r:id="rId17" imgW="647628" imgH="400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235200"/>
                        <a:ext cx="660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Object 15"/>
          <p:cNvGraphicFramePr>
            <a:graphicFrameLocks noChangeAspect="1"/>
          </p:cNvGraphicFramePr>
          <p:nvPr/>
        </p:nvGraphicFramePr>
        <p:xfrm>
          <a:off x="5429250" y="2019300"/>
          <a:ext cx="1003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8" name="Equation" r:id="rId19" imgW="990490" imgH="847591" progId="Equation.3">
                  <p:embed/>
                </p:oleObj>
              </mc:Choice>
              <mc:Fallback>
                <p:oleObj name="Equation" r:id="rId19" imgW="990490" imgH="8475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2019300"/>
                        <a:ext cx="10033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16"/>
          <p:cNvGraphicFramePr>
            <a:graphicFrameLocks noChangeAspect="1"/>
          </p:cNvGraphicFramePr>
          <p:nvPr/>
        </p:nvGraphicFramePr>
        <p:xfrm>
          <a:off x="6451600" y="1905000"/>
          <a:ext cx="647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9" name="Equation" r:id="rId21" imgW="628715" imgH="657288" progId="Equation.3">
                  <p:embed/>
                </p:oleObj>
              </mc:Choice>
              <mc:Fallback>
                <p:oleObj name="Equation" r:id="rId21" imgW="628715" imgH="6572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1600" y="1905000"/>
                        <a:ext cx="6477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17"/>
          <p:cNvGraphicFramePr>
            <a:graphicFrameLocks noChangeAspect="1"/>
          </p:cNvGraphicFramePr>
          <p:nvPr/>
        </p:nvGraphicFramePr>
        <p:xfrm>
          <a:off x="7137400" y="2162175"/>
          <a:ext cx="1104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0" name="Equation" r:id="rId23" imgW="1085865" imgH="504776" progId="Equation.3">
                  <p:embed/>
                </p:oleObj>
              </mc:Choice>
              <mc:Fallback>
                <p:oleObj name="Equation" r:id="rId23" imgW="1085865" imgH="5047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7400" y="2162175"/>
                        <a:ext cx="1104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Object 18"/>
          <p:cNvGraphicFramePr>
            <a:graphicFrameLocks noChangeAspect="1"/>
          </p:cNvGraphicFramePr>
          <p:nvPr/>
        </p:nvGraphicFramePr>
        <p:xfrm>
          <a:off x="914400" y="3136900"/>
          <a:ext cx="168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1" name="Equation" r:id="rId25" imgW="1676484" imgH="428655" progId="Equation.3">
                  <p:embed/>
                </p:oleObj>
              </mc:Choice>
              <mc:Fallback>
                <p:oleObj name="Equation" r:id="rId25" imgW="1676484" imgH="4286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36900"/>
                        <a:ext cx="168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5" name="Object 19"/>
          <p:cNvGraphicFramePr>
            <a:graphicFrameLocks noChangeAspect="1"/>
          </p:cNvGraphicFramePr>
          <p:nvPr/>
        </p:nvGraphicFramePr>
        <p:xfrm>
          <a:off x="2673350" y="3187700"/>
          <a:ext cx="876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2" name="Equation" r:id="rId27" imgW="857290" imgH="380876" progId="Equation.3">
                  <p:embed/>
                </p:oleObj>
              </mc:Choice>
              <mc:Fallback>
                <p:oleObj name="Equation" r:id="rId27" imgW="857290" imgH="3808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3187700"/>
                        <a:ext cx="876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" name="Object 20"/>
          <p:cNvGraphicFramePr>
            <a:graphicFrameLocks noChangeAspect="1"/>
          </p:cNvGraphicFramePr>
          <p:nvPr/>
        </p:nvGraphicFramePr>
        <p:xfrm>
          <a:off x="3733800" y="3124200"/>
          <a:ext cx="1739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3" name="Equation" r:id="rId29" imgW="1724037" imgH="428655" progId="Equation.3">
                  <p:embed/>
                </p:oleObj>
              </mc:Choice>
              <mc:Fallback>
                <p:oleObj name="Equation" r:id="rId29" imgW="1724037" imgH="4286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124200"/>
                        <a:ext cx="1739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7" name="Object 21"/>
          <p:cNvGraphicFramePr>
            <a:graphicFrameLocks noChangeAspect="1"/>
          </p:cNvGraphicFramePr>
          <p:nvPr/>
        </p:nvGraphicFramePr>
        <p:xfrm>
          <a:off x="5473700" y="3187700"/>
          <a:ext cx="939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4" name="Equation" r:id="rId31" imgW="924025" imgH="304755" progId="Equation.3">
                  <p:embed/>
                </p:oleObj>
              </mc:Choice>
              <mc:Fallback>
                <p:oleObj name="Equation" r:id="rId31" imgW="924025" imgH="3047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700" y="3187700"/>
                        <a:ext cx="939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8" name="Object 22"/>
          <p:cNvGraphicFramePr>
            <a:graphicFrameLocks noChangeAspect="1"/>
          </p:cNvGraphicFramePr>
          <p:nvPr/>
        </p:nvGraphicFramePr>
        <p:xfrm>
          <a:off x="5778500" y="4483100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5" name="Equation" r:id="rId33" imgW="228575" imgH="76121" progId="Equation.3">
                  <p:embed/>
                </p:oleObj>
              </mc:Choice>
              <mc:Fallback>
                <p:oleObj name="Equation" r:id="rId33" imgW="228575" imgH="761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4483100"/>
                        <a:ext cx="2413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9" name="Object 23"/>
          <p:cNvGraphicFramePr>
            <a:graphicFrameLocks noChangeAspect="1"/>
          </p:cNvGraphicFramePr>
          <p:nvPr/>
        </p:nvGraphicFramePr>
        <p:xfrm>
          <a:off x="7924800" y="4483100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6" name="Equation" r:id="rId35" imgW="228575" imgH="76121" progId="Equation.3">
                  <p:embed/>
                </p:oleObj>
              </mc:Choice>
              <mc:Fallback>
                <p:oleObj name="Equation" r:id="rId35" imgW="228575" imgH="761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4483100"/>
                        <a:ext cx="2413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0" name="Object 24"/>
          <p:cNvGraphicFramePr>
            <a:graphicFrameLocks noChangeAspect="1"/>
          </p:cNvGraphicFramePr>
          <p:nvPr/>
        </p:nvGraphicFramePr>
        <p:xfrm>
          <a:off x="5778500" y="4940300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7" name="Equation" r:id="rId37" imgW="228575" imgH="76121" progId="Equation.3">
                  <p:embed/>
                </p:oleObj>
              </mc:Choice>
              <mc:Fallback>
                <p:oleObj name="Equation" r:id="rId37" imgW="228575" imgH="761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4940300"/>
                        <a:ext cx="2413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1" name="Object 25"/>
          <p:cNvGraphicFramePr>
            <a:graphicFrameLocks noChangeAspect="1"/>
          </p:cNvGraphicFramePr>
          <p:nvPr/>
        </p:nvGraphicFramePr>
        <p:xfrm>
          <a:off x="7931150" y="487680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8" name="Equation" r:id="rId39" imgW="228575" imgH="228634" progId="Equation.3">
                  <p:embed/>
                </p:oleObj>
              </mc:Choice>
              <mc:Fallback>
                <p:oleObj name="Equation" r:id="rId39" imgW="228575" imgH="2286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1150" y="4876800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2" name="Object 26"/>
          <p:cNvGraphicFramePr>
            <a:graphicFrameLocks noChangeAspect="1"/>
          </p:cNvGraphicFramePr>
          <p:nvPr/>
        </p:nvGraphicFramePr>
        <p:xfrm>
          <a:off x="4610100" y="5292725"/>
          <a:ext cx="6477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9" name="Equation" r:id="rId41" imgW="628715" imgH="628675" progId="Equation.3">
                  <p:embed/>
                </p:oleObj>
              </mc:Choice>
              <mc:Fallback>
                <p:oleObj name="Equation" r:id="rId41" imgW="628715" imgH="6286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5292725"/>
                        <a:ext cx="6477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3" name="Object 27"/>
          <p:cNvGraphicFramePr>
            <a:graphicFrameLocks noChangeAspect="1"/>
          </p:cNvGraphicFramePr>
          <p:nvPr/>
        </p:nvGraphicFramePr>
        <p:xfrm>
          <a:off x="4813300" y="434340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0" name="Equation" r:id="rId43" imgW="199935" imgH="304755" progId="Equation.3">
                  <p:embed/>
                </p:oleObj>
              </mc:Choice>
              <mc:Fallback>
                <p:oleObj name="Equation" r:id="rId43" imgW="199935" imgH="3047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4343400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4" name="Object 28"/>
          <p:cNvGraphicFramePr>
            <a:graphicFrameLocks noChangeAspect="1"/>
          </p:cNvGraphicFramePr>
          <p:nvPr/>
        </p:nvGraphicFramePr>
        <p:xfrm>
          <a:off x="6781800" y="478790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1" name="Equation" r:id="rId45" imgW="199935" imgH="304755" progId="Equation.3">
                  <p:embed/>
                </p:oleObj>
              </mc:Choice>
              <mc:Fallback>
                <p:oleObj name="Equation" r:id="rId45" imgW="199935" imgH="3047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787900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5" name="Object 29"/>
          <p:cNvGraphicFramePr>
            <a:graphicFrameLocks noChangeAspect="1"/>
          </p:cNvGraphicFramePr>
          <p:nvPr/>
        </p:nvGraphicFramePr>
        <p:xfrm>
          <a:off x="6565900" y="5257800"/>
          <a:ext cx="7493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2" name="Equation" r:id="rId47" imgW="733546" imgH="628675" progId="Equation.3">
                  <p:embed/>
                </p:oleObj>
              </mc:Choice>
              <mc:Fallback>
                <p:oleObj name="Equation" r:id="rId47" imgW="733546" imgH="6286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5257800"/>
                        <a:ext cx="7493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6" name="Freeform 30"/>
          <p:cNvSpPr>
            <a:spLocks/>
          </p:cNvSpPr>
          <p:nvPr/>
        </p:nvSpPr>
        <p:spPr bwMode="auto">
          <a:xfrm>
            <a:off x="5562600" y="5410200"/>
            <a:ext cx="762000" cy="457200"/>
          </a:xfrm>
          <a:custGeom>
            <a:avLst/>
            <a:gdLst>
              <a:gd name="T0" fmla="*/ 0 w 480"/>
              <a:gd name="T1" fmla="*/ 0 h 336"/>
              <a:gd name="T2" fmla="*/ 846772500 w 480"/>
              <a:gd name="T3" fmla="*/ 177748746 h 336"/>
              <a:gd name="T4" fmla="*/ 1209675000 w 480"/>
              <a:gd name="T5" fmla="*/ 622118571 h 336"/>
              <a:gd name="T6" fmla="*/ 0 60000 65536"/>
              <a:gd name="T7" fmla="*/ 0 60000 65536"/>
              <a:gd name="T8" fmla="*/ 0 60000 65536"/>
              <a:gd name="T9" fmla="*/ 0 w 480"/>
              <a:gd name="T10" fmla="*/ 0 h 336"/>
              <a:gd name="T11" fmla="*/ 480 w 48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336">
                <a:moveTo>
                  <a:pt x="0" y="0"/>
                </a:moveTo>
                <a:cubicBezTo>
                  <a:pt x="128" y="20"/>
                  <a:pt x="256" y="40"/>
                  <a:pt x="336" y="96"/>
                </a:cubicBezTo>
                <a:cubicBezTo>
                  <a:pt x="416" y="152"/>
                  <a:pt x="456" y="296"/>
                  <a:pt x="480" y="336"/>
                </a:cubicBezTo>
              </a:path>
            </a:pathLst>
          </a:custGeom>
          <a:noFill/>
          <a:ln w="19050">
            <a:solidFill>
              <a:srgbClr val="CC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</a:rPr>
              <a:t>上凸</a:t>
            </a:r>
          </a:p>
        </p:txBody>
      </p:sp>
      <p:grpSp>
        <p:nvGrpSpPr>
          <p:cNvPr id="9247" name="Group 31"/>
          <p:cNvGrpSpPr>
            <a:grpSpLocks/>
          </p:cNvGrpSpPr>
          <p:nvPr/>
        </p:nvGrpSpPr>
        <p:grpSpPr bwMode="auto">
          <a:xfrm>
            <a:off x="3810000" y="3733800"/>
            <a:ext cx="5105400" cy="2209800"/>
            <a:chOff x="2160" y="336"/>
            <a:chExt cx="3216" cy="1392"/>
          </a:xfrm>
        </p:grpSpPr>
        <p:grpSp>
          <p:nvGrpSpPr>
            <p:cNvPr id="8229" name="Group 32"/>
            <p:cNvGrpSpPr>
              <a:grpSpLocks/>
            </p:cNvGrpSpPr>
            <p:nvPr/>
          </p:nvGrpSpPr>
          <p:grpSpPr bwMode="auto">
            <a:xfrm>
              <a:off x="2160" y="336"/>
              <a:ext cx="3216" cy="1392"/>
              <a:chOff x="2160" y="336"/>
              <a:chExt cx="3216" cy="1392"/>
            </a:xfrm>
          </p:grpSpPr>
          <p:sp>
            <p:nvSpPr>
              <p:cNvPr id="8231" name="Line 33"/>
              <p:cNvSpPr>
                <a:spLocks noChangeShapeType="1"/>
              </p:cNvSpPr>
              <p:nvPr/>
            </p:nvSpPr>
            <p:spPr bwMode="auto">
              <a:xfrm flipV="1">
                <a:off x="2160" y="624"/>
                <a:ext cx="3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32" name="Line 34"/>
              <p:cNvSpPr>
                <a:spLocks noChangeShapeType="1"/>
              </p:cNvSpPr>
              <p:nvPr/>
            </p:nvSpPr>
            <p:spPr bwMode="auto">
              <a:xfrm>
                <a:off x="2544" y="336"/>
                <a:ext cx="0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8233" name="Object 35"/>
              <p:cNvGraphicFramePr>
                <a:graphicFrameLocks noChangeAspect="1"/>
              </p:cNvGraphicFramePr>
              <p:nvPr/>
            </p:nvGraphicFramePr>
            <p:xfrm>
              <a:off x="2277" y="429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73" name="Equation" r:id="rId49" imgW="209662" imgH="228634" progId="Equation.3">
                      <p:embed/>
                    </p:oleObj>
                  </mc:Choice>
                  <mc:Fallback>
                    <p:oleObj name="Equation" r:id="rId49" imgW="209662" imgH="22863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77" y="429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4" name="Object 36"/>
              <p:cNvGraphicFramePr>
                <a:graphicFrameLocks noChangeAspect="1"/>
              </p:cNvGraphicFramePr>
              <p:nvPr/>
            </p:nvGraphicFramePr>
            <p:xfrm>
              <a:off x="2257" y="696"/>
              <a:ext cx="208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74" name="Equation" r:id="rId51" imgW="314223" imgH="400042" progId="Equation.3">
                      <p:embed/>
                    </p:oleObj>
                  </mc:Choice>
                  <mc:Fallback>
                    <p:oleObj name="Equation" r:id="rId51" imgW="314223" imgH="40004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7" y="696"/>
                            <a:ext cx="208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5" name="Object 37"/>
              <p:cNvGraphicFramePr>
                <a:graphicFrameLocks noChangeAspect="1"/>
              </p:cNvGraphicFramePr>
              <p:nvPr/>
            </p:nvGraphicFramePr>
            <p:xfrm>
              <a:off x="2264" y="1032"/>
              <a:ext cx="232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75" name="Equation" r:id="rId53" imgW="352318" imgH="400042" progId="Equation.3">
                      <p:embed/>
                    </p:oleObj>
                  </mc:Choice>
                  <mc:Fallback>
                    <p:oleObj name="Equation" r:id="rId53" imgW="352318" imgH="40004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64" y="1032"/>
                            <a:ext cx="232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6" name="Object 38"/>
              <p:cNvGraphicFramePr>
                <a:graphicFrameLocks noChangeAspect="1"/>
              </p:cNvGraphicFramePr>
              <p:nvPr/>
            </p:nvGraphicFramePr>
            <p:xfrm>
              <a:off x="2296" y="1432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76" name="Equation" r:id="rId55" imgW="228575" imgH="304755" progId="Equation.3">
                      <p:embed/>
                    </p:oleObj>
                  </mc:Choice>
                  <mc:Fallback>
                    <p:oleObj name="Equation" r:id="rId55" imgW="228575" imgH="30475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6" y="1432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7" name="Object 39"/>
              <p:cNvGraphicFramePr>
                <a:graphicFrameLocks noChangeAspect="1"/>
              </p:cNvGraphicFramePr>
              <p:nvPr/>
            </p:nvGraphicFramePr>
            <p:xfrm>
              <a:off x="4128" y="384"/>
              <a:ext cx="9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77" name="Equation" r:id="rId57" imgW="133470" imgH="285860" progId="Equation.3">
                      <p:embed/>
                    </p:oleObj>
                  </mc:Choice>
                  <mc:Fallback>
                    <p:oleObj name="Equation" r:id="rId57" imgW="133470" imgH="2858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384"/>
                            <a:ext cx="9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38" name="Line 40"/>
              <p:cNvSpPr>
                <a:spLocks noChangeShapeType="1"/>
              </p:cNvSpPr>
              <p:nvPr/>
            </p:nvSpPr>
            <p:spPr bwMode="auto">
              <a:xfrm>
                <a:off x="3168" y="336"/>
                <a:ext cx="0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39" name="Line 41"/>
              <p:cNvSpPr>
                <a:spLocks noChangeShapeType="1"/>
              </p:cNvSpPr>
              <p:nvPr/>
            </p:nvSpPr>
            <p:spPr bwMode="auto">
              <a:xfrm>
                <a:off x="3840" y="336"/>
                <a:ext cx="0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40" name="Line 42"/>
              <p:cNvSpPr>
                <a:spLocks noChangeShapeType="1"/>
              </p:cNvSpPr>
              <p:nvPr/>
            </p:nvSpPr>
            <p:spPr bwMode="auto">
              <a:xfrm>
                <a:off x="4464" y="336"/>
                <a:ext cx="0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8241" name="Object 43"/>
              <p:cNvGraphicFramePr>
                <a:graphicFrameLocks noChangeAspect="1"/>
              </p:cNvGraphicFramePr>
              <p:nvPr/>
            </p:nvGraphicFramePr>
            <p:xfrm>
              <a:off x="2784" y="424"/>
              <a:ext cx="13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78" name="Equation" r:id="rId59" imgW="199935" imgH="304755" progId="Equation.3">
                      <p:embed/>
                    </p:oleObj>
                  </mc:Choice>
                  <mc:Fallback>
                    <p:oleObj name="Equation" r:id="rId59" imgW="199935" imgH="30475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424"/>
                            <a:ext cx="136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42" name="Object 44"/>
              <p:cNvGraphicFramePr>
                <a:graphicFrameLocks noChangeAspect="1"/>
              </p:cNvGraphicFramePr>
              <p:nvPr/>
            </p:nvGraphicFramePr>
            <p:xfrm>
              <a:off x="3240" y="384"/>
              <a:ext cx="504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79" name="Equation" r:id="rId61" imgW="781099" imgH="390594" progId="Equation.3">
                      <p:embed/>
                    </p:oleObj>
                  </mc:Choice>
                  <mc:Fallback>
                    <p:oleObj name="Equation" r:id="rId61" imgW="781099" imgH="39059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40" y="384"/>
                            <a:ext cx="504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43" name="Object 45"/>
              <p:cNvGraphicFramePr>
                <a:graphicFrameLocks noChangeAspect="1"/>
              </p:cNvGraphicFramePr>
              <p:nvPr/>
            </p:nvGraphicFramePr>
            <p:xfrm>
              <a:off x="4552" y="384"/>
              <a:ext cx="728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80" name="Equation" r:id="rId63" imgW="1142873" imgH="390594" progId="Equation.3">
                      <p:embed/>
                    </p:oleObj>
                  </mc:Choice>
                  <mc:Fallback>
                    <p:oleObj name="Equation" r:id="rId63" imgW="1142873" imgH="39059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52" y="384"/>
                            <a:ext cx="728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230" name="Rectangle 46"/>
            <p:cNvSpPr>
              <a:spLocks noChangeArrowheads="1"/>
            </p:cNvSpPr>
            <p:nvPr/>
          </p:nvSpPr>
          <p:spPr bwMode="auto">
            <a:xfrm>
              <a:off x="2160" y="336"/>
              <a:ext cx="3216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</p:grpSp>
      <p:sp>
        <p:nvSpPr>
          <p:cNvPr id="9263" name="Freeform 47"/>
          <p:cNvSpPr>
            <a:spLocks/>
          </p:cNvSpPr>
          <p:nvPr/>
        </p:nvSpPr>
        <p:spPr bwMode="auto">
          <a:xfrm>
            <a:off x="7772400" y="5486400"/>
            <a:ext cx="762000" cy="381000"/>
          </a:xfrm>
          <a:custGeom>
            <a:avLst/>
            <a:gdLst>
              <a:gd name="T0" fmla="*/ 0 w 480"/>
              <a:gd name="T1" fmla="*/ 0 h 240"/>
              <a:gd name="T2" fmla="*/ 362902500 w 480"/>
              <a:gd name="T3" fmla="*/ 483870000 h 240"/>
              <a:gd name="T4" fmla="*/ 1209675000 w 480"/>
              <a:gd name="T5" fmla="*/ 604837500 h 240"/>
              <a:gd name="T6" fmla="*/ 0 60000 65536"/>
              <a:gd name="T7" fmla="*/ 0 60000 65536"/>
              <a:gd name="T8" fmla="*/ 0 60000 65536"/>
              <a:gd name="T9" fmla="*/ 0 w 480"/>
              <a:gd name="T10" fmla="*/ 0 h 240"/>
              <a:gd name="T11" fmla="*/ 480 w 480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240">
                <a:moveTo>
                  <a:pt x="0" y="0"/>
                </a:moveTo>
                <a:cubicBezTo>
                  <a:pt x="32" y="76"/>
                  <a:pt x="64" y="152"/>
                  <a:pt x="144" y="192"/>
                </a:cubicBezTo>
                <a:cubicBezTo>
                  <a:pt x="224" y="232"/>
                  <a:pt x="352" y="236"/>
                  <a:pt x="480" y="24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</a:rPr>
              <a:t>下凸</a:t>
            </a:r>
          </a:p>
        </p:txBody>
      </p:sp>
      <p:sp>
        <p:nvSpPr>
          <p:cNvPr id="9264" name="Text Box 48"/>
          <p:cNvSpPr txBox="1">
            <a:spLocks noChangeArrowheads="1"/>
          </p:cNvSpPr>
          <p:nvPr/>
        </p:nvSpPr>
        <p:spPr bwMode="auto">
          <a:xfrm>
            <a:off x="533400" y="4038600"/>
            <a:ext cx="2703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3)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判别曲线形态</a:t>
            </a:r>
          </a:p>
        </p:txBody>
      </p:sp>
      <p:sp>
        <p:nvSpPr>
          <p:cNvPr id="9265" name="Rectangle 49"/>
          <p:cNvSpPr>
            <a:spLocks noChangeArrowheads="1"/>
          </p:cNvSpPr>
          <p:nvPr/>
        </p:nvSpPr>
        <p:spPr bwMode="auto">
          <a:xfrm>
            <a:off x="4343400" y="59436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400" b="1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极大</a:t>
            </a:r>
            <a:r>
              <a:rPr kumimoji="1" lang="en-US" altLang="zh-CN" sz="2400" b="1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9266" name="Rectangle 50"/>
          <p:cNvSpPr>
            <a:spLocks noChangeArrowheads="1"/>
          </p:cNvSpPr>
          <p:nvPr/>
        </p:nvSpPr>
        <p:spPr bwMode="auto">
          <a:xfrm>
            <a:off x="6400800" y="5943600"/>
            <a:ext cx="1062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400" b="1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拐点</a:t>
            </a:r>
            <a:r>
              <a:rPr kumimoji="1" lang="en-US" altLang="zh-CN" sz="2400" b="1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551363" y="4838700"/>
          <a:ext cx="63341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1" name="公式" r:id="rId65" imgW="279360" imgH="164880" progId="Equation.3">
                  <p:embed/>
                </p:oleObj>
              </mc:Choice>
              <mc:Fallback>
                <p:oleObj name="公式" r:id="rId65" imgW="2793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363" y="4838700"/>
                        <a:ext cx="633412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573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autoUpdateAnimBg="0"/>
      <p:bldP spid="9225" grpId="0" autoUpdateAnimBg="0"/>
      <p:bldP spid="9226" grpId="0" autoUpdateAnimBg="0"/>
      <p:bldP spid="9246" grpId="0" animBg="1"/>
      <p:bldP spid="9263" grpId="0" animBg="1"/>
      <p:bldP spid="9264" grpId="0" build="p" autoUpdateAnimBg="0"/>
      <p:bldP spid="9265" grpId="0" autoUpdateAnimBg="0"/>
      <p:bldP spid="926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209800" y="2514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400" b="1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极大</a:t>
            </a:r>
            <a:r>
              <a:rPr kumimoji="1" lang="en-US" altLang="zh-CN" sz="2400" b="1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267200" y="2514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400" b="1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拐点</a:t>
            </a:r>
            <a:r>
              <a:rPr kumimoji="1" lang="en-US" altLang="zh-CN" sz="2400" b="1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038225" y="3810000"/>
          <a:ext cx="14001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2" name="Equation" r:id="rId3" imgW="1390631" imgH="571449" progId="Equation.3">
                  <p:embed/>
                </p:oleObj>
              </mc:Choice>
              <mc:Fallback>
                <p:oleObj name="Equation" r:id="rId3" imgW="1390631" imgH="571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3810000"/>
                        <a:ext cx="140017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685800" y="4633913"/>
          <a:ext cx="10731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3" name="Equation" r:id="rId5" imgW="1066682" imgH="380876" progId="Equation.3">
                  <p:embed/>
                </p:oleObj>
              </mc:Choice>
              <mc:Fallback>
                <p:oleObj name="Equation" r:id="rId5" imgW="1066682" imgH="3808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633913"/>
                        <a:ext cx="10731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752600" y="449580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为水平渐近线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609600" y="518160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5)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作图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533400" y="3124200"/>
            <a:ext cx="21272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4) 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求渐近线</a:t>
            </a:r>
          </a:p>
        </p:txBody>
      </p:sp>
      <p:grpSp>
        <p:nvGrpSpPr>
          <p:cNvPr id="9225" name="Group 9"/>
          <p:cNvGrpSpPr>
            <a:grpSpLocks/>
          </p:cNvGrpSpPr>
          <p:nvPr/>
        </p:nvGrpSpPr>
        <p:grpSpPr bwMode="auto">
          <a:xfrm>
            <a:off x="1600200" y="304800"/>
            <a:ext cx="5105400" cy="2209800"/>
            <a:chOff x="2160" y="336"/>
            <a:chExt cx="3216" cy="1392"/>
          </a:xfrm>
        </p:grpSpPr>
        <p:graphicFrame>
          <p:nvGraphicFramePr>
            <p:cNvPr id="9252" name="Object 10"/>
            <p:cNvGraphicFramePr>
              <a:graphicFrameLocks noChangeAspect="1"/>
            </p:cNvGraphicFramePr>
            <p:nvPr/>
          </p:nvGraphicFramePr>
          <p:xfrm>
            <a:off x="3400" y="808"/>
            <a:ext cx="152" cy="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64" name="Equation" r:id="rId7" imgW="228575" imgH="76121" progId="Equation.3">
                    <p:embed/>
                  </p:oleObj>
                </mc:Choice>
                <mc:Fallback>
                  <p:oleObj name="Equation" r:id="rId7" imgW="228575" imgH="7612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0" y="808"/>
                          <a:ext cx="152" cy="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3" name="Object 11"/>
            <p:cNvGraphicFramePr>
              <a:graphicFrameLocks noChangeAspect="1"/>
            </p:cNvGraphicFramePr>
            <p:nvPr/>
          </p:nvGraphicFramePr>
          <p:xfrm>
            <a:off x="4752" y="808"/>
            <a:ext cx="152" cy="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65" name="Equation" r:id="rId9" imgW="228575" imgH="76121" progId="Equation.3">
                    <p:embed/>
                  </p:oleObj>
                </mc:Choice>
                <mc:Fallback>
                  <p:oleObj name="Equation" r:id="rId9" imgW="228575" imgH="7612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808"/>
                          <a:ext cx="152" cy="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4" name="Object 12"/>
            <p:cNvGraphicFramePr>
              <a:graphicFrameLocks noChangeAspect="1"/>
            </p:cNvGraphicFramePr>
            <p:nvPr/>
          </p:nvGraphicFramePr>
          <p:xfrm>
            <a:off x="3400" y="1096"/>
            <a:ext cx="152" cy="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66" name="Equation" r:id="rId11" imgW="228575" imgH="76121" progId="Equation.3">
                    <p:embed/>
                  </p:oleObj>
                </mc:Choice>
                <mc:Fallback>
                  <p:oleObj name="Equation" r:id="rId11" imgW="228575" imgH="7612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0" y="1096"/>
                          <a:ext cx="152" cy="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5" name="Object 13"/>
            <p:cNvGraphicFramePr>
              <a:graphicFrameLocks noChangeAspect="1"/>
            </p:cNvGraphicFramePr>
            <p:nvPr/>
          </p:nvGraphicFramePr>
          <p:xfrm>
            <a:off x="4756" y="1056"/>
            <a:ext cx="15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67" name="Equation" r:id="rId13" imgW="228575" imgH="228634" progId="Equation.3">
                    <p:embed/>
                  </p:oleObj>
                </mc:Choice>
                <mc:Fallback>
                  <p:oleObj name="Equation" r:id="rId13" imgW="228575" imgH="2286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6" y="1056"/>
                          <a:ext cx="15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6" name="Object 14"/>
            <p:cNvGraphicFramePr>
              <a:graphicFrameLocks noChangeAspect="1"/>
            </p:cNvGraphicFramePr>
            <p:nvPr/>
          </p:nvGraphicFramePr>
          <p:xfrm>
            <a:off x="2664" y="1318"/>
            <a:ext cx="40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68" name="Equation" r:id="rId15" imgW="628715" imgH="628675" progId="Equation.3">
                    <p:embed/>
                  </p:oleObj>
                </mc:Choice>
                <mc:Fallback>
                  <p:oleObj name="Equation" r:id="rId15" imgW="628715" imgH="6286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4" y="1318"/>
                          <a:ext cx="40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7" name="Object 15"/>
            <p:cNvGraphicFramePr>
              <a:graphicFrameLocks noChangeAspect="1"/>
            </p:cNvGraphicFramePr>
            <p:nvPr/>
          </p:nvGraphicFramePr>
          <p:xfrm>
            <a:off x="2792" y="720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69" name="Equation" r:id="rId17" imgW="199935" imgH="304755" progId="Equation.3">
                    <p:embed/>
                  </p:oleObj>
                </mc:Choice>
                <mc:Fallback>
                  <p:oleObj name="Equation" r:id="rId17" imgW="199935" imgH="30475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2" y="720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8" name="Object 16"/>
            <p:cNvGraphicFramePr>
              <a:graphicFrameLocks noChangeAspect="1"/>
            </p:cNvGraphicFramePr>
            <p:nvPr/>
          </p:nvGraphicFramePr>
          <p:xfrm>
            <a:off x="4032" y="1000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70" name="Equation" r:id="rId19" imgW="199935" imgH="304755" progId="Equation.3">
                    <p:embed/>
                  </p:oleObj>
                </mc:Choice>
                <mc:Fallback>
                  <p:oleObj name="Equation" r:id="rId19" imgW="199935" imgH="30475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000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9" name="Object 17"/>
            <p:cNvGraphicFramePr>
              <a:graphicFrameLocks noChangeAspect="1"/>
            </p:cNvGraphicFramePr>
            <p:nvPr/>
          </p:nvGraphicFramePr>
          <p:xfrm>
            <a:off x="3896" y="1296"/>
            <a:ext cx="472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71" name="Equation" r:id="rId21" imgW="733546" imgH="628675" progId="Equation.3">
                    <p:embed/>
                  </p:oleObj>
                </mc:Choice>
                <mc:Fallback>
                  <p:oleObj name="Equation" r:id="rId21" imgW="733546" imgH="6286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6" y="1296"/>
                          <a:ext cx="472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0" name="Freeform 18"/>
            <p:cNvSpPr>
              <a:spLocks/>
            </p:cNvSpPr>
            <p:nvPr/>
          </p:nvSpPr>
          <p:spPr bwMode="auto">
            <a:xfrm>
              <a:off x="3264" y="1392"/>
              <a:ext cx="480" cy="288"/>
            </a:xfrm>
            <a:custGeom>
              <a:avLst/>
              <a:gdLst>
                <a:gd name="T0" fmla="*/ 0 w 480"/>
                <a:gd name="T1" fmla="*/ 0 h 336"/>
                <a:gd name="T2" fmla="*/ 336 w 480"/>
                <a:gd name="T3" fmla="*/ 70 h 336"/>
                <a:gd name="T4" fmla="*/ 480 w 480"/>
                <a:gd name="T5" fmla="*/ 247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0" h="336">
                  <a:moveTo>
                    <a:pt x="0" y="0"/>
                  </a:moveTo>
                  <a:cubicBezTo>
                    <a:pt x="128" y="20"/>
                    <a:pt x="256" y="40"/>
                    <a:pt x="336" y="96"/>
                  </a:cubicBezTo>
                  <a:cubicBezTo>
                    <a:pt x="416" y="152"/>
                    <a:pt x="456" y="296"/>
                    <a:pt x="480" y="336"/>
                  </a:cubicBezTo>
                </a:path>
              </a:pathLst>
            </a:custGeom>
            <a:noFill/>
            <a:ln w="19050" cmpd="sng">
              <a:solidFill>
                <a:srgbClr val="CC66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9261" name="Group 19"/>
            <p:cNvGrpSpPr>
              <a:grpSpLocks/>
            </p:cNvGrpSpPr>
            <p:nvPr/>
          </p:nvGrpSpPr>
          <p:grpSpPr bwMode="auto">
            <a:xfrm>
              <a:off x="2160" y="336"/>
              <a:ext cx="3216" cy="1392"/>
              <a:chOff x="2160" y="336"/>
              <a:chExt cx="3216" cy="1392"/>
            </a:xfrm>
          </p:grpSpPr>
          <p:grpSp>
            <p:nvGrpSpPr>
              <p:cNvPr id="9263" name="Group 20"/>
              <p:cNvGrpSpPr>
                <a:grpSpLocks/>
              </p:cNvGrpSpPr>
              <p:nvPr/>
            </p:nvGrpSpPr>
            <p:grpSpPr bwMode="auto">
              <a:xfrm>
                <a:off x="2160" y="336"/>
                <a:ext cx="3216" cy="1392"/>
                <a:chOff x="2160" y="336"/>
                <a:chExt cx="3216" cy="1392"/>
              </a:xfrm>
            </p:grpSpPr>
            <p:sp>
              <p:nvSpPr>
                <p:cNvPr id="9265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2160" y="624"/>
                  <a:ext cx="32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66" name="Line 22"/>
                <p:cNvSpPr>
                  <a:spLocks noChangeShapeType="1"/>
                </p:cNvSpPr>
                <p:nvPr/>
              </p:nvSpPr>
              <p:spPr bwMode="auto">
                <a:xfrm>
                  <a:off x="2544" y="336"/>
                  <a:ext cx="0" cy="13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graphicFrame>
              <p:nvGraphicFramePr>
                <p:cNvPr id="9267" name="Object 23"/>
                <p:cNvGraphicFramePr>
                  <a:graphicFrameLocks noChangeAspect="1"/>
                </p:cNvGraphicFramePr>
                <p:nvPr/>
              </p:nvGraphicFramePr>
              <p:xfrm>
                <a:off x="2277" y="429"/>
                <a:ext cx="144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072" name="Equation" r:id="rId23" imgW="209662" imgH="228634" progId="Equation.3">
                        <p:embed/>
                      </p:oleObj>
                    </mc:Choice>
                    <mc:Fallback>
                      <p:oleObj name="Equation" r:id="rId23" imgW="209662" imgH="228634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77" y="429"/>
                              <a:ext cx="144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268" name="Object 24"/>
                <p:cNvGraphicFramePr>
                  <a:graphicFrameLocks noChangeAspect="1"/>
                </p:cNvGraphicFramePr>
                <p:nvPr/>
              </p:nvGraphicFramePr>
              <p:xfrm>
                <a:off x="2257" y="696"/>
                <a:ext cx="208" cy="2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073" name="Equation" r:id="rId25" imgW="314223" imgH="400042" progId="Equation.3">
                        <p:embed/>
                      </p:oleObj>
                    </mc:Choice>
                    <mc:Fallback>
                      <p:oleObj name="Equation" r:id="rId25" imgW="314223" imgH="40004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57" y="696"/>
                              <a:ext cx="208" cy="2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269" name="Object 25"/>
                <p:cNvGraphicFramePr>
                  <a:graphicFrameLocks noChangeAspect="1"/>
                </p:cNvGraphicFramePr>
                <p:nvPr/>
              </p:nvGraphicFramePr>
              <p:xfrm>
                <a:off x="2264" y="1032"/>
                <a:ext cx="232" cy="2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074" name="Equation" r:id="rId27" imgW="352318" imgH="400042" progId="Equation.3">
                        <p:embed/>
                      </p:oleObj>
                    </mc:Choice>
                    <mc:Fallback>
                      <p:oleObj name="Equation" r:id="rId27" imgW="352318" imgH="40004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64" y="1032"/>
                              <a:ext cx="232" cy="2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270" name="Object 26"/>
                <p:cNvGraphicFramePr>
                  <a:graphicFrameLocks noChangeAspect="1"/>
                </p:cNvGraphicFramePr>
                <p:nvPr/>
              </p:nvGraphicFramePr>
              <p:xfrm>
                <a:off x="2296" y="1432"/>
                <a:ext cx="152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075" name="Equation" r:id="rId29" imgW="228575" imgH="304755" progId="Equation.3">
                        <p:embed/>
                      </p:oleObj>
                    </mc:Choice>
                    <mc:Fallback>
                      <p:oleObj name="Equation" r:id="rId29" imgW="228575" imgH="304755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96" y="1432"/>
                              <a:ext cx="152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271" name="Object 27"/>
                <p:cNvGraphicFramePr>
                  <a:graphicFrameLocks noChangeAspect="1"/>
                </p:cNvGraphicFramePr>
                <p:nvPr/>
              </p:nvGraphicFramePr>
              <p:xfrm>
                <a:off x="4128" y="384"/>
                <a:ext cx="96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076" name="Equation" r:id="rId31" imgW="133470" imgH="285860" progId="Equation.3">
                        <p:embed/>
                      </p:oleObj>
                    </mc:Choice>
                    <mc:Fallback>
                      <p:oleObj name="Equation" r:id="rId31" imgW="133470" imgH="28586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28" y="384"/>
                              <a:ext cx="96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272" name="Line 28"/>
                <p:cNvSpPr>
                  <a:spLocks noChangeShapeType="1"/>
                </p:cNvSpPr>
                <p:nvPr/>
              </p:nvSpPr>
              <p:spPr bwMode="auto">
                <a:xfrm>
                  <a:off x="3168" y="336"/>
                  <a:ext cx="0" cy="13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73" name="Line 29"/>
                <p:cNvSpPr>
                  <a:spLocks noChangeShapeType="1"/>
                </p:cNvSpPr>
                <p:nvPr/>
              </p:nvSpPr>
              <p:spPr bwMode="auto">
                <a:xfrm>
                  <a:off x="3840" y="336"/>
                  <a:ext cx="0" cy="13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74" name="Line 30"/>
                <p:cNvSpPr>
                  <a:spLocks noChangeShapeType="1"/>
                </p:cNvSpPr>
                <p:nvPr/>
              </p:nvSpPr>
              <p:spPr bwMode="auto">
                <a:xfrm>
                  <a:off x="4464" y="336"/>
                  <a:ext cx="0" cy="13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graphicFrame>
              <p:nvGraphicFramePr>
                <p:cNvPr id="9275" name="Object 31"/>
                <p:cNvGraphicFramePr>
                  <a:graphicFrameLocks noChangeAspect="1"/>
                </p:cNvGraphicFramePr>
                <p:nvPr/>
              </p:nvGraphicFramePr>
              <p:xfrm>
                <a:off x="2784" y="424"/>
                <a:ext cx="136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077" name="Equation" r:id="rId33" imgW="199935" imgH="304755" progId="Equation.3">
                        <p:embed/>
                      </p:oleObj>
                    </mc:Choice>
                    <mc:Fallback>
                      <p:oleObj name="Equation" r:id="rId33" imgW="199935" imgH="304755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84" y="424"/>
                              <a:ext cx="136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276" name="Object 32"/>
                <p:cNvGraphicFramePr>
                  <a:graphicFrameLocks noChangeAspect="1"/>
                </p:cNvGraphicFramePr>
                <p:nvPr/>
              </p:nvGraphicFramePr>
              <p:xfrm>
                <a:off x="3240" y="384"/>
                <a:ext cx="504" cy="2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078" name="Equation" r:id="rId35" imgW="781099" imgH="390594" progId="Equation.3">
                        <p:embed/>
                      </p:oleObj>
                    </mc:Choice>
                    <mc:Fallback>
                      <p:oleObj name="Equation" r:id="rId35" imgW="781099" imgH="390594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40" y="384"/>
                              <a:ext cx="504" cy="25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277" name="Object 33"/>
                <p:cNvGraphicFramePr>
                  <a:graphicFrameLocks noChangeAspect="1"/>
                </p:cNvGraphicFramePr>
                <p:nvPr/>
              </p:nvGraphicFramePr>
              <p:xfrm>
                <a:off x="4552" y="384"/>
                <a:ext cx="728" cy="2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079" name="Equation" r:id="rId37" imgW="1142873" imgH="390594" progId="Equation.3">
                        <p:embed/>
                      </p:oleObj>
                    </mc:Choice>
                    <mc:Fallback>
                      <p:oleObj name="Equation" r:id="rId37" imgW="1142873" imgH="390594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52" y="384"/>
                              <a:ext cx="728" cy="25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9264" name="Rectangle 34"/>
              <p:cNvSpPr>
                <a:spLocks noChangeArrowheads="1"/>
              </p:cNvSpPr>
              <p:nvPr/>
            </p:nvSpPr>
            <p:spPr bwMode="auto">
              <a:xfrm>
                <a:off x="2160" y="336"/>
                <a:ext cx="3216" cy="13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262" name="Freeform 35"/>
            <p:cNvSpPr>
              <a:spLocks/>
            </p:cNvSpPr>
            <p:nvPr/>
          </p:nvSpPr>
          <p:spPr bwMode="auto">
            <a:xfrm>
              <a:off x="4656" y="1440"/>
              <a:ext cx="480" cy="240"/>
            </a:xfrm>
            <a:custGeom>
              <a:avLst/>
              <a:gdLst>
                <a:gd name="T0" fmla="*/ 0 w 480"/>
                <a:gd name="T1" fmla="*/ 0 h 240"/>
                <a:gd name="T2" fmla="*/ 144 w 480"/>
                <a:gd name="T3" fmla="*/ 192 h 240"/>
                <a:gd name="T4" fmla="*/ 480 w 480"/>
                <a:gd name="T5" fmla="*/ 24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0" h="240">
                  <a:moveTo>
                    <a:pt x="0" y="0"/>
                  </a:moveTo>
                  <a:cubicBezTo>
                    <a:pt x="32" y="76"/>
                    <a:pt x="64" y="152"/>
                    <a:pt x="144" y="192"/>
                  </a:cubicBezTo>
                  <a:cubicBezTo>
                    <a:pt x="224" y="232"/>
                    <a:pt x="352" y="236"/>
                    <a:pt x="480" y="24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0276" name="Rectangle 36"/>
          <p:cNvSpPr>
            <a:spLocks noChangeArrowheads="1"/>
          </p:cNvSpPr>
          <p:nvPr/>
        </p:nvSpPr>
        <p:spPr bwMode="auto">
          <a:xfrm>
            <a:off x="4314825" y="3276600"/>
            <a:ext cx="4524375" cy="2286000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10277" name="Object 37"/>
          <p:cNvGraphicFramePr>
            <a:graphicFrameLocks noChangeAspect="1"/>
          </p:cNvGraphicFramePr>
          <p:nvPr/>
        </p:nvGraphicFramePr>
        <p:xfrm>
          <a:off x="6938963" y="3422650"/>
          <a:ext cx="166846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0" name="Equation" r:id="rId39" imgW="1838324" imgH="923983" progId="Equation.3">
                  <p:embed/>
                </p:oleObj>
              </mc:Choice>
              <mc:Fallback>
                <p:oleObj name="Equation" r:id="rId39" imgW="1838324" imgH="9239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8963" y="3422650"/>
                        <a:ext cx="1668462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78" name="Group 38"/>
          <p:cNvGrpSpPr>
            <a:grpSpLocks/>
          </p:cNvGrpSpPr>
          <p:nvPr/>
        </p:nvGrpSpPr>
        <p:grpSpPr bwMode="auto">
          <a:xfrm>
            <a:off x="4762500" y="3432175"/>
            <a:ext cx="3808413" cy="1978025"/>
            <a:chOff x="3066" y="2210"/>
            <a:chExt cx="2399" cy="1246"/>
          </a:xfrm>
        </p:grpSpPr>
        <p:graphicFrame>
          <p:nvGraphicFramePr>
            <p:cNvPr id="9247" name="Object 39"/>
            <p:cNvGraphicFramePr>
              <a:graphicFrameLocks noChangeAspect="1"/>
            </p:cNvGraphicFramePr>
            <p:nvPr/>
          </p:nvGraphicFramePr>
          <p:xfrm>
            <a:off x="5328" y="3312"/>
            <a:ext cx="137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81" name="Equation" r:id="rId41" imgW="209662" imgH="228634" progId="Equation.3">
                    <p:embed/>
                  </p:oleObj>
                </mc:Choice>
                <mc:Fallback>
                  <p:oleObj name="Equation" r:id="rId41" imgW="209662" imgH="2286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3312"/>
                          <a:ext cx="137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8" name="Object 40"/>
            <p:cNvGraphicFramePr>
              <a:graphicFrameLocks noChangeAspect="1"/>
            </p:cNvGraphicFramePr>
            <p:nvPr/>
          </p:nvGraphicFramePr>
          <p:xfrm>
            <a:off x="3984" y="2210"/>
            <a:ext cx="14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82" name="Equation" r:id="rId43" imgW="228575" imgH="304755" progId="Equation.3">
                    <p:embed/>
                  </p:oleObj>
                </mc:Choice>
                <mc:Fallback>
                  <p:oleObj name="Equation" r:id="rId43" imgW="228575" imgH="30475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210"/>
                          <a:ext cx="144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9" name="Object 41"/>
            <p:cNvGraphicFramePr>
              <a:graphicFrameLocks noChangeAspect="1"/>
            </p:cNvGraphicFramePr>
            <p:nvPr/>
          </p:nvGraphicFramePr>
          <p:xfrm>
            <a:off x="4032" y="3287"/>
            <a:ext cx="129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83" name="Equation" r:id="rId45" imgW="199935" imgH="228634" progId="Equation.3">
                    <p:embed/>
                  </p:oleObj>
                </mc:Choice>
                <mc:Fallback>
                  <p:oleObj name="Equation" r:id="rId45" imgW="199935" imgH="2286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287"/>
                          <a:ext cx="129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0" name="Line 42"/>
            <p:cNvSpPr>
              <a:spLocks noChangeShapeType="1"/>
            </p:cNvSpPr>
            <p:nvPr/>
          </p:nvSpPr>
          <p:spPr bwMode="auto">
            <a:xfrm>
              <a:off x="3066" y="3267"/>
              <a:ext cx="2358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251" name="Line 43"/>
            <p:cNvSpPr>
              <a:spLocks noChangeShapeType="1"/>
            </p:cNvSpPr>
            <p:nvPr/>
          </p:nvSpPr>
          <p:spPr bwMode="auto">
            <a:xfrm>
              <a:off x="4170" y="2256"/>
              <a:ext cx="1" cy="117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284" name="Group 44"/>
          <p:cNvGrpSpPr>
            <a:grpSpLocks/>
          </p:cNvGrpSpPr>
          <p:nvPr/>
        </p:nvGrpSpPr>
        <p:grpSpPr bwMode="auto">
          <a:xfrm>
            <a:off x="6513513" y="4343400"/>
            <a:ext cx="1781175" cy="762000"/>
            <a:chOff x="2442" y="1875"/>
            <a:chExt cx="1122" cy="480"/>
          </a:xfrm>
        </p:grpSpPr>
        <p:sp>
          <p:nvSpPr>
            <p:cNvPr id="9243" name="Freeform 45"/>
            <p:cNvSpPr>
              <a:spLocks/>
            </p:cNvSpPr>
            <p:nvPr/>
          </p:nvSpPr>
          <p:spPr bwMode="auto">
            <a:xfrm>
              <a:off x="2442" y="1875"/>
              <a:ext cx="288" cy="138"/>
            </a:xfrm>
            <a:custGeom>
              <a:avLst/>
              <a:gdLst>
                <a:gd name="T0" fmla="*/ 6 w 288"/>
                <a:gd name="T1" fmla="*/ 0 h 138"/>
                <a:gd name="T2" fmla="*/ 12 w 288"/>
                <a:gd name="T3" fmla="*/ 0 h 138"/>
                <a:gd name="T4" fmla="*/ 18 w 288"/>
                <a:gd name="T5" fmla="*/ 0 h 138"/>
                <a:gd name="T6" fmla="*/ 24 w 288"/>
                <a:gd name="T7" fmla="*/ 0 h 138"/>
                <a:gd name="T8" fmla="*/ 24 w 288"/>
                <a:gd name="T9" fmla="*/ 0 h 138"/>
                <a:gd name="T10" fmla="*/ 30 w 288"/>
                <a:gd name="T11" fmla="*/ 0 h 138"/>
                <a:gd name="T12" fmla="*/ 36 w 288"/>
                <a:gd name="T13" fmla="*/ 0 h 138"/>
                <a:gd name="T14" fmla="*/ 42 w 288"/>
                <a:gd name="T15" fmla="*/ 6 h 138"/>
                <a:gd name="T16" fmla="*/ 48 w 288"/>
                <a:gd name="T17" fmla="*/ 6 h 138"/>
                <a:gd name="T18" fmla="*/ 54 w 288"/>
                <a:gd name="T19" fmla="*/ 6 h 138"/>
                <a:gd name="T20" fmla="*/ 60 w 288"/>
                <a:gd name="T21" fmla="*/ 6 h 138"/>
                <a:gd name="T22" fmla="*/ 66 w 288"/>
                <a:gd name="T23" fmla="*/ 6 h 138"/>
                <a:gd name="T24" fmla="*/ 72 w 288"/>
                <a:gd name="T25" fmla="*/ 12 h 138"/>
                <a:gd name="T26" fmla="*/ 78 w 288"/>
                <a:gd name="T27" fmla="*/ 12 h 138"/>
                <a:gd name="T28" fmla="*/ 84 w 288"/>
                <a:gd name="T29" fmla="*/ 12 h 138"/>
                <a:gd name="T30" fmla="*/ 90 w 288"/>
                <a:gd name="T31" fmla="*/ 18 h 138"/>
                <a:gd name="T32" fmla="*/ 96 w 288"/>
                <a:gd name="T33" fmla="*/ 18 h 138"/>
                <a:gd name="T34" fmla="*/ 102 w 288"/>
                <a:gd name="T35" fmla="*/ 18 h 138"/>
                <a:gd name="T36" fmla="*/ 108 w 288"/>
                <a:gd name="T37" fmla="*/ 24 h 138"/>
                <a:gd name="T38" fmla="*/ 114 w 288"/>
                <a:gd name="T39" fmla="*/ 24 h 138"/>
                <a:gd name="T40" fmla="*/ 114 w 288"/>
                <a:gd name="T41" fmla="*/ 24 h 138"/>
                <a:gd name="T42" fmla="*/ 120 w 288"/>
                <a:gd name="T43" fmla="*/ 30 h 138"/>
                <a:gd name="T44" fmla="*/ 126 w 288"/>
                <a:gd name="T45" fmla="*/ 30 h 138"/>
                <a:gd name="T46" fmla="*/ 132 w 288"/>
                <a:gd name="T47" fmla="*/ 36 h 138"/>
                <a:gd name="T48" fmla="*/ 138 w 288"/>
                <a:gd name="T49" fmla="*/ 36 h 138"/>
                <a:gd name="T50" fmla="*/ 144 w 288"/>
                <a:gd name="T51" fmla="*/ 42 h 138"/>
                <a:gd name="T52" fmla="*/ 150 w 288"/>
                <a:gd name="T53" fmla="*/ 42 h 138"/>
                <a:gd name="T54" fmla="*/ 156 w 288"/>
                <a:gd name="T55" fmla="*/ 48 h 138"/>
                <a:gd name="T56" fmla="*/ 162 w 288"/>
                <a:gd name="T57" fmla="*/ 48 h 138"/>
                <a:gd name="T58" fmla="*/ 168 w 288"/>
                <a:gd name="T59" fmla="*/ 54 h 138"/>
                <a:gd name="T60" fmla="*/ 174 w 288"/>
                <a:gd name="T61" fmla="*/ 54 h 138"/>
                <a:gd name="T62" fmla="*/ 180 w 288"/>
                <a:gd name="T63" fmla="*/ 60 h 138"/>
                <a:gd name="T64" fmla="*/ 186 w 288"/>
                <a:gd name="T65" fmla="*/ 66 h 138"/>
                <a:gd name="T66" fmla="*/ 192 w 288"/>
                <a:gd name="T67" fmla="*/ 66 h 138"/>
                <a:gd name="T68" fmla="*/ 198 w 288"/>
                <a:gd name="T69" fmla="*/ 72 h 138"/>
                <a:gd name="T70" fmla="*/ 198 w 288"/>
                <a:gd name="T71" fmla="*/ 72 h 138"/>
                <a:gd name="T72" fmla="*/ 204 w 288"/>
                <a:gd name="T73" fmla="*/ 78 h 138"/>
                <a:gd name="T74" fmla="*/ 210 w 288"/>
                <a:gd name="T75" fmla="*/ 84 h 138"/>
                <a:gd name="T76" fmla="*/ 216 w 288"/>
                <a:gd name="T77" fmla="*/ 84 h 138"/>
                <a:gd name="T78" fmla="*/ 222 w 288"/>
                <a:gd name="T79" fmla="*/ 90 h 138"/>
                <a:gd name="T80" fmla="*/ 228 w 288"/>
                <a:gd name="T81" fmla="*/ 96 h 138"/>
                <a:gd name="T82" fmla="*/ 234 w 288"/>
                <a:gd name="T83" fmla="*/ 102 h 138"/>
                <a:gd name="T84" fmla="*/ 240 w 288"/>
                <a:gd name="T85" fmla="*/ 102 h 138"/>
                <a:gd name="T86" fmla="*/ 246 w 288"/>
                <a:gd name="T87" fmla="*/ 108 h 138"/>
                <a:gd name="T88" fmla="*/ 252 w 288"/>
                <a:gd name="T89" fmla="*/ 114 h 138"/>
                <a:gd name="T90" fmla="*/ 258 w 288"/>
                <a:gd name="T91" fmla="*/ 114 h 138"/>
                <a:gd name="T92" fmla="*/ 264 w 288"/>
                <a:gd name="T93" fmla="*/ 120 h 138"/>
                <a:gd name="T94" fmla="*/ 270 w 288"/>
                <a:gd name="T95" fmla="*/ 126 h 138"/>
                <a:gd name="T96" fmla="*/ 276 w 288"/>
                <a:gd name="T97" fmla="*/ 132 h 138"/>
                <a:gd name="T98" fmla="*/ 282 w 288"/>
                <a:gd name="T99" fmla="*/ 132 h 138"/>
                <a:gd name="T100" fmla="*/ 282 w 288"/>
                <a:gd name="T101" fmla="*/ 138 h 1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88" h="138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6"/>
                  </a:lnTo>
                  <a:lnTo>
                    <a:pt x="48" y="6"/>
                  </a:lnTo>
                  <a:lnTo>
                    <a:pt x="54" y="6"/>
                  </a:lnTo>
                  <a:lnTo>
                    <a:pt x="60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72" y="12"/>
                  </a:lnTo>
                  <a:lnTo>
                    <a:pt x="78" y="12"/>
                  </a:lnTo>
                  <a:lnTo>
                    <a:pt x="84" y="12"/>
                  </a:lnTo>
                  <a:lnTo>
                    <a:pt x="90" y="18"/>
                  </a:lnTo>
                  <a:lnTo>
                    <a:pt x="96" y="18"/>
                  </a:lnTo>
                  <a:lnTo>
                    <a:pt x="102" y="18"/>
                  </a:lnTo>
                  <a:lnTo>
                    <a:pt x="102" y="24"/>
                  </a:lnTo>
                  <a:lnTo>
                    <a:pt x="108" y="24"/>
                  </a:lnTo>
                  <a:lnTo>
                    <a:pt x="114" y="24"/>
                  </a:lnTo>
                  <a:lnTo>
                    <a:pt x="120" y="30"/>
                  </a:lnTo>
                  <a:lnTo>
                    <a:pt x="126" y="30"/>
                  </a:lnTo>
                  <a:lnTo>
                    <a:pt x="132" y="30"/>
                  </a:lnTo>
                  <a:lnTo>
                    <a:pt x="132" y="36"/>
                  </a:lnTo>
                  <a:lnTo>
                    <a:pt x="138" y="36"/>
                  </a:lnTo>
                  <a:lnTo>
                    <a:pt x="144" y="36"/>
                  </a:lnTo>
                  <a:lnTo>
                    <a:pt x="144" y="42"/>
                  </a:lnTo>
                  <a:lnTo>
                    <a:pt x="150" y="42"/>
                  </a:lnTo>
                  <a:lnTo>
                    <a:pt x="156" y="48"/>
                  </a:lnTo>
                  <a:lnTo>
                    <a:pt x="162" y="48"/>
                  </a:lnTo>
                  <a:lnTo>
                    <a:pt x="162" y="54"/>
                  </a:lnTo>
                  <a:lnTo>
                    <a:pt x="168" y="54"/>
                  </a:lnTo>
                  <a:lnTo>
                    <a:pt x="174" y="54"/>
                  </a:lnTo>
                  <a:lnTo>
                    <a:pt x="174" y="60"/>
                  </a:lnTo>
                  <a:lnTo>
                    <a:pt x="180" y="60"/>
                  </a:lnTo>
                  <a:lnTo>
                    <a:pt x="186" y="66"/>
                  </a:lnTo>
                  <a:lnTo>
                    <a:pt x="192" y="66"/>
                  </a:lnTo>
                  <a:lnTo>
                    <a:pt x="192" y="72"/>
                  </a:lnTo>
                  <a:lnTo>
                    <a:pt x="198" y="72"/>
                  </a:lnTo>
                  <a:lnTo>
                    <a:pt x="204" y="78"/>
                  </a:lnTo>
                  <a:lnTo>
                    <a:pt x="210" y="78"/>
                  </a:lnTo>
                  <a:lnTo>
                    <a:pt x="210" y="84"/>
                  </a:lnTo>
                  <a:lnTo>
                    <a:pt x="216" y="84"/>
                  </a:lnTo>
                  <a:lnTo>
                    <a:pt x="216" y="90"/>
                  </a:lnTo>
                  <a:lnTo>
                    <a:pt x="222" y="90"/>
                  </a:lnTo>
                  <a:lnTo>
                    <a:pt x="228" y="90"/>
                  </a:lnTo>
                  <a:lnTo>
                    <a:pt x="228" y="96"/>
                  </a:lnTo>
                  <a:lnTo>
                    <a:pt x="234" y="96"/>
                  </a:lnTo>
                  <a:lnTo>
                    <a:pt x="234" y="102"/>
                  </a:lnTo>
                  <a:lnTo>
                    <a:pt x="240" y="102"/>
                  </a:lnTo>
                  <a:lnTo>
                    <a:pt x="246" y="108"/>
                  </a:lnTo>
                  <a:lnTo>
                    <a:pt x="252" y="108"/>
                  </a:lnTo>
                  <a:lnTo>
                    <a:pt x="252" y="114"/>
                  </a:lnTo>
                  <a:lnTo>
                    <a:pt x="258" y="114"/>
                  </a:lnTo>
                  <a:lnTo>
                    <a:pt x="258" y="120"/>
                  </a:lnTo>
                  <a:lnTo>
                    <a:pt x="264" y="120"/>
                  </a:lnTo>
                  <a:lnTo>
                    <a:pt x="264" y="126"/>
                  </a:lnTo>
                  <a:lnTo>
                    <a:pt x="270" y="126"/>
                  </a:lnTo>
                  <a:lnTo>
                    <a:pt x="276" y="132"/>
                  </a:lnTo>
                  <a:lnTo>
                    <a:pt x="282" y="132"/>
                  </a:lnTo>
                  <a:lnTo>
                    <a:pt x="282" y="138"/>
                  </a:lnTo>
                  <a:lnTo>
                    <a:pt x="288" y="138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244" name="Freeform 46"/>
            <p:cNvSpPr>
              <a:spLocks/>
            </p:cNvSpPr>
            <p:nvPr/>
          </p:nvSpPr>
          <p:spPr bwMode="auto">
            <a:xfrm>
              <a:off x="2730" y="2013"/>
              <a:ext cx="282" cy="222"/>
            </a:xfrm>
            <a:custGeom>
              <a:avLst/>
              <a:gdLst>
                <a:gd name="T0" fmla="*/ 0 w 282"/>
                <a:gd name="T1" fmla="*/ 6 h 222"/>
                <a:gd name="T2" fmla="*/ 6 w 282"/>
                <a:gd name="T3" fmla="*/ 12 h 222"/>
                <a:gd name="T4" fmla="*/ 12 w 282"/>
                <a:gd name="T5" fmla="*/ 12 h 222"/>
                <a:gd name="T6" fmla="*/ 18 w 282"/>
                <a:gd name="T7" fmla="*/ 18 h 222"/>
                <a:gd name="T8" fmla="*/ 24 w 282"/>
                <a:gd name="T9" fmla="*/ 24 h 222"/>
                <a:gd name="T10" fmla="*/ 30 w 282"/>
                <a:gd name="T11" fmla="*/ 30 h 222"/>
                <a:gd name="T12" fmla="*/ 36 w 282"/>
                <a:gd name="T13" fmla="*/ 36 h 222"/>
                <a:gd name="T14" fmla="*/ 42 w 282"/>
                <a:gd name="T15" fmla="*/ 36 h 222"/>
                <a:gd name="T16" fmla="*/ 48 w 282"/>
                <a:gd name="T17" fmla="*/ 42 h 222"/>
                <a:gd name="T18" fmla="*/ 54 w 282"/>
                <a:gd name="T19" fmla="*/ 48 h 222"/>
                <a:gd name="T20" fmla="*/ 60 w 282"/>
                <a:gd name="T21" fmla="*/ 54 h 222"/>
                <a:gd name="T22" fmla="*/ 66 w 282"/>
                <a:gd name="T23" fmla="*/ 60 h 222"/>
                <a:gd name="T24" fmla="*/ 72 w 282"/>
                <a:gd name="T25" fmla="*/ 60 h 222"/>
                <a:gd name="T26" fmla="*/ 78 w 282"/>
                <a:gd name="T27" fmla="*/ 66 h 222"/>
                <a:gd name="T28" fmla="*/ 84 w 282"/>
                <a:gd name="T29" fmla="*/ 72 h 222"/>
                <a:gd name="T30" fmla="*/ 84 w 282"/>
                <a:gd name="T31" fmla="*/ 78 h 222"/>
                <a:gd name="T32" fmla="*/ 90 w 282"/>
                <a:gd name="T33" fmla="*/ 78 h 222"/>
                <a:gd name="T34" fmla="*/ 96 w 282"/>
                <a:gd name="T35" fmla="*/ 84 h 222"/>
                <a:gd name="T36" fmla="*/ 102 w 282"/>
                <a:gd name="T37" fmla="*/ 90 h 222"/>
                <a:gd name="T38" fmla="*/ 108 w 282"/>
                <a:gd name="T39" fmla="*/ 96 h 222"/>
                <a:gd name="T40" fmla="*/ 114 w 282"/>
                <a:gd name="T41" fmla="*/ 102 h 222"/>
                <a:gd name="T42" fmla="*/ 120 w 282"/>
                <a:gd name="T43" fmla="*/ 102 h 222"/>
                <a:gd name="T44" fmla="*/ 126 w 282"/>
                <a:gd name="T45" fmla="*/ 108 h 222"/>
                <a:gd name="T46" fmla="*/ 132 w 282"/>
                <a:gd name="T47" fmla="*/ 114 h 222"/>
                <a:gd name="T48" fmla="*/ 138 w 282"/>
                <a:gd name="T49" fmla="*/ 120 h 222"/>
                <a:gd name="T50" fmla="*/ 144 w 282"/>
                <a:gd name="T51" fmla="*/ 120 h 222"/>
                <a:gd name="T52" fmla="*/ 150 w 282"/>
                <a:gd name="T53" fmla="*/ 126 h 222"/>
                <a:gd name="T54" fmla="*/ 156 w 282"/>
                <a:gd name="T55" fmla="*/ 132 h 222"/>
                <a:gd name="T56" fmla="*/ 162 w 282"/>
                <a:gd name="T57" fmla="*/ 138 h 222"/>
                <a:gd name="T58" fmla="*/ 168 w 282"/>
                <a:gd name="T59" fmla="*/ 138 h 222"/>
                <a:gd name="T60" fmla="*/ 168 w 282"/>
                <a:gd name="T61" fmla="*/ 144 h 222"/>
                <a:gd name="T62" fmla="*/ 174 w 282"/>
                <a:gd name="T63" fmla="*/ 150 h 222"/>
                <a:gd name="T64" fmla="*/ 180 w 282"/>
                <a:gd name="T65" fmla="*/ 150 h 222"/>
                <a:gd name="T66" fmla="*/ 186 w 282"/>
                <a:gd name="T67" fmla="*/ 156 h 222"/>
                <a:gd name="T68" fmla="*/ 192 w 282"/>
                <a:gd name="T69" fmla="*/ 162 h 222"/>
                <a:gd name="T70" fmla="*/ 198 w 282"/>
                <a:gd name="T71" fmla="*/ 162 h 222"/>
                <a:gd name="T72" fmla="*/ 204 w 282"/>
                <a:gd name="T73" fmla="*/ 168 h 222"/>
                <a:gd name="T74" fmla="*/ 210 w 282"/>
                <a:gd name="T75" fmla="*/ 174 h 222"/>
                <a:gd name="T76" fmla="*/ 216 w 282"/>
                <a:gd name="T77" fmla="*/ 174 h 222"/>
                <a:gd name="T78" fmla="*/ 222 w 282"/>
                <a:gd name="T79" fmla="*/ 180 h 222"/>
                <a:gd name="T80" fmla="*/ 228 w 282"/>
                <a:gd name="T81" fmla="*/ 186 h 222"/>
                <a:gd name="T82" fmla="*/ 234 w 282"/>
                <a:gd name="T83" fmla="*/ 186 h 222"/>
                <a:gd name="T84" fmla="*/ 240 w 282"/>
                <a:gd name="T85" fmla="*/ 192 h 222"/>
                <a:gd name="T86" fmla="*/ 246 w 282"/>
                <a:gd name="T87" fmla="*/ 198 h 222"/>
                <a:gd name="T88" fmla="*/ 252 w 282"/>
                <a:gd name="T89" fmla="*/ 198 h 222"/>
                <a:gd name="T90" fmla="*/ 258 w 282"/>
                <a:gd name="T91" fmla="*/ 204 h 222"/>
                <a:gd name="T92" fmla="*/ 258 w 282"/>
                <a:gd name="T93" fmla="*/ 204 h 222"/>
                <a:gd name="T94" fmla="*/ 264 w 282"/>
                <a:gd name="T95" fmla="*/ 210 h 222"/>
                <a:gd name="T96" fmla="*/ 270 w 282"/>
                <a:gd name="T97" fmla="*/ 216 h 222"/>
                <a:gd name="T98" fmla="*/ 276 w 282"/>
                <a:gd name="T99" fmla="*/ 216 h 222"/>
                <a:gd name="T100" fmla="*/ 282 w 282"/>
                <a:gd name="T101" fmla="*/ 222 h 22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82" h="222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12" y="12"/>
                  </a:lnTo>
                  <a:lnTo>
                    <a:pt x="12" y="18"/>
                  </a:lnTo>
                  <a:lnTo>
                    <a:pt x="18" y="18"/>
                  </a:lnTo>
                  <a:lnTo>
                    <a:pt x="24" y="24"/>
                  </a:lnTo>
                  <a:lnTo>
                    <a:pt x="30" y="24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36" y="36"/>
                  </a:lnTo>
                  <a:lnTo>
                    <a:pt x="42" y="36"/>
                  </a:lnTo>
                  <a:lnTo>
                    <a:pt x="42" y="42"/>
                  </a:lnTo>
                  <a:lnTo>
                    <a:pt x="48" y="42"/>
                  </a:lnTo>
                  <a:lnTo>
                    <a:pt x="48" y="48"/>
                  </a:lnTo>
                  <a:lnTo>
                    <a:pt x="54" y="48"/>
                  </a:lnTo>
                  <a:lnTo>
                    <a:pt x="60" y="54"/>
                  </a:lnTo>
                  <a:lnTo>
                    <a:pt x="66" y="54"/>
                  </a:lnTo>
                  <a:lnTo>
                    <a:pt x="66" y="60"/>
                  </a:lnTo>
                  <a:lnTo>
                    <a:pt x="72" y="60"/>
                  </a:lnTo>
                  <a:lnTo>
                    <a:pt x="72" y="66"/>
                  </a:lnTo>
                  <a:lnTo>
                    <a:pt x="78" y="66"/>
                  </a:lnTo>
                  <a:lnTo>
                    <a:pt x="78" y="72"/>
                  </a:lnTo>
                  <a:lnTo>
                    <a:pt x="84" y="72"/>
                  </a:lnTo>
                  <a:lnTo>
                    <a:pt x="84" y="78"/>
                  </a:lnTo>
                  <a:lnTo>
                    <a:pt x="90" y="78"/>
                  </a:lnTo>
                  <a:lnTo>
                    <a:pt x="96" y="84"/>
                  </a:lnTo>
                  <a:lnTo>
                    <a:pt x="102" y="84"/>
                  </a:lnTo>
                  <a:lnTo>
                    <a:pt x="102" y="90"/>
                  </a:lnTo>
                  <a:lnTo>
                    <a:pt x="108" y="90"/>
                  </a:lnTo>
                  <a:lnTo>
                    <a:pt x="108" y="96"/>
                  </a:lnTo>
                  <a:lnTo>
                    <a:pt x="114" y="96"/>
                  </a:lnTo>
                  <a:lnTo>
                    <a:pt x="114" y="102"/>
                  </a:lnTo>
                  <a:lnTo>
                    <a:pt x="120" y="102"/>
                  </a:lnTo>
                  <a:lnTo>
                    <a:pt x="120" y="108"/>
                  </a:lnTo>
                  <a:lnTo>
                    <a:pt x="126" y="108"/>
                  </a:lnTo>
                  <a:lnTo>
                    <a:pt x="132" y="114"/>
                  </a:lnTo>
                  <a:lnTo>
                    <a:pt x="138" y="114"/>
                  </a:lnTo>
                  <a:lnTo>
                    <a:pt x="138" y="120"/>
                  </a:lnTo>
                  <a:lnTo>
                    <a:pt x="144" y="120"/>
                  </a:lnTo>
                  <a:lnTo>
                    <a:pt x="144" y="126"/>
                  </a:lnTo>
                  <a:lnTo>
                    <a:pt x="150" y="126"/>
                  </a:lnTo>
                  <a:lnTo>
                    <a:pt x="150" y="132"/>
                  </a:lnTo>
                  <a:lnTo>
                    <a:pt x="156" y="132"/>
                  </a:lnTo>
                  <a:lnTo>
                    <a:pt x="162" y="138"/>
                  </a:lnTo>
                  <a:lnTo>
                    <a:pt x="168" y="138"/>
                  </a:lnTo>
                  <a:lnTo>
                    <a:pt x="168" y="144"/>
                  </a:lnTo>
                  <a:lnTo>
                    <a:pt x="174" y="144"/>
                  </a:lnTo>
                  <a:lnTo>
                    <a:pt x="174" y="150"/>
                  </a:lnTo>
                  <a:lnTo>
                    <a:pt x="180" y="150"/>
                  </a:lnTo>
                  <a:lnTo>
                    <a:pt x="186" y="156"/>
                  </a:lnTo>
                  <a:lnTo>
                    <a:pt x="192" y="156"/>
                  </a:lnTo>
                  <a:lnTo>
                    <a:pt x="192" y="162"/>
                  </a:lnTo>
                  <a:lnTo>
                    <a:pt x="198" y="162"/>
                  </a:lnTo>
                  <a:lnTo>
                    <a:pt x="198" y="168"/>
                  </a:lnTo>
                  <a:lnTo>
                    <a:pt x="204" y="168"/>
                  </a:lnTo>
                  <a:lnTo>
                    <a:pt x="210" y="174"/>
                  </a:lnTo>
                  <a:lnTo>
                    <a:pt x="216" y="174"/>
                  </a:lnTo>
                  <a:lnTo>
                    <a:pt x="216" y="180"/>
                  </a:lnTo>
                  <a:lnTo>
                    <a:pt x="222" y="180"/>
                  </a:lnTo>
                  <a:lnTo>
                    <a:pt x="228" y="186"/>
                  </a:lnTo>
                  <a:lnTo>
                    <a:pt x="234" y="186"/>
                  </a:lnTo>
                  <a:lnTo>
                    <a:pt x="234" y="192"/>
                  </a:lnTo>
                  <a:lnTo>
                    <a:pt x="240" y="192"/>
                  </a:lnTo>
                  <a:lnTo>
                    <a:pt x="240" y="198"/>
                  </a:lnTo>
                  <a:lnTo>
                    <a:pt x="246" y="198"/>
                  </a:lnTo>
                  <a:lnTo>
                    <a:pt x="252" y="198"/>
                  </a:lnTo>
                  <a:lnTo>
                    <a:pt x="252" y="204"/>
                  </a:lnTo>
                  <a:lnTo>
                    <a:pt x="258" y="204"/>
                  </a:lnTo>
                  <a:lnTo>
                    <a:pt x="264" y="210"/>
                  </a:lnTo>
                  <a:lnTo>
                    <a:pt x="270" y="210"/>
                  </a:lnTo>
                  <a:lnTo>
                    <a:pt x="270" y="216"/>
                  </a:lnTo>
                  <a:lnTo>
                    <a:pt x="276" y="216"/>
                  </a:lnTo>
                  <a:lnTo>
                    <a:pt x="282" y="216"/>
                  </a:lnTo>
                  <a:lnTo>
                    <a:pt x="282" y="222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245" name="Freeform 47"/>
            <p:cNvSpPr>
              <a:spLocks/>
            </p:cNvSpPr>
            <p:nvPr/>
          </p:nvSpPr>
          <p:spPr bwMode="auto">
            <a:xfrm>
              <a:off x="3012" y="2235"/>
              <a:ext cx="288" cy="96"/>
            </a:xfrm>
            <a:custGeom>
              <a:avLst/>
              <a:gdLst>
                <a:gd name="T0" fmla="*/ 6 w 288"/>
                <a:gd name="T1" fmla="*/ 0 h 96"/>
                <a:gd name="T2" fmla="*/ 12 w 288"/>
                <a:gd name="T3" fmla="*/ 6 h 96"/>
                <a:gd name="T4" fmla="*/ 18 w 288"/>
                <a:gd name="T5" fmla="*/ 6 h 96"/>
                <a:gd name="T6" fmla="*/ 24 w 288"/>
                <a:gd name="T7" fmla="*/ 12 h 96"/>
                <a:gd name="T8" fmla="*/ 30 w 288"/>
                <a:gd name="T9" fmla="*/ 12 h 96"/>
                <a:gd name="T10" fmla="*/ 36 w 288"/>
                <a:gd name="T11" fmla="*/ 18 h 96"/>
                <a:gd name="T12" fmla="*/ 42 w 288"/>
                <a:gd name="T13" fmla="*/ 18 h 96"/>
                <a:gd name="T14" fmla="*/ 48 w 288"/>
                <a:gd name="T15" fmla="*/ 24 h 96"/>
                <a:gd name="T16" fmla="*/ 54 w 288"/>
                <a:gd name="T17" fmla="*/ 24 h 96"/>
                <a:gd name="T18" fmla="*/ 60 w 288"/>
                <a:gd name="T19" fmla="*/ 30 h 96"/>
                <a:gd name="T20" fmla="*/ 60 w 288"/>
                <a:gd name="T21" fmla="*/ 30 h 96"/>
                <a:gd name="T22" fmla="*/ 66 w 288"/>
                <a:gd name="T23" fmla="*/ 36 h 96"/>
                <a:gd name="T24" fmla="*/ 72 w 288"/>
                <a:gd name="T25" fmla="*/ 36 h 96"/>
                <a:gd name="T26" fmla="*/ 78 w 288"/>
                <a:gd name="T27" fmla="*/ 36 h 96"/>
                <a:gd name="T28" fmla="*/ 84 w 288"/>
                <a:gd name="T29" fmla="*/ 42 h 96"/>
                <a:gd name="T30" fmla="*/ 90 w 288"/>
                <a:gd name="T31" fmla="*/ 42 h 96"/>
                <a:gd name="T32" fmla="*/ 96 w 288"/>
                <a:gd name="T33" fmla="*/ 48 h 96"/>
                <a:gd name="T34" fmla="*/ 102 w 288"/>
                <a:gd name="T35" fmla="*/ 48 h 96"/>
                <a:gd name="T36" fmla="*/ 108 w 288"/>
                <a:gd name="T37" fmla="*/ 48 h 96"/>
                <a:gd name="T38" fmla="*/ 114 w 288"/>
                <a:gd name="T39" fmla="*/ 54 h 96"/>
                <a:gd name="T40" fmla="*/ 120 w 288"/>
                <a:gd name="T41" fmla="*/ 54 h 96"/>
                <a:gd name="T42" fmla="*/ 126 w 288"/>
                <a:gd name="T43" fmla="*/ 54 h 96"/>
                <a:gd name="T44" fmla="*/ 132 w 288"/>
                <a:gd name="T45" fmla="*/ 60 h 96"/>
                <a:gd name="T46" fmla="*/ 138 w 288"/>
                <a:gd name="T47" fmla="*/ 60 h 96"/>
                <a:gd name="T48" fmla="*/ 144 w 288"/>
                <a:gd name="T49" fmla="*/ 60 h 96"/>
                <a:gd name="T50" fmla="*/ 144 w 288"/>
                <a:gd name="T51" fmla="*/ 66 h 96"/>
                <a:gd name="T52" fmla="*/ 150 w 288"/>
                <a:gd name="T53" fmla="*/ 66 h 96"/>
                <a:gd name="T54" fmla="*/ 156 w 288"/>
                <a:gd name="T55" fmla="*/ 66 h 96"/>
                <a:gd name="T56" fmla="*/ 162 w 288"/>
                <a:gd name="T57" fmla="*/ 72 h 96"/>
                <a:gd name="T58" fmla="*/ 168 w 288"/>
                <a:gd name="T59" fmla="*/ 72 h 96"/>
                <a:gd name="T60" fmla="*/ 174 w 288"/>
                <a:gd name="T61" fmla="*/ 72 h 96"/>
                <a:gd name="T62" fmla="*/ 180 w 288"/>
                <a:gd name="T63" fmla="*/ 78 h 96"/>
                <a:gd name="T64" fmla="*/ 186 w 288"/>
                <a:gd name="T65" fmla="*/ 78 h 96"/>
                <a:gd name="T66" fmla="*/ 192 w 288"/>
                <a:gd name="T67" fmla="*/ 78 h 96"/>
                <a:gd name="T68" fmla="*/ 198 w 288"/>
                <a:gd name="T69" fmla="*/ 78 h 96"/>
                <a:gd name="T70" fmla="*/ 204 w 288"/>
                <a:gd name="T71" fmla="*/ 84 h 96"/>
                <a:gd name="T72" fmla="*/ 210 w 288"/>
                <a:gd name="T73" fmla="*/ 84 h 96"/>
                <a:gd name="T74" fmla="*/ 216 w 288"/>
                <a:gd name="T75" fmla="*/ 84 h 96"/>
                <a:gd name="T76" fmla="*/ 222 w 288"/>
                <a:gd name="T77" fmla="*/ 84 h 96"/>
                <a:gd name="T78" fmla="*/ 228 w 288"/>
                <a:gd name="T79" fmla="*/ 84 h 96"/>
                <a:gd name="T80" fmla="*/ 234 w 288"/>
                <a:gd name="T81" fmla="*/ 90 h 96"/>
                <a:gd name="T82" fmla="*/ 234 w 288"/>
                <a:gd name="T83" fmla="*/ 90 h 96"/>
                <a:gd name="T84" fmla="*/ 240 w 288"/>
                <a:gd name="T85" fmla="*/ 90 h 96"/>
                <a:gd name="T86" fmla="*/ 246 w 288"/>
                <a:gd name="T87" fmla="*/ 90 h 96"/>
                <a:gd name="T88" fmla="*/ 252 w 288"/>
                <a:gd name="T89" fmla="*/ 90 h 96"/>
                <a:gd name="T90" fmla="*/ 258 w 288"/>
                <a:gd name="T91" fmla="*/ 96 h 96"/>
                <a:gd name="T92" fmla="*/ 264 w 288"/>
                <a:gd name="T93" fmla="*/ 96 h 96"/>
                <a:gd name="T94" fmla="*/ 270 w 288"/>
                <a:gd name="T95" fmla="*/ 96 h 96"/>
                <a:gd name="T96" fmla="*/ 276 w 288"/>
                <a:gd name="T97" fmla="*/ 96 h 96"/>
                <a:gd name="T98" fmla="*/ 282 w 288"/>
                <a:gd name="T99" fmla="*/ 96 h 96"/>
                <a:gd name="T100" fmla="*/ 288 w 288"/>
                <a:gd name="T101" fmla="*/ 96 h 9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88" h="96">
                  <a:moveTo>
                    <a:pt x="0" y="0"/>
                  </a:moveTo>
                  <a:lnTo>
                    <a:pt x="6" y="0"/>
                  </a:lnTo>
                  <a:lnTo>
                    <a:pt x="12" y="6"/>
                  </a:lnTo>
                  <a:lnTo>
                    <a:pt x="18" y="6"/>
                  </a:lnTo>
                  <a:lnTo>
                    <a:pt x="24" y="12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18"/>
                  </a:lnTo>
                  <a:lnTo>
                    <a:pt x="42" y="18"/>
                  </a:lnTo>
                  <a:lnTo>
                    <a:pt x="42" y="24"/>
                  </a:lnTo>
                  <a:lnTo>
                    <a:pt x="48" y="24"/>
                  </a:lnTo>
                  <a:lnTo>
                    <a:pt x="54" y="24"/>
                  </a:lnTo>
                  <a:lnTo>
                    <a:pt x="54" y="30"/>
                  </a:lnTo>
                  <a:lnTo>
                    <a:pt x="60" y="30"/>
                  </a:lnTo>
                  <a:lnTo>
                    <a:pt x="66" y="30"/>
                  </a:lnTo>
                  <a:lnTo>
                    <a:pt x="66" y="36"/>
                  </a:lnTo>
                  <a:lnTo>
                    <a:pt x="72" y="36"/>
                  </a:lnTo>
                  <a:lnTo>
                    <a:pt x="78" y="36"/>
                  </a:lnTo>
                  <a:lnTo>
                    <a:pt x="78" y="42"/>
                  </a:lnTo>
                  <a:lnTo>
                    <a:pt x="84" y="42"/>
                  </a:lnTo>
                  <a:lnTo>
                    <a:pt x="90" y="42"/>
                  </a:lnTo>
                  <a:lnTo>
                    <a:pt x="96" y="42"/>
                  </a:lnTo>
                  <a:lnTo>
                    <a:pt x="96" y="48"/>
                  </a:lnTo>
                  <a:lnTo>
                    <a:pt x="102" y="48"/>
                  </a:lnTo>
                  <a:lnTo>
                    <a:pt x="108" y="48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20" y="54"/>
                  </a:lnTo>
                  <a:lnTo>
                    <a:pt x="126" y="54"/>
                  </a:lnTo>
                  <a:lnTo>
                    <a:pt x="126" y="60"/>
                  </a:lnTo>
                  <a:lnTo>
                    <a:pt x="132" y="60"/>
                  </a:lnTo>
                  <a:lnTo>
                    <a:pt x="138" y="60"/>
                  </a:lnTo>
                  <a:lnTo>
                    <a:pt x="144" y="60"/>
                  </a:lnTo>
                  <a:lnTo>
                    <a:pt x="144" y="66"/>
                  </a:lnTo>
                  <a:lnTo>
                    <a:pt x="150" y="66"/>
                  </a:lnTo>
                  <a:lnTo>
                    <a:pt x="156" y="66"/>
                  </a:lnTo>
                  <a:lnTo>
                    <a:pt x="162" y="66"/>
                  </a:lnTo>
                  <a:lnTo>
                    <a:pt x="162" y="72"/>
                  </a:lnTo>
                  <a:lnTo>
                    <a:pt x="168" y="72"/>
                  </a:lnTo>
                  <a:lnTo>
                    <a:pt x="174" y="72"/>
                  </a:lnTo>
                  <a:lnTo>
                    <a:pt x="180" y="72"/>
                  </a:lnTo>
                  <a:lnTo>
                    <a:pt x="180" y="78"/>
                  </a:lnTo>
                  <a:lnTo>
                    <a:pt x="186" y="78"/>
                  </a:lnTo>
                  <a:lnTo>
                    <a:pt x="192" y="78"/>
                  </a:lnTo>
                  <a:lnTo>
                    <a:pt x="198" y="78"/>
                  </a:lnTo>
                  <a:lnTo>
                    <a:pt x="204" y="78"/>
                  </a:lnTo>
                  <a:lnTo>
                    <a:pt x="204" y="84"/>
                  </a:lnTo>
                  <a:lnTo>
                    <a:pt x="210" y="84"/>
                  </a:lnTo>
                  <a:lnTo>
                    <a:pt x="216" y="84"/>
                  </a:lnTo>
                  <a:lnTo>
                    <a:pt x="222" y="84"/>
                  </a:lnTo>
                  <a:lnTo>
                    <a:pt x="228" y="84"/>
                  </a:lnTo>
                  <a:lnTo>
                    <a:pt x="228" y="90"/>
                  </a:lnTo>
                  <a:lnTo>
                    <a:pt x="234" y="90"/>
                  </a:lnTo>
                  <a:lnTo>
                    <a:pt x="240" y="90"/>
                  </a:lnTo>
                  <a:lnTo>
                    <a:pt x="246" y="90"/>
                  </a:lnTo>
                  <a:lnTo>
                    <a:pt x="252" y="90"/>
                  </a:lnTo>
                  <a:lnTo>
                    <a:pt x="258" y="90"/>
                  </a:lnTo>
                  <a:lnTo>
                    <a:pt x="258" y="96"/>
                  </a:lnTo>
                  <a:lnTo>
                    <a:pt x="264" y="96"/>
                  </a:lnTo>
                  <a:lnTo>
                    <a:pt x="270" y="96"/>
                  </a:lnTo>
                  <a:lnTo>
                    <a:pt x="276" y="96"/>
                  </a:lnTo>
                  <a:lnTo>
                    <a:pt x="282" y="96"/>
                  </a:lnTo>
                  <a:lnTo>
                    <a:pt x="288" y="96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246" name="Freeform 48"/>
            <p:cNvSpPr>
              <a:spLocks/>
            </p:cNvSpPr>
            <p:nvPr/>
          </p:nvSpPr>
          <p:spPr bwMode="auto">
            <a:xfrm>
              <a:off x="3300" y="2331"/>
              <a:ext cx="264" cy="24"/>
            </a:xfrm>
            <a:custGeom>
              <a:avLst/>
              <a:gdLst>
                <a:gd name="T0" fmla="*/ 6 w 264"/>
                <a:gd name="T1" fmla="*/ 0 h 24"/>
                <a:gd name="T2" fmla="*/ 6 w 264"/>
                <a:gd name="T3" fmla="*/ 6 h 24"/>
                <a:gd name="T4" fmla="*/ 12 w 264"/>
                <a:gd name="T5" fmla="*/ 6 h 24"/>
                <a:gd name="T6" fmla="*/ 18 w 264"/>
                <a:gd name="T7" fmla="*/ 6 h 24"/>
                <a:gd name="T8" fmla="*/ 24 w 264"/>
                <a:gd name="T9" fmla="*/ 6 h 24"/>
                <a:gd name="T10" fmla="*/ 24 w 264"/>
                <a:gd name="T11" fmla="*/ 6 h 24"/>
                <a:gd name="T12" fmla="*/ 30 w 264"/>
                <a:gd name="T13" fmla="*/ 6 h 24"/>
                <a:gd name="T14" fmla="*/ 36 w 264"/>
                <a:gd name="T15" fmla="*/ 6 h 24"/>
                <a:gd name="T16" fmla="*/ 42 w 264"/>
                <a:gd name="T17" fmla="*/ 6 h 24"/>
                <a:gd name="T18" fmla="*/ 42 w 264"/>
                <a:gd name="T19" fmla="*/ 6 h 24"/>
                <a:gd name="T20" fmla="*/ 48 w 264"/>
                <a:gd name="T21" fmla="*/ 6 h 24"/>
                <a:gd name="T22" fmla="*/ 54 w 264"/>
                <a:gd name="T23" fmla="*/ 12 h 24"/>
                <a:gd name="T24" fmla="*/ 60 w 264"/>
                <a:gd name="T25" fmla="*/ 12 h 24"/>
                <a:gd name="T26" fmla="*/ 60 w 264"/>
                <a:gd name="T27" fmla="*/ 12 h 24"/>
                <a:gd name="T28" fmla="*/ 66 w 264"/>
                <a:gd name="T29" fmla="*/ 12 h 24"/>
                <a:gd name="T30" fmla="*/ 72 w 264"/>
                <a:gd name="T31" fmla="*/ 12 h 24"/>
                <a:gd name="T32" fmla="*/ 78 w 264"/>
                <a:gd name="T33" fmla="*/ 12 h 24"/>
                <a:gd name="T34" fmla="*/ 78 w 264"/>
                <a:gd name="T35" fmla="*/ 12 h 24"/>
                <a:gd name="T36" fmla="*/ 84 w 264"/>
                <a:gd name="T37" fmla="*/ 12 h 24"/>
                <a:gd name="T38" fmla="*/ 90 w 264"/>
                <a:gd name="T39" fmla="*/ 12 h 24"/>
                <a:gd name="T40" fmla="*/ 96 w 264"/>
                <a:gd name="T41" fmla="*/ 12 h 24"/>
                <a:gd name="T42" fmla="*/ 96 w 264"/>
                <a:gd name="T43" fmla="*/ 12 h 24"/>
                <a:gd name="T44" fmla="*/ 102 w 264"/>
                <a:gd name="T45" fmla="*/ 12 h 24"/>
                <a:gd name="T46" fmla="*/ 108 w 264"/>
                <a:gd name="T47" fmla="*/ 12 h 24"/>
                <a:gd name="T48" fmla="*/ 114 w 264"/>
                <a:gd name="T49" fmla="*/ 12 h 24"/>
                <a:gd name="T50" fmla="*/ 114 w 264"/>
                <a:gd name="T51" fmla="*/ 18 h 24"/>
                <a:gd name="T52" fmla="*/ 120 w 264"/>
                <a:gd name="T53" fmla="*/ 18 h 24"/>
                <a:gd name="T54" fmla="*/ 126 w 264"/>
                <a:gd name="T55" fmla="*/ 18 h 24"/>
                <a:gd name="T56" fmla="*/ 132 w 264"/>
                <a:gd name="T57" fmla="*/ 18 h 24"/>
                <a:gd name="T58" fmla="*/ 132 w 264"/>
                <a:gd name="T59" fmla="*/ 18 h 24"/>
                <a:gd name="T60" fmla="*/ 138 w 264"/>
                <a:gd name="T61" fmla="*/ 18 h 24"/>
                <a:gd name="T62" fmla="*/ 144 w 264"/>
                <a:gd name="T63" fmla="*/ 18 h 24"/>
                <a:gd name="T64" fmla="*/ 150 w 264"/>
                <a:gd name="T65" fmla="*/ 18 h 24"/>
                <a:gd name="T66" fmla="*/ 150 w 264"/>
                <a:gd name="T67" fmla="*/ 18 h 24"/>
                <a:gd name="T68" fmla="*/ 156 w 264"/>
                <a:gd name="T69" fmla="*/ 18 h 24"/>
                <a:gd name="T70" fmla="*/ 162 w 264"/>
                <a:gd name="T71" fmla="*/ 18 h 24"/>
                <a:gd name="T72" fmla="*/ 168 w 264"/>
                <a:gd name="T73" fmla="*/ 18 h 24"/>
                <a:gd name="T74" fmla="*/ 168 w 264"/>
                <a:gd name="T75" fmla="*/ 18 h 24"/>
                <a:gd name="T76" fmla="*/ 174 w 264"/>
                <a:gd name="T77" fmla="*/ 18 h 24"/>
                <a:gd name="T78" fmla="*/ 180 w 264"/>
                <a:gd name="T79" fmla="*/ 18 h 24"/>
                <a:gd name="T80" fmla="*/ 186 w 264"/>
                <a:gd name="T81" fmla="*/ 18 h 24"/>
                <a:gd name="T82" fmla="*/ 186 w 264"/>
                <a:gd name="T83" fmla="*/ 18 h 24"/>
                <a:gd name="T84" fmla="*/ 192 w 264"/>
                <a:gd name="T85" fmla="*/ 18 h 24"/>
                <a:gd name="T86" fmla="*/ 198 w 264"/>
                <a:gd name="T87" fmla="*/ 18 h 24"/>
                <a:gd name="T88" fmla="*/ 204 w 264"/>
                <a:gd name="T89" fmla="*/ 18 h 24"/>
                <a:gd name="T90" fmla="*/ 204 w 264"/>
                <a:gd name="T91" fmla="*/ 18 h 24"/>
                <a:gd name="T92" fmla="*/ 210 w 264"/>
                <a:gd name="T93" fmla="*/ 18 h 24"/>
                <a:gd name="T94" fmla="*/ 216 w 264"/>
                <a:gd name="T95" fmla="*/ 18 h 24"/>
                <a:gd name="T96" fmla="*/ 222 w 264"/>
                <a:gd name="T97" fmla="*/ 18 h 24"/>
                <a:gd name="T98" fmla="*/ 222 w 264"/>
                <a:gd name="T99" fmla="*/ 18 h 24"/>
                <a:gd name="T100" fmla="*/ 228 w 264"/>
                <a:gd name="T101" fmla="*/ 18 h 24"/>
                <a:gd name="T102" fmla="*/ 234 w 264"/>
                <a:gd name="T103" fmla="*/ 18 h 24"/>
                <a:gd name="T104" fmla="*/ 240 w 264"/>
                <a:gd name="T105" fmla="*/ 18 h 24"/>
                <a:gd name="T106" fmla="*/ 240 w 264"/>
                <a:gd name="T107" fmla="*/ 24 h 24"/>
                <a:gd name="T108" fmla="*/ 246 w 264"/>
                <a:gd name="T109" fmla="*/ 24 h 24"/>
                <a:gd name="T110" fmla="*/ 252 w 264"/>
                <a:gd name="T111" fmla="*/ 24 h 24"/>
                <a:gd name="T112" fmla="*/ 258 w 264"/>
                <a:gd name="T113" fmla="*/ 24 h 24"/>
                <a:gd name="T114" fmla="*/ 258 w 264"/>
                <a:gd name="T115" fmla="*/ 24 h 24"/>
                <a:gd name="T116" fmla="*/ 264 w 264"/>
                <a:gd name="T117" fmla="*/ 24 h 2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64" h="24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8" y="6"/>
                  </a:lnTo>
                  <a:lnTo>
                    <a:pt x="24" y="6"/>
                  </a:lnTo>
                  <a:lnTo>
                    <a:pt x="30" y="6"/>
                  </a:lnTo>
                  <a:lnTo>
                    <a:pt x="36" y="6"/>
                  </a:lnTo>
                  <a:lnTo>
                    <a:pt x="42" y="6"/>
                  </a:lnTo>
                  <a:lnTo>
                    <a:pt x="48" y="6"/>
                  </a:lnTo>
                  <a:lnTo>
                    <a:pt x="48" y="12"/>
                  </a:lnTo>
                  <a:lnTo>
                    <a:pt x="54" y="12"/>
                  </a:lnTo>
                  <a:lnTo>
                    <a:pt x="60" y="12"/>
                  </a:lnTo>
                  <a:lnTo>
                    <a:pt x="66" y="12"/>
                  </a:lnTo>
                  <a:lnTo>
                    <a:pt x="72" y="12"/>
                  </a:lnTo>
                  <a:lnTo>
                    <a:pt x="78" y="12"/>
                  </a:lnTo>
                  <a:lnTo>
                    <a:pt x="84" y="12"/>
                  </a:lnTo>
                  <a:lnTo>
                    <a:pt x="90" y="12"/>
                  </a:lnTo>
                  <a:lnTo>
                    <a:pt x="96" y="12"/>
                  </a:lnTo>
                  <a:lnTo>
                    <a:pt x="102" y="12"/>
                  </a:lnTo>
                  <a:lnTo>
                    <a:pt x="108" y="12"/>
                  </a:lnTo>
                  <a:lnTo>
                    <a:pt x="114" y="12"/>
                  </a:lnTo>
                  <a:lnTo>
                    <a:pt x="114" y="18"/>
                  </a:lnTo>
                  <a:lnTo>
                    <a:pt x="120" y="18"/>
                  </a:lnTo>
                  <a:lnTo>
                    <a:pt x="126" y="18"/>
                  </a:lnTo>
                  <a:lnTo>
                    <a:pt x="132" y="18"/>
                  </a:lnTo>
                  <a:lnTo>
                    <a:pt x="138" y="18"/>
                  </a:lnTo>
                  <a:lnTo>
                    <a:pt x="144" y="18"/>
                  </a:lnTo>
                  <a:lnTo>
                    <a:pt x="150" y="18"/>
                  </a:lnTo>
                  <a:lnTo>
                    <a:pt x="156" y="18"/>
                  </a:lnTo>
                  <a:lnTo>
                    <a:pt x="162" y="18"/>
                  </a:lnTo>
                  <a:lnTo>
                    <a:pt x="168" y="18"/>
                  </a:lnTo>
                  <a:lnTo>
                    <a:pt x="174" y="18"/>
                  </a:lnTo>
                  <a:lnTo>
                    <a:pt x="180" y="18"/>
                  </a:lnTo>
                  <a:lnTo>
                    <a:pt x="186" y="18"/>
                  </a:lnTo>
                  <a:lnTo>
                    <a:pt x="192" y="18"/>
                  </a:lnTo>
                  <a:lnTo>
                    <a:pt x="198" y="18"/>
                  </a:lnTo>
                  <a:lnTo>
                    <a:pt x="204" y="18"/>
                  </a:lnTo>
                  <a:lnTo>
                    <a:pt x="210" y="18"/>
                  </a:lnTo>
                  <a:lnTo>
                    <a:pt x="216" y="18"/>
                  </a:lnTo>
                  <a:lnTo>
                    <a:pt x="222" y="18"/>
                  </a:lnTo>
                  <a:lnTo>
                    <a:pt x="228" y="18"/>
                  </a:lnTo>
                  <a:lnTo>
                    <a:pt x="234" y="18"/>
                  </a:lnTo>
                  <a:lnTo>
                    <a:pt x="240" y="18"/>
                  </a:lnTo>
                  <a:lnTo>
                    <a:pt x="240" y="24"/>
                  </a:lnTo>
                  <a:lnTo>
                    <a:pt x="246" y="24"/>
                  </a:lnTo>
                  <a:lnTo>
                    <a:pt x="252" y="24"/>
                  </a:lnTo>
                  <a:lnTo>
                    <a:pt x="258" y="24"/>
                  </a:lnTo>
                  <a:lnTo>
                    <a:pt x="264" y="24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289" name="Group 49"/>
          <p:cNvGrpSpPr>
            <a:grpSpLocks/>
          </p:cNvGrpSpPr>
          <p:nvPr/>
        </p:nvGrpSpPr>
        <p:grpSpPr bwMode="auto">
          <a:xfrm flipH="1">
            <a:off x="4737100" y="4338638"/>
            <a:ext cx="1781175" cy="762000"/>
            <a:chOff x="2442" y="1875"/>
            <a:chExt cx="1122" cy="480"/>
          </a:xfrm>
        </p:grpSpPr>
        <p:sp>
          <p:nvSpPr>
            <p:cNvPr id="9239" name="Freeform 50"/>
            <p:cNvSpPr>
              <a:spLocks/>
            </p:cNvSpPr>
            <p:nvPr/>
          </p:nvSpPr>
          <p:spPr bwMode="auto">
            <a:xfrm>
              <a:off x="2442" y="1875"/>
              <a:ext cx="288" cy="138"/>
            </a:xfrm>
            <a:custGeom>
              <a:avLst/>
              <a:gdLst>
                <a:gd name="T0" fmla="*/ 6 w 288"/>
                <a:gd name="T1" fmla="*/ 0 h 138"/>
                <a:gd name="T2" fmla="*/ 12 w 288"/>
                <a:gd name="T3" fmla="*/ 0 h 138"/>
                <a:gd name="T4" fmla="*/ 18 w 288"/>
                <a:gd name="T5" fmla="*/ 0 h 138"/>
                <a:gd name="T6" fmla="*/ 24 w 288"/>
                <a:gd name="T7" fmla="*/ 0 h 138"/>
                <a:gd name="T8" fmla="*/ 24 w 288"/>
                <a:gd name="T9" fmla="*/ 0 h 138"/>
                <a:gd name="T10" fmla="*/ 30 w 288"/>
                <a:gd name="T11" fmla="*/ 0 h 138"/>
                <a:gd name="T12" fmla="*/ 36 w 288"/>
                <a:gd name="T13" fmla="*/ 0 h 138"/>
                <a:gd name="T14" fmla="*/ 42 w 288"/>
                <a:gd name="T15" fmla="*/ 6 h 138"/>
                <a:gd name="T16" fmla="*/ 48 w 288"/>
                <a:gd name="T17" fmla="*/ 6 h 138"/>
                <a:gd name="T18" fmla="*/ 54 w 288"/>
                <a:gd name="T19" fmla="*/ 6 h 138"/>
                <a:gd name="T20" fmla="*/ 60 w 288"/>
                <a:gd name="T21" fmla="*/ 6 h 138"/>
                <a:gd name="T22" fmla="*/ 66 w 288"/>
                <a:gd name="T23" fmla="*/ 6 h 138"/>
                <a:gd name="T24" fmla="*/ 72 w 288"/>
                <a:gd name="T25" fmla="*/ 12 h 138"/>
                <a:gd name="T26" fmla="*/ 78 w 288"/>
                <a:gd name="T27" fmla="*/ 12 h 138"/>
                <a:gd name="T28" fmla="*/ 84 w 288"/>
                <a:gd name="T29" fmla="*/ 12 h 138"/>
                <a:gd name="T30" fmla="*/ 90 w 288"/>
                <a:gd name="T31" fmla="*/ 18 h 138"/>
                <a:gd name="T32" fmla="*/ 96 w 288"/>
                <a:gd name="T33" fmla="*/ 18 h 138"/>
                <a:gd name="T34" fmla="*/ 102 w 288"/>
                <a:gd name="T35" fmla="*/ 18 h 138"/>
                <a:gd name="T36" fmla="*/ 108 w 288"/>
                <a:gd name="T37" fmla="*/ 24 h 138"/>
                <a:gd name="T38" fmla="*/ 114 w 288"/>
                <a:gd name="T39" fmla="*/ 24 h 138"/>
                <a:gd name="T40" fmla="*/ 114 w 288"/>
                <a:gd name="T41" fmla="*/ 24 h 138"/>
                <a:gd name="T42" fmla="*/ 120 w 288"/>
                <a:gd name="T43" fmla="*/ 30 h 138"/>
                <a:gd name="T44" fmla="*/ 126 w 288"/>
                <a:gd name="T45" fmla="*/ 30 h 138"/>
                <a:gd name="T46" fmla="*/ 132 w 288"/>
                <a:gd name="T47" fmla="*/ 36 h 138"/>
                <a:gd name="T48" fmla="*/ 138 w 288"/>
                <a:gd name="T49" fmla="*/ 36 h 138"/>
                <a:gd name="T50" fmla="*/ 144 w 288"/>
                <a:gd name="T51" fmla="*/ 42 h 138"/>
                <a:gd name="T52" fmla="*/ 150 w 288"/>
                <a:gd name="T53" fmla="*/ 42 h 138"/>
                <a:gd name="T54" fmla="*/ 156 w 288"/>
                <a:gd name="T55" fmla="*/ 48 h 138"/>
                <a:gd name="T56" fmla="*/ 162 w 288"/>
                <a:gd name="T57" fmla="*/ 48 h 138"/>
                <a:gd name="T58" fmla="*/ 168 w 288"/>
                <a:gd name="T59" fmla="*/ 54 h 138"/>
                <a:gd name="T60" fmla="*/ 174 w 288"/>
                <a:gd name="T61" fmla="*/ 54 h 138"/>
                <a:gd name="T62" fmla="*/ 180 w 288"/>
                <a:gd name="T63" fmla="*/ 60 h 138"/>
                <a:gd name="T64" fmla="*/ 186 w 288"/>
                <a:gd name="T65" fmla="*/ 66 h 138"/>
                <a:gd name="T66" fmla="*/ 192 w 288"/>
                <a:gd name="T67" fmla="*/ 66 h 138"/>
                <a:gd name="T68" fmla="*/ 198 w 288"/>
                <a:gd name="T69" fmla="*/ 72 h 138"/>
                <a:gd name="T70" fmla="*/ 198 w 288"/>
                <a:gd name="T71" fmla="*/ 72 h 138"/>
                <a:gd name="T72" fmla="*/ 204 w 288"/>
                <a:gd name="T73" fmla="*/ 78 h 138"/>
                <a:gd name="T74" fmla="*/ 210 w 288"/>
                <a:gd name="T75" fmla="*/ 84 h 138"/>
                <a:gd name="T76" fmla="*/ 216 w 288"/>
                <a:gd name="T77" fmla="*/ 84 h 138"/>
                <a:gd name="T78" fmla="*/ 222 w 288"/>
                <a:gd name="T79" fmla="*/ 90 h 138"/>
                <a:gd name="T80" fmla="*/ 228 w 288"/>
                <a:gd name="T81" fmla="*/ 96 h 138"/>
                <a:gd name="T82" fmla="*/ 234 w 288"/>
                <a:gd name="T83" fmla="*/ 102 h 138"/>
                <a:gd name="T84" fmla="*/ 240 w 288"/>
                <a:gd name="T85" fmla="*/ 102 h 138"/>
                <a:gd name="T86" fmla="*/ 246 w 288"/>
                <a:gd name="T87" fmla="*/ 108 h 138"/>
                <a:gd name="T88" fmla="*/ 252 w 288"/>
                <a:gd name="T89" fmla="*/ 114 h 138"/>
                <a:gd name="T90" fmla="*/ 258 w 288"/>
                <a:gd name="T91" fmla="*/ 114 h 138"/>
                <a:gd name="T92" fmla="*/ 264 w 288"/>
                <a:gd name="T93" fmla="*/ 120 h 138"/>
                <a:gd name="T94" fmla="*/ 270 w 288"/>
                <a:gd name="T95" fmla="*/ 126 h 138"/>
                <a:gd name="T96" fmla="*/ 276 w 288"/>
                <a:gd name="T97" fmla="*/ 132 h 138"/>
                <a:gd name="T98" fmla="*/ 282 w 288"/>
                <a:gd name="T99" fmla="*/ 132 h 138"/>
                <a:gd name="T100" fmla="*/ 282 w 288"/>
                <a:gd name="T101" fmla="*/ 138 h 1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88" h="138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6"/>
                  </a:lnTo>
                  <a:lnTo>
                    <a:pt x="48" y="6"/>
                  </a:lnTo>
                  <a:lnTo>
                    <a:pt x="54" y="6"/>
                  </a:lnTo>
                  <a:lnTo>
                    <a:pt x="60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72" y="12"/>
                  </a:lnTo>
                  <a:lnTo>
                    <a:pt x="78" y="12"/>
                  </a:lnTo>
                  <a:lnTo>
                    <a:pt x="84" y="12"/>
                  </a:lnTo>
                  <a:lnTo>
                    <a:pt x="90" y="18"/>
                  </a:lnTo>
                  <a:lnTo>
                    <a:pt x="96" y="18"/>
                  </a:lnTo>
                  <a:lnTo>
                    <a:pt x="102" y="18"/>
                  </a:lnTo>
                  <a:lnTo>
                    <a:pt x="102" y="24"/>
                  </a:lnTo>
                  <a:lnTo>
                    <a:pt x="108" y="24"/>
                  </a:lnTo>
                  <a:lnTo>
                    <a:pt x="114" y="24"/>
                  </a:lnTo>
                  <a:lnTo>
                    <a:pt x="120" y="30"/>
                  </a:lnTo>
                  <a:lnTo>
                    <a:pt x="126" y="30"/>
                  </a:lnTo>
                  <a:lnTo>
                    <a:pt x="132" y="30"/>
                  </a:lnTo>
                  <a:lnTo>
                    <a:pt x="132" y="36"/>
                  </a:lnTo>
                  <a:lnTo>
                    <a:pt x="138" y="36"/>
                  </a:lnTo>
                  <a:lnTo>
                    <a:pt x="144" y="36"/>
                  </a:lnTo>
                  <a:lnTo>
                    <a:pt x="144" y="42"/>
                  </a:lnTo>
                  <a:lnTo>
                    <a:pt x="150" y="42"/>
                  </a:lnTo>
                  <a:lnTo>
                    <a:pt x="156" y="48"/>
                  </a:lnTo>
                  <a:lnTo>
                    <a:pt x="162" y="48"/>
                  </a:lnTo>
                  <a:lnTo>
                    <a:pt x="162" y="54"/>
                  </a:lnTo>
                  <a:lnTo>
                    <a:pt x="168" y="54"/>
                  </a:lnTo>
                  <a:lnTo>
                    <a:pt x="174" y="54"/>
                  </a:lnTo>
                  <a:lnTo>
                    <a:pt x="174" y="60"/>
                  </a:lnTo>
                  <a:lnTo>
                    <a:pt x="180" y="60"/>
                  </a:lnTo>
                  <a:lnTo>
                    <a:pt x="186" y="66"/>
                  </a:lnTo>
                  <a:lnTo>
                    <a:pt x="192" y="66"/>
                  </a:lnTo>
                  <a:lnTo>
                    <a:pt x="192" y="72"/>
                  </a:lnTo>
                  <a:lnTo>
                    <a:pt x="198" y="72"/>
                  </a:lnTo>
                  <a:lnTo>
                    <a:pt x="204" y="78"/>
                  </a:lnTo>
                  <a:lnTo>
                    <a:pt x="210" y="78"/>
                  </a:lnTo>
                  <a:lnTo>
                    <a:pt x="210" y="84"/>
                  </a:lnTo>
                  <a:lnTo>
                    <a:pt x="216" y="84"/>
                  </a:lnTo>
                  <a:lnTo>
                    <a:pt x="216" y="90"/>
                  </a:lnTo>
                  <a:lnTo>
                    <a:pt x="222" y="90"/>
                  </a:lnTo>
                  <a:lnTo>
                    <a:pt x="228" y="90"/>
                  </a:lnTo>
                  <a:lnTo>
                    <a:pt x="228" y="96"/>
                  </a:lnTo>
                  <a:lnTo>
                    <a:pt x="234" y="96"/>
                  </a:lnTo>
                  <a:lnTo>
                    <a:pt x="234" y="102"/>
                  </a:lnTo>
                  <a:lnTo>
                    <a:pt x="240" y="102"/>
                  </a:lnTo>
                  <a:lnTo>
                    <a:pt x="246" y="108"/>
                  </a:lnTo>
                  <a:lnTo>
                    <a:pt x="252" y="108"/>
                  </a:lnTo>
                  <a:lnTo>
                    <a:pt x="252" y="114"/>
                  </a:lnTo>
                  <a:lnTo>
                    <a:pt x="258" y="114"/>
                  </a:lnTo>
                  <a:lnTo>
                    <a:pt x="258" y="120"/>
                  </a:lnTo>
                  <a:lnTo>
                    <a:pt x="264" y="120"/>
                  </a:lnTo>
                  <a:lnTo>
                    <a:pt x="264" y="126"/>
                  </a:lnTo>
                  <a:lnTo>
                    <a:pt x="270" y="126"/>
                  </a:lnTo>
                  <a:lnTo>
                    <a:pt x="276" y="132"/>
                  </a:lnTo>
                  <a:lnTo>
                    <a:pt x="282" y="132"/>
                  </a:lnTo>
                  <a:lnTo>
                    <a:pt x="282" y="138"/>
                  </a:lnTo>
                  <a:lnTo>
                    <a:pt x="288" y="138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240" name="Freeform 51"/>
            <p:cNvSpPr>
              <a:spLocks/>
            </p:cNvSpPr>
            <p:nvPr/>
          </p:nvSpPr>
          <p:spPr bwMode="auto">
            <a:xfrm>
              <a:off x="2730" y="2013"/>
              <a:ext cx="282" cy="222"/>
            </a:xfrm>
            <a:custGeom>
              <a:avLst/>
              <a:gdLst>
                <a:gd name="T0" fmla="*/ 0 w 282"/>
                <a:gd name="T1" fmla="*/ 6 h 222"/>
                <a:gd name="T2" fmla="*/ 6 w 282"/>
                <a:gd name="T3" fmla="*/ 12 h 222"/>
                <a:gd name="T4" fmla="*/ 12 w 282"/>
                <a:gd name="T5" fmla="*/ 12 h 222"/>
                <a:gd name="T6" fmla="*/ 18 w 282"/>
                <a:gd name="T7" fmla="*/ 18 h 222"/>
                <a:gd name="T8" fmla="*/ 24 w 282"/>
                <a:gd name="T9" fmla="*/ 24 h 222"/>
                <a:gd name="T10" fmla="*/ 30 w 282"/>
                <a:gd name="T11" fmla="*/ 30 h 222"/>
                <a:gd name="T12" fmla="*/ 36 w 282"/>
                <a:gd name="T13" fmla="*/ 36 h 222"/>
                <a:gd name="T14" fmla="*/ 42 w 282"/>
                <a:gd name="T15" fmla="*/ 36 h 222"/>
                <a:gd name="T16" fmla="*/ 48 w 282"/>
                <a:gd name="T17" fmla="*/ 42 h 222"/>
                <a:gd name="T18" fmla="*/ 54 w 282"/>
                <a:gd name="T19" fmla="*/ 48 h 222"/>
                <a:gd name="T20" fmla="*/ 60 w 282"/>
                <a:gd name="T21" fmla="*/ 54 h 222"/>
                <a:gd name="T22" fmla="*/ 66 w 282"/>
                <a:gd name="T23" fmla="*/ 60 h 222"/>
                <a:gd name="T24" fmla="*/ 72 w 282"/>
                <a:gd name="T25" fmla="*/ 60 h 222"/>
                <a:gd name="T26" fmla="*/ 78 w 282"/>
                <a:gd name="T27" fmla="*/ 66 h 222"/>
                <a:gd name="T28" fmla="*/ 84 w 282"/>
                <a:gd name="T29" fmla="*/ 72 h 222"/>
                <a:gd name="T30" fmla="*/ 84 w 282"/>
                <a:gd name="T31" fmla="*/ 78 h 222"/>
                <a:gd name="T32" fmla="*/ 90 w 282"/>
                <a:gd name="T33" fmla="*/ 78 h 222"/>
                <a:gd name="T34" fmla="*/ 96 w 282"/>
                <a:gd name="T35" fmla="*/ 84 h 222"/>
                <a:gd name="T36" fmla="*/ 102 w 282"/>
                <a:gd name="T37" fmla="*/ 90 h 222"/>
                <a:gd name="T38" fmla="*/ 108 w 282"/>
                <a:gd name="T39" fmla="*/ 96 h 222"/>
                <a:gd name="T40" fmla="*/ 114 w 282"/>
                <a:gd name="T41" fmla="*/ 102 h 222"/>
                <a:gd name="T42" fmla="*/ 120 w 282"/>
                <a:gd name="T43" fmla="*/ 102 h 222"/>
                <a:gd name="T44" fmla="*/ 126 w 282"/>
                <a:gd name="T45" fmla="*/ 108 h 222"/>
                <a:gd name="T46" fmla="*/ 132 w 282"/>
                <a:gd name="T47" fmla="*/ 114 h 222"/>
                <a:gd name="T48" fmla="*/ 138 w 282"/>
                <a:gd name="T49" fmla="*/ 120 h 222"/>
                <a:gd name="T50" fmla="*/ 144 w 282"/>
                <a:gd name="T51" fmla="*/ 120 h 222"/>
                <a:gd name="T52" fmla="*/ 150 w 282"/>
                <a:gd name="T53" fmla="*/ 126 h 222"/>
                <a:gd name="T54" fmla="*/ 156 w 282"/>
                <a:gd name="T55" fmla="*/ 132 h 222"/>
                <a:gd name="T56" fmla="*/ 162 w 282"/>
                <a:gd name="T57" fmla="*/ 138 h 222"/>
                <a:gd name="T58" fmla="*/ 168 w 282"/>
                <a:gd name="T59" fmla="*/ 138 h 222"/>
                <a:gd name="T60" fmla="*/ 168 w 282"/>
                <a:gd name="T61" fmla="*/ 144 h 222"/>
                <a:gd name="T62" fmla="*/ 174 w 282"/>
                <a:gd name="T63" fmla="*/ 150 h 222"/>
                <a:gd name="T64" fmla="*/ 180 w 282"/>
                <a:gd name="T65" fmla="*/ 150 h 222"/>
                <a:gd name="T66" fmla="*/ 186 w 282"/>
                <a:gd name="T67" fmla="*/ 156 h 222"/>
                <a:gd name="T68" fmla="*/ 192 w 282"/>
                <a:gd name="T69" fmla="*/ 162 h 222"/>
                <a:gd name="T70" fmla="*/ 198 w 282"/>
                <a:gd name="T71" fmla="*/ 162 h 222"/>
                <a:gd name="T72" fmla="*/ 204 w 282"/>
                <a:gd name="T73" fmla="*/ 168 h 222"/>
                <a:gd name="T74" fmla="*/ 210 w 282"/>
                <a:gd name="T75" fmla="*/ 174 h 222"/>
                <a:gd name="T76" fmla="*/ 216 w 282"/>
                <a:gd name="T77" fmla="*/ 174 h 222"/>
                <a:gd name="T78" fmla="*/ 222 w 282"/>
                <a:gd name="T79" fmla="*/ 180 h 222"/>
                <a:gd name="T80" fmla="*/ 228 w 282"/>
                <a:gd name="T81" fmla="*/ 186 h 222"/>
                <a:gd name="T82" fmla="*/ 234 w 282"/>
                <a:gd name="T83" fmla="*/ 186 h 222"/>
                <a:gd name="T84" fmla="*/ 240 w 282"/>
                <a:gd name="T85" fmla="*/ 192 h 222"/>
                <a:gd name="T86" fmla="*/ 246 w 282"/>
                <a:gd name="T87" fmla="*/ 198 h 222"/>
                <a:gd name="T88" fmla="*/ 252 w 282"/>
                <a:gd name="T89" fmla="*/ 198 h 222"/>
                <a:gd name="T90" fmla="*/ 258 w 282"/>
                <a:gd name="T91" fmla="*/ 204 h 222"/>
                <a:gd name="T92" fmla="*/ 258 w 282"/>
                <a:gd name="T93" fmla="*/ 204 h 222"/>
                <a:gd name="T94" fmla="*/ 264 w 282"/>
                <a:gd name="T95" fmla="*/ 210 h 222"/>
                <a:gd name="T96" fmla="*/ 270 w 282"/>
                <a:gd name="T97" fmla="*/ 216 h 222"/>
                <a:gd name="T98" fmla="*/ 276 w 282"/>
                <a:gd name="T99" fmla="*/ 216 h 222"/>
                <a:gd name="T100" fmla="*/ 282 w 282"/>
                <a:gd name="T101" fmla="*/ 222 h 22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82" h="222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12" y="12"/>
                  </a:lnTo>
                  <a:lnTo>
                    <a:pt x="12" y="18"/>
                  </a:lnTo>
                  <a:lnTo>
                    <a:pt x="18" y="18"/>
                  </a:lnTo>
                  <a:lnTo>
                    <a:pt x="24" y="24"/>
                  </a:lnTo>
                  <a:lnTo>
                    <a:pt x="30" y="24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36" y="36"/>
                  </a:lnTo>
                  <a:lnTo>
                    <a:pt x="42" y="36"/>
                  </a:lnTo>
                  <a:lnTo>
                    <a:pt x="42" y="42"/>
                  </a:lnTo>
                  <a:lnTo>
                    <a:pt x="48" y="42"/>
                  </a:lnTo>
                  <a:lnTo>
                    <a:pt x="48" y="48"/>
                  </a:lnTo>
                  <a:lnTo>
                    <a:pt x="54" y="48"/>
                  </a:lnTo>
                  <a:lnTo>
                    <a:pt x="60" y="54"/>
                  </a:lnTo>
                  <a:lnTo>
                    <a:pt x="66" y="54"/>
                  </a:lnTo>
                  <a:lnTo>
                    <a:pt x="66" y="60"/>
                  </a:lnTo>
                  <a:lnTo>
                    <a:pt x="72" y="60"/>
                  </a:lnTo>
                  <a:lnTo>
                    <a:pt x="72" y="66"/>
                  </a:lnTo>
                  <a:lnTo>
                    <a:pt x="78" y="66"/>
                  </a:lnTo>
                  <a:lnTo>
                    <a:pt x="78" y="72"/>
                  </a:lnTo>
                  <a:lnTo>
                    <a:pt x="84" y="72"/>
                  </a:lnTo>
                  <a:lnTo>
                    <a:pt x="84" y="78"/>
                  </a:lnTo>
                  <a:lnTo>
                    <a:pt x="90" y="78"/>
                  </a:lnTo>
                  <a:lnTo>
                    <a:pt x="96" y="84"/>
                  </a:lnTo>
                  <a:lnTo>
                    <a:pt x="102" y="84"/>
                  </a:lnTo>
                  <a:lnTo>
                    <a:pt x="102" y="90"/>
                  </a:lnTo>
                  <a:lnTo>
                    <a:pt x="108" y="90"/>
                  </a:lnTo>
                  <a:lnTo>
                    <a:pt x="108" y="96"/>
                  </a:lnTo>
                  <a:lnTo>
                    <a:pt x="114" y="96"/>
                  </a:lnTo>
                  <a:lnTo>
                    <a:pt x="114" y="102"/>
                  </a:lnTo>
                  <a:lnTo>
                    <a:pt x="120" y="102"/>
                  </a:lnTo>
                  <a:lnTo>
                    <a:pt x="120" y="108"/>
                  </a:lnTo>
                  <a:lnTo>
                    <a:pt x="126" y="108"/>
                  </a:lnTo>
                  <a:lnTo>
                    <a:pt x="132" y="114"/>
                  </a:lnTo>
                  <a:lnTo>
                    <a:pt x="138" y="114"/>
                  </a:lnTo>
                  <a:lnTo>
                    <a:pt x="138" y="120"/>
                  </a:lnTo>
                  <a:lnTo>
                    <a:pt x="144" y="120"/>
                  </a:lnTo>
                  <a:lnTo>
                    <a:pt x="144" y="126"/>
                  </a:lnTo>
                  <a:lnTo>
                    <a:pt x="150" y="126"/>
                  </a:lnTo>
                  <a:lnTo>
                    <a:pt x="150" y="132"/>
                  </a:lnTo>
                  <a:lnTo>
                    <a:pt x="156" y="132"/>
                  </a:lnTo>
                  <a:lnTo>
                    <a:pt x="162" y="138"/>
                  </a:lnTo>
                  <a:lnTo>
                    <a:pt x="168" y="138"/>
                  </a:lnTo>
                  <a:lnTo>
                    <a:pt x="168" y="144"/>
                  </a:lnTo>
                  <a:lnTo>
                    <a:pt x="174" y="144"/>
                  </a:lnTo>
                  <a:lnTo>
                    <a:pt x="174" y="150"/>
                  </a:lnTo>
                  <a:lnTo>
                    <a:pt x="180" y="150"/>
                  </a:lnTo>
                  <a:lnTo>
                    <a:pt x="186" y="156"/>
                  </a:lnTo>
                  <a:lnTo>
                    <a:pt x="192" y="156"/>
                  </a:lnTo>
                  <a:lnTo>
                    <a:pt x="192" y="162"/>
                  </a:lnTo>
                  <a:lnTo>
                    <a:pt x="198" y="162"/>
                  </a:lnTo>
                  <a:lnTo>
                    <a:pt x="198" y="168"/>
                  </a:lnTo>
                  <a:lnTo>
                    <a:pt x="204" y="168"/>
                  </a:lnTo>
                  <a:lnTo>
                    <a:pt x="210" y="174"/>
                  </a:lnTo>
                  <a:lnTo>
                    <a:pt x="216" y="174"/>
                  </a:lnTo>
                  <a:lnTo>
                    <a:pt x="216" y="180"/>
                  </a:lnTo>
                  <a:lnTo>
                    <a:pt x="222" y="180"/>
                  </a:lnTo>
                  <a:lnTo>
                    <a:pt x="228" y="186"/>
                  </a:lnTo>
                  <a:lnTo>
                    <a:pt x="234" y="186"/>
                  </a:lnTo>
                  <a:lnTo>
                    <a:pt x="234" y="192"/>
                  </a:lnTo>
                  <a:lnTo>
                    <a:pt x="240" y="192"/>
                  </a:lnTo>
                  <a:lnTo>
                    <a:pt x="240" y="198"/>
                  </a:lnTo>
                  <a:lnTo>
                    <a:pt x="246" y="198"/>
                  </a:lnTo>
                  <a:lnTo>
                    <a:pt x="252" y="198"/>
                  </a:lnTo>
                  <a:lnTo>
                    <a:pt x="252" y="204"/>
                  </a:lnTo>
                  <a:lnTo>
                    <a:pt x="258" y="204"/>
                  </a:lnTo>
                  <a:lnTo>
                    <a:pt x="264" y="210"/>
                  </a:lnTo>
                  <a:lnTo>
                    <a:pt x="270" y="210"/>
                  </a:lnTo>
                  <a:lnTo>
                    <a:pt x="270" y="216"/>
                  </a:lnTo>
                  <a:lnTo>
                    <a:pt x="276" y="216"/>
                  </a:lnTo>
                  <a:lnTo>
                    <a:pt x="282" y="216"/>
                  </a:lnTo>
                  <a:lnTo>
                    <a:pt x="282" y="222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241" name="Freeform 52"/>
            <p:cNvSpPr>
              <a:spLocks/>
            </p:cNvSpPr>
            <p:nvPr/>
          </p:nvSpPr>
          <p:spPr bwMode="auto">
            <a:xfrm>
              <a:off x="3012" y="2235"/>
              <a:ext cx="288" cy="96"/>
            </a:xfrm>
            <a:custGeom>
              <a:avLst/>
              <a:gdLst>
                <a:gd name="T0" fmla="*/ 6 w 288"/>
                <a:gd name="T1" fmla="*/ 0 h 96"/>
                <a:gd name="T2" fmla="*/ 12 w 288"/>
                <a:gd name="T3" fmla="*/ 6 h 96"/>
                <a:gd name="T4" fmla="*/ 18 w 288"/>
                <a:gd name="T5" fmla="*/ 6 h 96"/>
                <a:gd name="T6" fmla="*/ 24 w 288"/>
                <a:gd name="T7" fmla="*/ 12 h 96"/>
                <a:gd name="T8" fmla="*/ 30 w 288"/>
                <a:gd name="T9" fmla="*/ 12 h 96"/>
                <a:gd name="T10" fmla="*/ 36 w 288"/>
                <a:gd name="T11" fmla="*/ 18 h 96"/>
                <a:gd name="T12" fmla="*/ 42 w 288"/>
                <a:gd name="T13" fmla="*/ 18 h 96"/>
                <a:gd name="T14" fmla="*/ 48 w 288"/>
                <a:gd name="T15" fmla="*/ 24 h 96"/>
                <a:gd name="T16" fmla="*/ 54 w 288"/>
                <a:gd name="T17" fmla="*/ 24 h 96"/>
                <a:gd name="T18" fmla="*/ 60 w 288"/>
                <a:gd name="T19" fmla="*/ 30 h 96"/>
                <a:gd name="T20" fmla="*/ 60 w 288"/>
                <a:gd name="T21" fmla="*/ 30 h 96"/>
                <a:gd name="T22" fmla="*/ 66 w 288"/>
                <a:gd name="T23" fmla="*/ 36 h 96"/>
                <a:gd name="T24" fmla="*/ 72 w 288"/>
                <a:gd name="T25" fmla="*/ 36 h 96"/>
                <a:gd name="T26" fmla="*/ 78 w 288"/>
                <a:gd name="T27" fmla="*/ 36 h 96"/>
                <a:gd name="T28" fmla="*/ 84 w 288"/>
                <a:gd name="T29" fmla="*/ 42 h 96"/>
                <a:gd name="T30" fmla="*/ 90 w 288"/>
                <a:gd name="T31" fmla="*/ 42 h 96"/>
                <a:gd name="T32" fmla="*/ 96 w 288"/>
                <a:gd name="T33" fmla="*/ 48 h 96"/>
                <a:gd name="T34" fmla="*/ 102 w 288"/>
                <a:gd name="T35" fmla="*/ 48 h 96"/>
                <a:gd name="T36" fmla="*/ 108 w 288"/>
                <a:gd name="T37" fmla="*/ 48 h 96"/>
                <a:gd name="T38" fmla="*/ 114 w 288"/>
                <a:gd name="T39" fmla="*/ 54 h 96"/>
                <a:gd name="T40" fmla="*/ 120 w 288"/>
                <a:gd name="T41" fmla="*/ 54 h 96"/>
                <a:gd name="T42" fmla="*/ 126 w 288"/>
                <a:gd name="T43" fmla="*/ 54 h 96"/>
                <a:gd name="T44" fmla="*/ 132 w 288"/>
                <a:gd name="T45" fmla="*/ 60 h 96"/>
                <a:gd name="T46" fmla="*/ 138 w 288"/>
                <a:gd name="T47" fmla="*/ 60 h 96"/>
                <a:gd name="T48" fmla="*/ 144 w 288"/>
                <a:gd name="T49" fmla="*/ 60 h 96"/>
                <a:gd name="T50" fmla="*/ 144 w 288"/>
                <a:gd name="T51" fmla="*/ 66 h 96"/>
                <a:gd name="T52" fmla="*/ 150 w 288"/>
                <a:gd name="T53" fmla="*/ 66 h 96"/>
                <a:gd name="T54" fmla="*/ 156 w 288"/>
                <a:gd name="T55" fmla="*/ 66 h 96"/>
                <a:gd name="T56" fmla="*/ 162 w 288"/>
                <a:gd name="T57" fmla="*/ 72 h 96"/>
                <a:gd name="T58" fmla="*/ 168 w 288"/>
                <a:gd name="T59" fmla="*/ 72 h 96"/>
                <a:gd name="T60" fmla="*/ 174 w 288"/>
                <a:gd name="T61" fmla="*/ 72 h 96"/>
                <a:gd name="T62" fmla="*/ 180 w 288"/>
                <a:gd name="T63" fmla="*/ 78 h 96"/>
                <a:gd name="T64" fmla="*/ 186 w 288"/>
                <a:gd name="T65" fmla="*/ 78 h 96"/>
                <a:gd name="T66" fmla="*/ 192 w 288"/>
                <a:gd name="T67" fmla="*/ 78 h 96"/>
                <a:gd name="T68" fmla="*/ 198 w 288"/>
                <a:gd name="T69" fmla="*/ 78 h 96"/>
                <a:gd name="T70" fmla="*/ 204 w 288"/>
                <a:gd name="T71" fmla="*/ 84 h 96"/>
                <a:gd name="T72" fmla="*/ 210 w 288"/>
                <a:gd name="T73" fmla="*/ 84 h 96"/>
                <a:gd name="T74" fmla="*/ 216 w 288"/>
                <a:gd name="T75" fmla="*/ 84 h 96"/>
                <a:gd name="T76" fmla="*/ 222 w 288"/>
                <a:gd name="T77" fmla="*/ 84 h 96"/>
                <a:gd name="T78" fmla="*/ 228 w 288"/>
                <a:gd name="T79" fmla="*/ 84 h 96"/>
                <a:gd name="T80" fmla="*/ 234 w 288"/>
                <a:gd name="T81" fmla="*/ 90 h 96"/>
                <a:gd name="T82" fmla="*/ 234 w 288"/>
                <a:gd name="T83" fmla="*/ 90 h 96"/>
                <a:gd name="T84" fmla="*/ 240 w 288"/>
                <a:gd name="T85" fmla="*/ 90 h 96"/>
                <a:gd name="T86" fmla="*/ 246 w 288"/>
                <a:gd name="T87" fmla="*/ 90 h 96"/>
                <a:gd name="T88" fmla="*/ 252 w 288"/>
                <a:gd name="T89" fmla="*/ 90 h 96"/>
                <a:gd name="T90" fmla="*/ 258 w 288"/>
                <a:gd name="T91" fmla="*/ 96 h 96"/>
                <a:gd name="T92" fmla="*/ 264 w 288"/>
                <a:gd name="T93" fmla="*/ 96 h 96"/>
                <a:gd name="T94" fmla="*/ 270 w 288"/>
                <a:gd name="T95" fmla="*/ 96 h 96"/>
                <a:gd name="T96" fmla="*/ 276 w 288"/>
                <a:gd name="T97" fmla="*/ 96 h 96"/>
                <a:gd name="T98" fmla="*/ 282 w 288"/>
                <a:gd name="T99" fmla="*/ 96 h 96"/>
                <a:gd name="T100" fmla="*/ 288 w 288"/>
                <a:gd name="T101" fmla="*/ 96 h 9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88" h="96">
                  <a:moveTo>
                    <a:pt x="0" y="0"/>
                  </a:moveTo>
                  <a:lnTo>
                    <a:pt x="6" y="0"/>
                  </a:lnTo>
                  <a:lnTo>
                    <a:pt x="12" y="6"/>
                  </a:lnTo>
                  <a:lnTo>
                    <a:pt x="18" y="6"/>
                  </a:lnTo>
                  <a:lnTo>
                    <a:pt x="24" y="12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18"/>
                  </a:lnTo>
                  <a:lnTo>
                    <a:pt x="42" y="18"/>
                  </a:lnTo>
                  <a:lnTo>
                    <a:pt x="42" y="24"/>
                  </a:lnTo>
                  <a:lnTo>
                    <a:pt x="48" y="24"/>
                  </a:lnTo>
                  <a:lnTo>
                    <a:pt x="54" y="24"/>
                  </a:lnTo>
                  <a:lnTo>
                    <a:pt x="54" y="30"/>
                  </a:lnTo>
                  <a:lnTo>
                    <a:pt x="60" y="30"/>
                  </a:lnTo>
                  <a:lnTo>
                    <a:pt x="66" y="30"/>
                  </a:lnTo>
                  <a:lnTo>
                    <a:pt x="66" y="36"/>
                  </a:lnTo>
                  <a:lnTo>
                    <a:pt x="72" y="36"/>
                  </a:lnTo>
                  <a:lnTo>
                    <a:pt x="78" y="36"/>
                  </a:lnTo>
                  <a:lnTo>
                    <a:pt x="78" y="42"/>
                  </a:lnTo>
                  <a:lnTo>
                    <a:pt x="84" y="42"/>
                  </a:lnTo>
                  <a:lnTo>
                    <a:pt x="90" y="42"/>
                  </a:lnTo>
                  <a:lnTo>
                    <a:pt x="96" y="42"/>
                  </a:lnTo>
                  <a:lnTo>
                    <a:pt x="96" y="48"/>
                  </a:lnTo>
                  <a:lnTo>
                    <a:pt x="102" y="48"/>
                  </a:lnTo>
                  <a:lnTo>
                    <a:pt x="108" y="48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20" y="54"/>
                  </a:lnTo>
                  <a:lnTo>
                    <a:pt x="126" y="54"/>
                  </a:lnTo>
                  <a:lnTo>
                    <a:pt x="126" y="60"/>
                  </a:lnTo>
                  <a:lnTo>
                    <a:pt x="132" y="60"/>
                  </a:lnTo>
                  <a:lnTo>
                    <a:pt x="138" y="60"/>
                  </a:lnTo>
                  <a:lnTo>
                    <a:pt x="144" y="60"/>
                  </a:lnTo>
                  <a:lnTo>
                    <a:pt x="144" y="66"/>
                  </a:lnTo>
                  <a:lnTo>
                    <a:pt x="150" y="66"/>
                  </a:lnTo>
                  <a:lnTo>
                    <a:pt x="156" y="66"/>
                  </a:lnTo>
                  <a:lnTo>
                    <a:pt x="162" y="66"/>
                  </a:lnTo>
                  <a:lnTo>
                    <a:pt x="162" y="72"/>
                  </a:lnTo>
                  <a:lnTo>
                    <a:pt x="168" y="72"/>
                  </a:lnTo>
                  <a:lnTo>
                    <a:pt x="174" y="72"/>
                  </a:lnTo>
                  <a:lnTo>
                    <a:pt x="180" y="72"/>
                  </a:lnTo>
                  <a:lnTo>
                    <a:pt x="180" y="78"/>
                  </a:lnTo>
                  <a:lnTo>
                    <a:pt x="186" y="78"/>
                  </a:lnTo>
                  <a:lnTo>
                    <a:pt x="192" y="78"/>
                  </a:lnTo>
                  <a:lnTo>
                    <a:pt x="198" y="78"/>
                  </a:lnTo>
                  <a:lnTo>
                    <a:pt x="204" y="78"/>
                  </a:lnTo>
                  <a:lnTo>
                    <a:pt x="204" y="84"/>
                  </a:lnTo>
                  <a:lnTo>
                    <a:pt x="210" y="84"/>
                  </a:lnTo>
                  <a:lnTo>
                    <a:pt x="216" y="84"/>
                  </a:lnTo>
                  <a:lnTo>
                    <a:pt x="222" y="84"/>
                  </a:lnTo>
                  <a:lnTo>
                    <a:pt x="228" y="84"/>
                  </a:lnTo>
                  <a:lnTo>
                    <a:pt x="228" y="90"/>
                  </a:lnTo>
                  <a:lnTo>
                    <a:pt x="234" y="90"/>
                  </a:lnTo>
                  <a:lnTo>
                    <a:pt x="240" y="90"/>
                  </a:lnTo>
                  <a:lnTo>
                    <a:pt x="246" y="90"/>
                  </a:lnTo>
                  <a:lnTo>
                    <a:pt x="252" y="90"/>
                  </a:lnTo>
                  <a:lnTo>
                    <a:pt x="258" y="90"/>
                  </a:lnTo>
                  <a:lnTo>
                    <a:pt x="258" y="96"/>
                  </a:lnTo>
                  <a:lnTo>
                    <a:pt x="264" y="96"/>
                  </a:lnTo>
                  <a:lnTo>
                    <a:pt x="270" y="96"/>
                  </a:lnTo>
                  <a:lnTo>
                    <a:pt x="276" y="96"/>
                  </a:lnTo>
                  <a:lnTo>
                    <a:pt x="282" y="96"/>
                  </a:lnTo>
                  <a:lnTo>
                    <a:pt x="288" y="96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242" name="Freeform 53"/>
            <p:cNvSpPr>
              <a:spLocks/>
            </p:cNvSpPr>
            <p:nvPr/>
          </p:nvSpPr>
          <p:spPr bwMode="auto">
            <a:xfrm>
              <a:off x="3300" y="2331"/>
              <a:ext cx="264" cy="24"/>
            </a:xfrm>
            <a:custGeom>
              <a:avLst/>
              <a:gdLst>
                <a:gd name="T0" fmla="*/ 6 w 264"/>
                <a:gd name="T1" fmla="*/ 0 h 24"/>
                <a:gd name="T2" fmla="*/ 6 w 264"/>
                <a:gd name="T3" fmla="*/ 6 h 24"/>
                <a:gd name="T4" fmla="*/ 12 w 264"/>
                <a:gd name="T5" fmla="*/ 6 h 24"/>
                <a:gd name="T6" fmla="*/ 18 w 264"/>
                <a:gd name="T7" fmla="*/ 6 h 24"/>
                <a:gd name="T8" fmla="*/ 24 w 264"/>
                <a:gd name="T9" fmla="*/ 6 h 24"/>
                <a:gd name="T10" fmla="*/ 24 w 264"/>
                <a:gd name="T11" fmla="*/ 6 h 24"/>
                <a:gd name="T12" fmla="*/ 30 w 264"/>
                <a:gd name="T13" fmla="*/ 6 h 24"/>
                <a:gd name="T14" fmla="*/ 36 w 264"/>
                <a:gd name="T15" fmla="*/ 6 h 24"/>
                <a:gd name="T16" fmla="*/ 42 w 264"/>
                <a:gd name="T17" fmla="*/ 6 h 24"/>
                <a:gd name="T18" fmla="*/ 42 w 264"/>
                <a:gd name="T19" fmla="*/ 6 h 24"/>
                <a:gd name="T20" fmla="*/ 48 w 264"/>
                <a:gd name="T21" fmla="*/ 6 h 24"/>
                <a:gd name="T22" fmla="*/ 54 w 264"/>
                <a:gd name="T23" fmla="*/ 12 h 24"/>
                <a:gd name="T24" fmla="*/ 60 w 264"/>
                <a:gd name="T25" fmla="*/ 12 h 24"/>
                <a:gd name="T26" fmla="*/ 60 w 264"/>
                <a:gd name="T27" fmla="*/ 12 h 24"/>
                <a:gd name="T28" fmla="*/ 66 w 264"/>
                <a:gd name="T29" fmla="*/ 12 h 24"/>
                <a:gd name="T30" fmla="*/ 72 w 264"/>
                <a:gd name="T31" fmla="*/ 12 h 24"/>
                <a:gd name="T32" fmla="*/ 78 w 264"/>
                <a:gd name="T33" fmla="*/ 12 h 24"/>
                <a:gd name="T34" fmla="*/ 78 w 264"/>
                <a:gd name="T35" fmla="*/ 12 h 24"/>
                <a:gd name="T36" fmla="*/ 84 w 264"/>
                <a:gd name="T37" fmla="*/ 12 h 24"/>
                <a:gd name="T38" fmla="*/ 90 w 264"/>
                <a:gd name="T39" fmla="*/ 12 h 24"/>
                <a:gd name="T40" fmla="*/ 96 w 264"/>
                <a:gd name="T41" fmla="*/ 12 h 24"/>
                <a:gd name="T42" fmla="*/ 96 w 264"/>
                <a:gd name="T43" fmla="*/ 12 h 24"/>
                <a:gd name="T44" fmla="*/ 102 w 264"/>
                <a:gd name="T45" fmla="*/ 12 h 24"/>
                <a:gd name="T46" fmla="*/ 108 w 264"/>
                <a:gd name="T47" fmla="*/ 12 h 24"/>
                <a:gd name="T48" fmla="*/ 114 w 264"/>
                <a:gd name="T49" fmla="*/ 12 h 24"/>
                <a:gd name="T50" fmla="*/ 114 w 264"/>
                <a:gd name="T51" fmla="*/ 18 h 24"/>
                <a:gd name="T52" fmla="*/ 120 w 264"/>
                <a:gd name="T53" fmla="*/ 18 h 24"/>
                <a:gd name="T54" fmla="*/ 126 w 264"/>
                <a:gd name="T55" fmla="*/ 18 h 24"/>
                <a:gd name="T56" fmla="*/ 132 w 264"/>
                <a:gd name="T57" fmla="*/ 18 h 24"/>
                <a:gd name="T58" fmla="*/ 132 w 264"/>
                <a:gd name="T59" fmla="*/ 18 h 24"/>
                <a:gd name="T60" fmla="*/ 138 w 264"/>
                <a:gd name="T61" fmla="*/ 18 h 24"/>
                <a:gd name="T62" fmla="*/ 144 w 264"/>
                <a:gd name="T63" fmla="*/ 18 h 24"/>
                <a:gd name="T64" fmla="*/ 150 w 264"/>
                <a:gd name="T65" fmla="*/ 18 h 24"/>
                <a:gd name="T66" fmla="*/ 150 w 264"/>
                <a:gd name="T67" fmla="*/ 18 h 24"/>
                <a:gd name="T68" fmla="*/ 156 w 264"/>
                <a:gd name="T69" fmla="*/ 18 h 24"/>
                <a:gd name="T70" fmla="*/ 162 w 264"/>
                <a:gd name="T71" fmla="*/ 18 h 24"/>
                <a:gd name="T72" fmla="*/ 168 w 264"/>
                <a:gd name="T73" fmla="*/ 18 h 24"/>
                <a:gd name="T74" fmla="*/ 168 w 264"/>
                <a:gd name="T75" fmla="*/ 18 h 24"/>
                <a:gd name="T76" fmla="*/ 174 w 264"/>
                <a:gd name="T77" fmla="*/ 18 h 24"/>
                <a:gd name="T78" fmla="*/ 180 w 264"/>
                <a:gd name="T79" fmla="*/ 18 h 24"/>
                <a:gd name="T80" fmla="*/ 186 w 264"/>
                <a:gd name="T81" fmla="*/ 18 h 24"/>
                <a:gd name="T82" fmla="*/ 186 w 264"/>
                <a:gd name="T83" fmla="*/ 18 h 24"/>
                <a:gd name="T84" fmla="*/ 192 w 264"/>
                <a:gd name="T85" fmla="*/ 18 h 24"/>
                <a:gd name="T86" fmla="*/ 198 w 264"/>
                <a:gd name="T87" fmla="*/ 18 h 24"/>
                <a:gd name="T88" fmla="*/ 204 w 264"/>
                <a:gd name="T89" fmla="*/ 18 h 24"/>
                <a:gd name="T90" fmla="*/ 204 w 264"/>
                <a:gd name="T91" fmla="*/ 18 h 24"/>
                <a:gd name="T92" fmla="*/ 210 w 264"/>
                <a:gd name="T93" fmla="*/ 18 h 24"/>
                <a:gd name="T94" fmla="*/ 216 w 264"/>
                <a:gd name="T95" fmla="*/ 18 h 24"/>
                <a:gd name="T96" fmla="*/ 222 w 264"/>
                <a:gd name="T97" fmla="*/ 18 h 24"/>
                <a:gd name="T98" fmla="*/ 222 w 264"/>
                <a:gd name="T99" fmla="*/ 18 h 24"/>
                <a:gd name="T100" fmla="*/ 228 w 264"/>
                <a:gd name="T101" fmla="*/ 18 h 24"/>
                <a:gd name="T102" fmla="*/ 234 w 264"/>
                <a:gd name="T103" fmla="*/ 18 h 24"/>
                <a:gd name="T104" fmla="*/ 240 w 264"/>
                <a:gd name="T105" fmla="*/ 18 h 24"/>
                <a:gd name="T106" fmla="*/ 240 w 264"/>
                <a:gd name="T107" fmla="*/ 24 h 24"/>
                <a:gd name="T108" fmla="*/ 246 w 264"/>
                <a:gd name="T109" fmla="*/ 24 h 24"/>
                <a:gd name="T110" fmla="*/ 252 w 264"/>
                <a:gd name="T111" fmla="*/ 24 h 24"/>
                <a:gd name="T112" fmla="*/ 258 w 264"/>
                <a:gd name="T113" fmla="*/ 24 h 24"/>
                <a:gd name="T114" fmla="*/ 258 w 264"/>
                <a:gd name="T115" fmla="*/ 24 h 24"/>
                <a:gd name="T116" fmla="*/ 264 w 264"/>
                <a:gd name="T117" fmla="*/ 24 h 2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64" h="24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8" y="6"/>
                  </a:lnTo>
                  <a:lnTo>
                    <a:pt x="24" y="6"/>
                  </a:lnTo>
                  <a:lnTo>
                    <a:pt x="30" y="6"/>
                  </a:lnTo>
                  <a:lnTo>
                    <a:pt x="36" y="6"/>
                  </a:lnTo>
                  <a:lnTo>
                    <a:pt x="42" y="6"/>
                  </a:lnTo>
                  <a:lnTo>
                    <a:pt x="48" y="6"/>
                  </a:lnTo>
                  <a:lnTo>
                    <a:pt x="48" y="12"/>
                  </a:lnTo>
                  <a:lnTo>
                    <a:pt x="54" y="12"/>
                  </a:lnTo>
                  <a:lnTo>
                    <a:pt x="60" y="12"/>
                  </a:lnTo>
                  <a:lnTo>
                    <a:pt x="66" y="12"/>
                  </a:lnTo>
                  <a:lnTo>
                    <a:pt x="72" y="12"/>
                  </a:lnTo>
                  <a:lnTo>
                    <a:pt x="78" y="12"/>
                  </a:lnTo>
                  <a:lnTo>
                    <a:pt x="84" y="12"/>
                  </a:lnTo>
                  <a:lnTo>
                    <a:pt x="90" y="12"/>
                  </a:lnTo>
                  <a:lnTo>
                    <a:pt x="96" y="12"/>
                  </a:lnTo>
                  <a:lnTo>
                    <a:pt x="102" y="12"/>
                  </a:lnTo>
                  <a:lnTo>
                    <a:pt x="108" y="12"/>
                  </a:lnTo>
                  <a:lnTo>
                    <a:pt x="114" y="12"/>
                  </a:lnTo>
                  <a:lnTo>
                    <a:pt x="114" y="18"/>
                  </a:lnTo>
                  <a:lnTo>
                    <a:pt x="120" y="18"/>
                  </a:lnTo>
                  <a:lnTo>
                    <a:pt x="126" y="18"/>
                  </a:lnTo>
                  <a:lnTo>
                    <a:pt x="132" y="18"/>
                  </a:lnTo>
                  <a:lnTo>
                    <a:pt x="138" y="18"/>
                  </a:lnTo>
                  <a:lnTo>
                    <a:pt x="144" y="18"/>
                  </a:lnTo>
                  <a:lnTo>
                    <a:pt x="150" y="18"/>
                  </a:lnTo>
                  <a:lnTo>
                    <a:pt x="156" y="18"/>
                  </a:lnTo>
                  <a:lnTo>
                    <a:pt x="162" y="18"/>
                  </a:lnTo>
                  <a:lnTo>
                    <a:pt x="168" y="18"/>
                  </a:lnTo>
                  <a:lnTo>
                    <a:pt x="174" y="18"/>
                  </a:lnTo>
                  <a:lnTo>
                    <a:pt x="180" y="18"/>
                  </a:lnTo>
                  <a:lnTo>
                    <a:pt x="186" y="18"/>
                  </a:lnTo>
                  <a:lnTo>
                    <a:pt x="192" y="18"/>
                  </a:lnTo>
                  <a:lnTo>
                    <a:pt x="198" y="18"/>
                  </a:lnTo>
                  <a:lnTo>
                    <a:pt x="204" y="18"/>
                  </a:lnTo>
                  <a:lnTo>
                    <a:pt x="210" y="18"/>
                  </a:lnTo>
                  <a:lnTo>
                    <a:pt x="216" y="18"/>
                  </a:lnTo>
                  <a:lnTo>
                    <a:pt x="222" y="18"/>
                  </a:lnTo>
                  <a:lnTo>
                    <a:pt x="228" y="18"/>
                  </a:lnTo>
                  <a:lnTo>
                    <a:pt x="234" y="18"/>
                  </a:lnTo>
                  <a:lnTo>
                    <a:pt x="240" y="18"/>
                  </a:lnTo>
                  <a:lnTo>
                    <a:pt x="240" y="24"/>
                  </a:lnTo>
                  <a:lnTo>
                    <a:pt x="246" y="24"/>
                  </a:lnTo>
                  <a:lnTo>
                    <a:pt x="252" y="24"/>
                  </a:lnTo>
                  <a:lnTo>
                    <a:pt x="258" y="24"/>
                  </a:lnTo>
                  <a:lnTo>
                    <a:pt x="264" y="24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294" name="Group 54"/>
          <p:cNvGrpSpPr>
            <a:grpSpLocks/>
          </p:cNvGrpSpPr>
          <p:nvPr/>
        </p:nvGrpSpPr>
        <p:grpSpPr bwMode="auto">
          <a:xfrm>
            <a:off x="7031038" y="4419600"/>
            <a:ext cx="331787" cy="288925"/>
            <a:chOff x="4543" y="2832"/>
            <a:chExt cx="209" cy="182"/>
          </a:xfrm>
        </p:grpSpPr>
        <p:graphicFrame>
          <p:nvGraphicFramePr>
            <p:cNvPr id="9237" name="Object 55"/>
            <p:cNvGraphicFramePr>
              <a:graphicFrameLocks noChangeAspect="1"/>
            </p:cNvGraphicFramePr>
            <p:nvPr/>
          </p:nvGraphicFramePr>
          <p:xfrm>
            <a:off x="4585" y="2832"/>
            <a:ext cx="167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84" name="Equation" r:id="rId47" imgW="266670" imgH="285860" progId="Equation.3">
                    <p:embed/>
                  </p:oleObj>
                </mc:Choice>
                <mc:Fallback>
                  <p:oleObj name="Equation" r:id="rId47" imgW="266670" imgH="2858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5" y="2832"/>
                          <a:ext cx="167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8" name="Oval 56"/>
            <p:cNvSpPr>
              <a:spLocks noChangeArrowheads="1"/>
            </p:cNvSpPr>
            <p:nvPr/>
          </p:nvSpPr>
          <p:spPr bwMode="auto">
            <a:xfrm>
              <a:off x="4543" y="2957"/>
              <a:ext cx="41" cy="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</p:grpSp>
      <p:grpSp>
        <p:nvGrpSpPr>
          <p:cNvPr id="10297" name="Group 57"/>
          <p:cNvGrpSpPr>
            <a:grpSpLocks/>
          </p:cNvGrpSpPr>
          <p:nvPr/>
        </p:nvGrpSpPr>
        <p:grpSpPr bwMode="auto">
          <a:xfrm>
            <a:off x="5610225" y="4419600"/>
            <a:ext cx="331788" cy="311150"/>
            <a:chOff x="3583" y="2832"/>
            <a:chExt cx="209" cy="196"/>
          </a:xfrm>
        </p:grpSpPr>
        <p:graphicFrame>
          <p:nvGraphicFramePr>
            <p:cNvPr id="9235" name="Object 58"/>
            <p:cNvGraphicFramePr>
              <a:graphicFrameLocks noChangeAspect="1"/>
            </p:cNvGraphicFramePr>
            <p:nvPr/>
          </p:nvGraphicFramePr>
          <p:xfrm>
            <a:off x="3583" y="2832"/>
            <a:ext cx="167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85" name="Equation" r:id="rId49" imgW="266670" imgH="285860" progId="Equation.3">
                    <p:embed/>
                  </p:oleObj>
                </mc:Choice>
                <mc:Fallback>
                  <p:oleObj name="Equation" r:id="rId49" imgW="266670" imgH="2858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3" y="2832"/>
                          <a:ext cx="167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6" name="Oval 59"/>
            <p:cNvSpPr>
              <a:spLocks noChangeArrowheads="1"/>
            </p:cNvSpPr>
            <p:nvPr/>
          </p:nvSpPr>
          <p:spPr bwMode="auto">
            <a:xfrm>
              <a:off x="3751" y="2987"/>
              <a:ext cx="41" cy="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0300" name="Object 60"/>
          <p:cNvGraphicFramePr>
            <a:graphicFrameLocks noChangeAspect="1"/>
          </p:cNvGraphicFramePr>
          <p:nvPr/>
        </p:nvGraphicFramePr>
        <p:xfrm>
          <a:off x="6143625" y="3886200"/>
          <a:ext cx="34131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6" name="Equation" r:id="rId51" imgW="362045" imgH="514223" progId="Equation.3">
                  <p:embed/>
                </p:oleObj>
              </mc:Choice>
              <mc:Fallback>
                <p:oleObj name="Equation" r:id="rId51" imgW="362045" imgH="5142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25" y="3886200"/>
                        <a:ext cx="341313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344738" y="1409700"/>
          <a:ext cx="63182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7" name="公式" r:id="rId53" imgW="266670" imgH="152512" progId="Equation.3">
                  <p:embed/>
                </p:oleObj>
              </mc:Choice>
              <mc:Fallback>
                <p:oleObj name="公式" r:id="rId53" imgW="266670" imgH="152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1409700"/>
                        <a:ext cx="63182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828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0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autoUpdateAnimBg="0"/>
      <p:bldP spid="10247" grpId="0" autoUpdateAnimBg="0"/>
      <p:bldP spid="10248" grpId="0" build="p" autoUpdateAnimBg="0"/>
      <p:bldP spid="1027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6F4D9-F559-4C02-A8FA-133390E72FE9}" type="slidenum">
              <a:rPr lang="zh-CN" altLang="en-US">
                <a:solidFill>
                  <a:srgbClr val="000000"/>
                </a:solidFill>
              </a:rPr>
              <a:pPr/>
              <a:t>28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894978" name="Group 2"/>
          <p:cNvGrpSpPr>
            <a:grpSpLocks/>
          </p:cNvGrpSpPr>
          <p:nvPr/>
        </p:nvGrpSpPr>
        <p:grpSpPr bwMode="auto">
          <a:xfrm>
            <a:off x="304800" y="1905000"/>
            <a:ext cx="8686800" cy="2197100"/>
            <a:chOff x="192" y="1824"/>
            <a:chExt cx="5472" cy="1384"/>
          </a:xfrm>
        </p:grpSpPr>
        <p:sp>
          <p:nvSpPr>
            <p:cNvPr id="894979" name="Rectangle 3"/>
            <p:cNvSpPr>
              <a:spLocks noChangeArrowheads="1"/>
            </p:cNvSpPr>
            <p:nvPr/>
          </p:nvSpPr>
          <p:spPr bwMode="auto">
            <a:xfrm>
              <a:off x="4980" y="2697"/>
              <a:ext cx="684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4980" name="Rectangle 4"/>
            <p:cNvSpPr>
              <a:spLocks noChangeArrowheads="1"/>
            </p:cNvSpPr>
            <p:nvPr/>
          </p:nvSpPr>
          <p:spPr bwMode="auto">
            <a:xfrm>
              <a:off x="4296" y="2697"/>
              <a:ext cx="684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4981" name="Rectangle 5"/>
            <p:cNvSpPr>
              <a:spLocks noChangeArrowheads="1"/>
            </p:cNvSpPr>
            <p:nvPr/>
          </p:nvSpPr>
          <p:spPr bwMode="auto">
            <a:xfrm>
              <a:off x="3612" y="2697"/>
              <a:ext cx="684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4982" name="Rectangle 6"/>
            <p:cNvSpPr>
              <a:spLocks noChangeArrowheads="1"/>
            </p:cNvSpPr>
            <p:nvPr/>
          </p:nvSpPr>
          <p:spPr bwMode="auto">
            <a:xfrm>
              <a:off x="2928" y="2697"/>
              <a:ext cx="684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4983" name="Rectangle 7"/>
            <p:cNvSpPr>
              <a:spLocks noChangeArrowheads="1"/>
            </p:cNvSpPr>
            <p:nvPr/>
          </p:nvSpPr>
          <p:spPr bwMode="auto">
            <a:xfrm>
              <a:off x="2244" y="2697"/>
              <a:ext cx="684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4984" name="Rectangle 8"/>
            <p:cNvSpPr>
              <a:spLocks noChangeArrowheads="1"/>
            </p:cNvSpPr>
            <p:nvPr/>
          </p:nvSpPr>
          <p:spPr bwMode="auto">
            <a:xfrm>
              <a:off x="1560" y="2697"/>
              <a:ext cx="684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4985" name="Rectangle 9"/>
            <p:cNvSpPr>
              <a:spLocks noChangeArrowheads="1"/>
            </p:cNvSpPr>
            <p:nvPr/>
          </p:nvSpPr>
          <p:spPr bwMode="auto">
            <a:xfrm>
              <a:off x="876" y="2697"/>
              <a:ext cx="684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4986" name="Rectangle 10"/>
            <p:cNvSpPr>
              <a:spLocks noChangeArrowheads="1"/>
            </p:cNvSpPr>
            <p:nvPr/>
          </p:nvSpPr>
          <p:spPr bwMode="auto">
            <a:xfrm>
              <a:off x="192" y="2697"/>
              <a:ext cx="684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4987" name="Rectangle 11"/>
            <p:cNvSpPr>
              <a:spLocks noChangeArrowheads="1"/>
            </p:cNvSpPr>
            <p:nvPr/>
          </p:nvSpPr>
          <p:spPr bwMode="auto">
            <a:xfrm>
              <a:off x="4980" y="2406"/>
              <a:ext cx="6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4988" name="Rectangle 12"/>
            <p:cNvSpPr>
              <a:spLocks noChangeArrowheads="1"/>
            </p:cNvSpPr>
            <p:nvPr/>
          </p:nvSpPr>
          <p:spPr bwMode="auto">
            <a:xfrm>
              <a:off x="4296" y="2406"/>
              <a:ext cx="6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4989" name="Rectangle 13"/>
            <p:cNvSpPr>
              <a:spLocks noChangeArrowheads="1"/>
            </p:cNvSpPr>
            <p:nvPr/>
          </p:nvSpPr>
          <p:spPr bwMode="auto">
            <a:xfrm>
              <a:off x="3612" y="2406"/>
              <a:ext cx="6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4990" name="Rectangle 14"/>
            <p:cNvSpPr>
              <a:spLocks noChangeArrowheads="1"/>
            </p:cNvSpPr>
            <p:nvPr/>
          </p:nvSpPr>
          <p:spPr bwMode="auto">
            <a:xfrm>
              <a:off x="2928" y="2406"/>
              <a:ext cx="6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4991" name="Rectangle 15"/>
            <p:cNvSpPr>
              <a:spLocks noChangeArrowheads="1"/>
            </p:cNvSpPr>
            <p:nvPr/>
          </p:nvSpPr>
          <p:spPr bwMode="auto">
            <a:xfrm>
              <a:off x="2244" y="2406"/>
              <a:ext cx="6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4992" name="Rectangle 16"/>
            <p:cNvSpPr>
              <a:spLocks noChangeArrowheads="1"/>
            </p:cNvSpPr>
            <p:nvPr/>
          </p:nvSpPr>
          <p:spPr bwMode="auto">
            <a:xfrm>
              <a:off x="1560" y="2406"/>
              <a:ext cx="6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4993" name="Rectangle 17"/>
            <p:cNvSpPr>
              <a:spLocks noChangeArrowheads="1"/>
            </p:cNvSpPr>
            <p:nvPr/>
          </p:nvSpPr>
          <p:spPr bwMode="auto">
            <a:xfrm>
              <a:off x="876" y="2406"/>
              <a:ext cx="6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4994" name="Rectangle 18"/>
            <p:cNvSpPr>
              <a:spLocks noChangeArrowheads="1"/>
            </p:cNvSpPr>
            <p:nvPr/>
          </p:nvSpPr>
          <p:spPr bwMode="auto">
            <a:xfrm>
              <a:off x="192" y="2406"/>
              <a:ext cx="6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4995" name="Rectangle 19"/>
            <p:cNvSpPr>
              <a:spLocks noChangeArrowheads="1"/>
            </p:cNvSpPr>
            <p:nvPr/>
          </p:nvSpPr>
          <p:spPr bwMode="auto">
            <a:xfrm>
              <a:off x="4980" y="2115"/>
              <a:ext cx="6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4996" name="Rectangle 20"/>
            <p:cNvSpPr>
              <a:spLocks noChangeArrowheads="1"/>
            </p:cNvSpPr>
            <p:nvPr/>
          </p:nvSpPr>
          <p:spPr bwMode="auto">
            <a:xfrm>
              <a:off x="4296" y="2115"/>
              <a:ext cx="6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4997" name="Rectangle 21"/>
            <p:cNvSpPr>
              <a:spLocks noChangeArrowheads="1"/>
            </p:cNvSpPr>
            <p:nvPr/>
          </p:nvSpPr>
          <p:spPr bwMode="auto">
            <a:xfrm>
              <a:off x="3612" y="2115"/>
              <a:ext cx="6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4998" name="Rectangle 22"/>
            <p:cNvSpPr>
              <a:spLocks noChangeArrowheads="1"/>
            </p:cNvSpPr>
            <p:nvPr/>
          </p:nvSpPr>
          <p:spPr bwMode="auto">
            <a:xfrm>
              <a:off x="2928" y="2115"/>
              <a:ext cx="6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4999" name="Rectangle 23"/>
            <p:cNvSpPr>
              <a:spLocks noChangeArrowheads="1"/>
            </p:cNvSpPr>
            <p:nvPr/>
          </p:nvSpPr>
          <p:spPr bwMode="auto">
            <a:xfrm>
              <a:off x="2244" y="2115"/>
              <a:ext cx="6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5000" name="Rectangle 24"/>
            <p:cNvSpPr>
              <a:spLocks noChangeArrowheads="1"/>
            </p:cNvSpPr>
            <p:nvPr/>
          </p:nvSpPr>
          <p:spPr bwMode="auto">
            <a:xfrm>
              <a:off x="1560" y="2115"/>
              <a:ext cx="6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5001" name="Rectangle 25"/>
            <p:cNvSpPr>
              <a:spLocks noChangeArrowheads="1"/>
            </p:cNvSpPr>
            <p:nvPr/>
          </p:nvSpPr>
          <p:spPr bwMode="auto">
            <a:xfrm>
              <a:off x="876" y="2115"/>
              <a:ext cx="6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5002" name="Rectangle 26"/>
            <p:cNvSpPr>
              <a:spLocks noChangeArrowheads="1"/>
            </p:cNvSpPr>
            <p:nvPr/>
          </p:nvSpPr>
          <p:spPr bwMode="auto">
            <a:xfrm>
              <a:off x="192" y="2115"/>
              <a:ext cx="6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5003" name="Rectangle 27"/>
            <p:cNvSpPr>
              <a:spLocks noChangeArrowheads="1"/>
            </p:cNvSpPr>
            <p:nvPr/>
          </p:nvSpPr>
          <p:spPr bwMode="auto">
            <a:xfrm>
              <a:off x="4980" y="1824"/>
              <a:ext cx="6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5004" name="Rectangle 28"/>
            <p:cNvSpPr>
              <a:spLocks noChangeArrowheads="1"/>
            </p:cNvSpPr>
            <p:nvPr/>
          </p:nvSpPr>
          <p:spPr bwMode="auto">
            <a:xfrm>
              <a:off x="4296" y="1824"/>
              <a:ext cx="6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5005" name="Rectangle 29"/>
            <p:cNvSpPr>
              <a:spLocks noChangeArrowheads="1"/>
            </p:cNvSpPr>
            <p:nvPr/>
          </p:nvSpPr>
          <p:spPr bwMode="auto">
            <a:xfrm>
              <a:off x="3612" y="1824"/>
              <a:ext cx="6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5006" name="Rectangle 30"/>
            <p:cNvSpPr>
              <a:spLocks noChangeArrowheads="1"/>
            </p:cNvSpPr>
            <p:nvPr/>
          </p:nvSpPr>
          <p:spPr bwMode="auto">
            <a:xfrm>
              <a:off x="2928" y="1824"/>
              <a:ext cx="6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5007" name="Rectangle 31"/>
            <p:cNvSpPr>
              <a:spLocks noChangeArrowheads="1"/>
            </p:cNvSpPr>
            <p:nvPr/>
          </p:nvSpPr>
          <p:spPr bwMode="auto">
            <a:xfrm>
              <a:off x="2244" y="1824"/>
              <a:ext cx="6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5008" name="Rectangle 32"/>
            <p:cNvSpPr>
              <a:spLocks noChangeArrowheads="1"/>
            </p:cNvSpPr>
            <p:nvPr/>
          </p:nvSpPr>
          <p:spPr bwMode="auto">
            <a:xfrm>
              <a:off x="1560" y="1824"/>
              <a:ext cx="6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5009" name="Rectangle 33"/>
            <p:cNvSpPr>
              <a:spLocks noChangeArrowheads="1"/>
            </p:cNvSpPr>
            <p:nvPr/>
          </p:nvSpPr>
          <p:spPr bwMode="auto">
            <a:xfrm>
              <a:off x="876" y="1824"/>
              <a:ext cx="6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5010" name="Rectangle 34"/>
            <p:cNvSpPr>
              <a:spLocks noChangeArrowheads="1"/>
            </p:cNvSpPr>
            <p:nvPr/>
          </p:nvSpPr>
          <p:spPr bwMode="auto">
            <a:xfrm>
              <a:off x="192" y="1824"/>
              <a:ext cx="6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/>
            <a:lstStyle>
              <a:lvl1pPr algn="l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Tx/>
                <a:buNone/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95011" name="Line 35"/>
            <p:cNvSpPr>
              <a:spLocks noChangeShapeType="1"/>
            </p:cNvSpPr>
            <p:nvPr/>
          </p:nvSpPr>
          <p:spPr bwMode="auto">
            <a:xfrm>
              <a:off x="192" y="1824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5012" name="Line 36"/>
            <p:cNvSpPr>
              <a:spLocks noChangeShapeType="1"/>
            </p:cNvSpPr>
            <p:nvPr/>
          </p:nvSpPr>
          <p:spPr bwMode="auto">
            <a:xfrm>
              <a:off x="192" y="2115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5013" name="Line 37"/>
            <p:cNvSpPr>
              <a:spLocks noChangeShapeType="1"/>
            </p:cNvSpPr>
            <p:nvPr/>
          </p:nvSpPr>
          <p:spPr bwMode="auto">
            <a:xfrm>
              <a:off x="192" y="2406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5014" name="Line 38"/>
            <p:cNvSpPr>
              <a:spLocks noChangeShapeType="1"/>
            </p:cNvSpPr>
            <p:nvPr/>
          </p:nvSpPr>
          <p:spPr bwMode="auto">
            <a:xfrm>
              <a:off x="192" y="2697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5015" name="Line 39"/>
            <p:cNvSpPr>
              <a:spLocks noChangeShapeType="1"/>
            </p:cNvSpPr>
            <p:nvPr/>
          </p:nvSpPr>
          <p:spPr bwMode="auto">
            <a:xfrm>
              <a:off x="192" y="3208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5016" name="Line 40"/>
            <p:cNvSpPr>
              <a:spLocks noChangeShapeType="1"/>
            </p:cNvSpPr>
            <p:nvPr/>
          </p:nvSpPr>
          <p:spPr bwMode="auto">
            <a:xfrm>
              <a:off x="192" y="1824"/>
              <a:ext cx="0" cy="13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5017" name="Line 41"/>
            <p:cNvSpPr>
              <a:spLocks noChangeShapeType="1"/>
            </p:cNvSpPr>
            <p:nvPr/>
          </p:nvSpPr>
          <p:spPr bwMode="auto">
            <a:xfrm>
              <a:off x="876" y="1824"/>
              <a:ext cx="0" cy="1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5018" name="Line 42"/>
            <p:cNvSpPr>
              <a:spLocks noChangeShapeType="1"/>
            </p:cNvSpPr>
            <p:nvPr/>
          </p:nvSpPr>
          <p:spPr bwMode="auto">
            <a:xfrm>
              <a:off x="1560" y="1824"/>
              <a:ext cx="0" cy="1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5019" name="Line 43"/>
            <p:cNvSpPr>
              <a:spLocks noChangeShapeType="1"/>
            </p:cNvSpPr>
            <p:nvPr/>
          </p:nvSpPr>
          <p:spPr bwMode="auto">
            <a:xfrm>
              <a:off x="2244" y="1824"/>
              <a:ext cx="0" cy="1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5020" name="Line 44"/>
            <p:cNvSpPr>
              <a:spLocks noChangeShapeType="1"/>
            </p:cNvSpPr>
            <p:nvPr/>
          </p:nvSpPr>
          <p:spPr bwMode="auto">
            <a:xfrm>
              <a:off x="2928" y="1824"/>
              <a:ext cx="0" cy="1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5021" name="Line 45"/>
            <p:cNvSpPr>
              <a:spLocks noChangeShapeType="1"/>
            </p:cNvSpPr>
            <p:nvPr/>
          </p:nvSpPr>
          <p:spPr bwMode="auto">
            <a:xfrm>
              <a:off x="3612" y="1824"/>
              <a:ext cx="0" cy="1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5022" name="Line 46"/>
            <p:cNvSpPr>
              <a:spLocks noChangeShapeType="1"/>
            </p:cNvSpPr>
            <p:nvPr/>
          </p:nvSpPr>
          <p:spPr bwMode="auto">
            <a:xfrm>
              <a:off x="4296" y="1824"/>
              <a:ext cx="0" cy="1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5023" name="Line 47"/>
            <p:cNvSpPr>
              <a:spLocks noChangeShapeType="1"/>
            </p:cNvSpPr>
            <p:nvPr/>
          </p:nvSpPr>
          <p:spPr bwMode="auto">
            <a:xfrm>
              <a:off x="4980" y="1824"/>
              <a:ext cx="0" cy="1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5024" name="Line 48"/>
            <p:cNvSpPr>
              <a:spLocks noChangeShapeType="1"/>
            </p:cNvSpPr>
            <p:nvPr/>
          </p:nvSpPr>
          <p:spPr bwMode="auto">
            <a:xfrm>
              <a:off x="5664" y="1824"/>
              <a:ext cx="0" cy="13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95025" name="Text Box 49"/>
          <p:cNvSpPr txBox="1">
            <a:spLocks noChangeArrowheads="1"/>
          </p:cNvSpPr>
          <p:nvPr/>
        </p:nvSpPr>
        <p:spPr bwMode="auto">
          <a:xfrm>
            <a:off x="982663" y="1112838"/>
            <a:ext cx="14652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定义域：</a:t>
            </a:r>
            <a:endParaRPr kumimoji="1" lang="zh-CN" altLang="en-US" sz="2400" b="1" smtClean="0">
              <a:solidFill>
                <a:srgbClr val="000000"/>
              </a:solidFill>
            </a:endParaRPr>
          </a:p>
        </p:txBody>
      </p:sp>
      <p:grpSp>
        <p:nvGrpSpPr>
          <p:cNvPr id="895027" name="Group 51"/>
          <p:cNvGrpSpPr>
            <a:grpSpLocks/>
          </p:cNvGrpSpPr>
          <p:nvPr/>
        </p:nvGrpSpPr>
        <p:grpSpPr bwMode="auto">
          <a:xfrm>
            <a:off x="738188" y="1919288"/>
            <a:ext cx="8231187" cy="417512"/>
            <a:chOff x="465" y="1833"/>
            <a:chExt cx="5185" cy="263"/>
          </a:xfrm>
        </p:grpSpPr>
        <p:sp>
          <p:nvSpPr>
            <p:cNvPr id="895028" name="Text Box 52"/>
            <p:cNvSpPr txBox="1">
              <a:spLocks noChangeArrowheads="1"/>
            </p:cNvSpPr>
            <p:nvPr/>
          </p:nvSpPr>
          <p:spPr bwMode="auto">
            <a:xfrm>
              <a:off x="884" y="1833"/>
              <a:ext cx="73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(</a:t>
              </a:r>
              <a:r>
                <a:rPr kumimoji="1" lang="zh-CN" altLang="en-US" sz="2400" b="1" smtClean="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r>
                <a:rPr kumimoji="1" lang="zh-CN" altLang="en-US" sz="2400" b="1" smtClean="0">
                  <a:solidFill>
                    <a:srgbClr val="000000"/>
                  </a:solidFill>
                  <a:sym typeface="Symbol" panose="05050102010706020507" pitchFamily="18" charset="2"/>
                </a:rPr>
                <a:t></a:t>
              </a:r>
              <a:r>
                <a:rPr kumimoji="1" lang="zh-CN" altLang="en-US" sz="2400" b="1" smtClean="0">
                  <a:solidFill>
                    <a:srgbClr val="000000"/>
                  </a:solidFill>
                </a:rPr>
                <a:t>, </a:t>
              </a:r>
              <a:r>
                <a:rPr kumimoji="1" lang="zh-CN" altLang="en-US" sz="2400" b="1" smtClean="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r>
                <a:rPr kumimoji="1" lang="zh-CN" altLang="en-US" sz="2400" b="1" smtClean="0">
                  <a:solidFill>
                    <a:srgbClr val="000000"/>
                  </a:solidFill>
                </a:rPr>
                <a:t>2) </a:t>
              </a:r>
            </a:p>
          </p:txBody>
        </p:sp>
        <p:sp>
          <p:nvSpPr>
            <p:cNvPr id="895029" name="Text Box 53"/>
            <p:cNvSpPr txBox="1">
              <a:spLocks noChangeArrowheads="1"/>
            </p:cNvSpPr>
            <p:nvPr/>
          </p:nvSpPr>
          <p:spPr bwMode="auto">
            <a:xfrm>
              <a:off x="1806" y="1833"/>
              <a:ext cx="27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r>
                <a:rPr kumimoji="1" lang="zh-CN" altLang="en-US" sz="2400" b="1" smtClean="0">
                  <a:solidFill>
                    <a:srgbClr val="000000"/>
                  </a:solidFill>
                </a:rPr>
                <a:t>2 </a:t>
              </a:r>
            </a:p>
          </p:txBody>
        </p:sp>
        <p:sp>
          <p:nvSpPr>
            <p:cNvPr id="895030" name="Text Box 54"/>
            <p:cNvSpPr txBox="1">
              <a:spLocks noChangeArrowheads="1"/>
            </p:cNvSpPr>
            <p:nvPr/>
          </p:nvSpPr>
          <p:spPr bwMode="auto">
            <a:xfrm>
              <a:off x="2285" y="1833"/>
              <a:ext cx="6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(</a:t>
              </a:r>
              <a:r>
                <a:rPr kumimoji="1" lang="zh-CN" altLang="en-US" sz="2400" b="1" smtClean="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r>
                <a:rPr kumimoji="1" lang="zh-CN" altLang="en-US" sz="2400" b="1" smtClean="0">
                  <a:solidFill>
                    <a:srgbClr val="000000"/>
                  </a:solidFill>
                </a:rPr>
                <a:t>2, </a:t>
              </a:r>
              <a:r>
                <a:rPr kumimoji="1" lang="zh-CN" altLang="en-US" sz="2400" b="1" smtClean="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r>
                <a:rPr kumimoji="1" lang="zh-CN" altLang="en-US" sz="2400" b="1" smtClean="0">
                  <a:solidFill>
                    <a:srgbClr val="000000"/>
                  </a:solidFill>
                </a:rPr>
                <a:t>1) </a:t>
              </a:r>
            </a:p>
          </p:txBody>
        </p:sp>
        <p:sp>
          <p:nvSpPr>
            <p:cNvPr id="895031" name="Text Box 55"/>
            <p:cNvSpPr txBox="1">
              <a:spLocks noChangeArrowheads="1"/>
            </p:cNvSpPr>
            <p:nvPr/>
          </p:nvSpPr>
          <p:spPr bwMode="auto">
            <a:xfrm>
              <a:off x="3168" y="1833"/>
              <a:ext cx="27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r>
                <a:rPr kumimoji="1" lang="zh-CN" altLang="en-US" sz="2400" b="1" smtClean="0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895032" name="Text Box 56"/>
            <p:cNvSpPr txBox="1">
              <a:spLocks noChangeArrowheads="1"/>
            </p:cNvSpPr>
            <p:nvPr/>
          </p:nvSpPr>
          <p:spPr bwMode="auto">
            <a:xfrm>
              <a:off x="3706" y="1833"/>
              <a:ext cx="5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(</a:t>
              </a:r>
              <a:r>
                <a:rPr kumimoji="1" lang="zh-CN" altLang="en-US" sz="2400" b="1" smtClean="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r>
                <a:rPr kumimoji="1" lang="zh-CN" altLang="en-US" sz="2400" b="1" smtClean="0">
                  <a:solidFill>
                    <a:srgbClr val="000000"/>
                  </a:solidFill>
                </a:rPr>
                <a:t>1, 0) </a:t>
              </a:r>
            </a:p>
          </p:txBody>
        </p:sp>
        <p:sp>
          <p:nvSpPr>
            <p:cNvPr id="895033" name="Text Box 57"/>
            <p:cNvSpPr txBox="1">
              <a:spLocks noChangeArrowheads="1"/>
            </p:cNvSpPr>
            <p:nvPr/>
          </p:nvSpPr>
          <p:spPr bwMode="auto">
            <a:xfrm>
              <a:off x="4588" y="1833"/>
              <a:ext cx="1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895034" name="Text Box 58"/>
            <p:cNvSpPr txBox="1">
              <a:spLocks noChangeArrowheads="1"/>
            </p:cNvSpPr>
            <p:nvPr/>
          </p:nvSpPr>
          <p:spPr bwMode="auto">
            <a:xfrm>
              <a:off x="5017" y="1833"/>
              <a:ext cx="6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(0, </a:t>
              </a:r>
              <a:r>
                <a:rPr kumimoji="1" lang="zh-CN" altLang="en-US" sz="2400" b="1" smtClean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r>
                <a:rPr kumimoji="1" lang="zh-CN" altLang="en-US" sz="2400" b="1" smtClean="0">
                  <a:solidFill>
                    <a:srgbClr val="000000"/>
                  </a:solidFill>
                  <a:sym typeface="Symbol" panose="05050102010706020507" pitchFamily="18" charset="2"/>
                </a:rPr>
                <a:t></a:t>
              </a:r>
              <a:r>
                <a:rPr kumimoji="1" lang="zh-CN" altLang="en-US" sz="2400" b="1" smtClean="0">
                  <a:solidFill>
                    <a:srgbClr val="000000"/>
                  </a:solidFill>
                </a:rPr>
                <a:t>) </a:t>
              </a:r>
            </a:p>
          </p:txBody>
        </p:sp>
        <p:sp>
          <p:nvSpPr>
            <p:cNvPr id="895035" name="Text Box 59"/>
            <p:cNvSpPr txBox="1">
              <a:spLocks noChangeArrowheads="1"/>
            </p:cNvSpPr>
            <p:nvPr/>
          </p:nvSpPr>
          <p:spPr bwMode="auto">
            <a:xfrm>
              <a:off x="465" y="1844"/>
              <a:ext cx="11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 smtClean="0">
                  <a:solidFill>
                    <a:srgbClr val="000000"/>
                  </a:solidFill>
                </a:rPr>
                <a:t>x</a:t>
              </a:r>
            </a:p>
          </p:txBody>
        </p:sp>
      </p:grpSp>
      <p:sp>
        <p:nvSpPr>
          <p:cNvPr id="895036" name="Text Box 60"/>
          <p:cNvSpPr txBox="1">
            <a:spLocks noChangeArrowheads="1"/>
          </p:cNvSpPr>
          <p:nvPr/>
        </p:nvSpPr>
        <p:spPr bwMode="auto">
          <a:xfrm>
            <a:off x="744538" y="3467100"/>
            <a:ext cx="2460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36000" bIns="18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 smtClean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895037" name="Text Box 61"/>
          <p:cNvSpPr txBox="1">
            <a:spLocks noChangeArrowheads="1"/>
          </p:cNvSpPr>
          <p:nvPr/>
        </p:nvSpPr>
        <p:spPr bwMode="auto">
          <a:xfrm>
            <a:off x="4876800" y="3535363"/>
            <a:ext cx="646113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间断</a:t>
            </a:r>
          </a:p>
        </p:txBody>
      </p:sp>
      <p:sp>
        <p:nvSpPr>
          <p:cNvPr id="895038" name="Text Box 62"/>
          <p:cNvSpPr txBox="1">
            <a:spLocks noChangeArrowheads="1"/>
          </p:cNvSpPr>
          <p:nvPr/>
        </p:nvSpPr>
        <p:spPr bwMode="auto">
          <a:xfrm>
            <a:off x="2420938" y="3397250"/>
            <a:ext cx="1185862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36000" bIns="18000"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极大值 </a:t>
            </a:r>
            <a:r>
              <a:rPr kumimoji="1" lang="zh-CN" altLang="en-US" sz="2400" b="1" smtClean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４</a:t>
            </a:r>
          </a:p>
        </p:txBody>
      </p:sp>
      <p:sp>
        <p:nvSpPr>
          <p:cNvPr id="895039" name="Text Box 63"/>
          <p:cNvSpPr txBox="1">
            <a:spLocks noChangeArrowheads="1"/>
          </p:cNvSpPr>
          <p:nvPr/>
        </p:nvSpPr>
        <p:spPr bwMode="auto">
          <a:xfrm>
            <a:off x="6797675" y="3371850"/>
            <a:ext cx="1127125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36000" bIns="18000"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极小值 0</a:t>
            </a:r>
          </a:p>
        </p:txBody>
      </p:sp>
      <p:sp>
        <p:nvSpPr>
          <p:cNvPr id="895040" name="Arc 64"/>
          <p:cNvSpPr>
            <a:spLocks/>
          </p:cNvSpPr>
          <p:nvPr/>
        </p:nvSpPr>
        <p:spPr bwMode="auto">
          <a:xfrm>
            <a:off x="1676400" y="3651250"/>
            <a:ext cx="396875" cy="304800"/>
          </a:xfrm>
          <a:custGeom>
            <a:avLst/>
            <a:gdLst>
              <a:gd name="G0" fmla="+- 21148 0 0"/>
              <a:gd name="G1" fmla="+- 21600 0 0"/>
              <a:gd name="G2" fmla="+- 21600 0 0"/>
              <a:gd name="T0" fmla="*/ 0 w 28134"/>
              <a:gd name="T1" fmla="*/ 17203 h 21600"/>
              <a:gd name="T2" fmla="*/ 28134 w 28134"/>
              <a:gd name="T3" fmla="*/ 1161 h 21600"/>
              <a:gd name="T4" fmla="*/ 21148 w 2813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134" h="21600" fill="none" extrusionOk="0">
                <a:moveTo>
                  <a:pt x="0" y="17203"/>
                </a:moveTo>
                <a:cubicBezTo>
                  <a:pt x="2083" y="7182"/>
                  <a:pt x="10913" y="0"/>
                  <a:pt x="21148" y="0"/>
                </a:cubicBezTo>
                <a:cubicBezTo>
                  <a:pt x="23524" y="0"/>
                  <a:pt x="25885" y="392"/>
                  <a:pt x="28134" y="1160"/>
                </a:cubicBezTo>
              </a:path>
              <a:path w="28134" h="21600" stroke="0" extrusionOk="0">
                <a:moveTo>
                  <a:pt x="0" y="17203"/>
                </a:moveTo>
                <a:cubicBezTo>
                  <a:pt x="2083" y="7182"/>
                  <a:pt x="10913" y="0"/>
                  <a:pt x="21148" y="0"/>
                </a:cubicBezTo>
                <a:cubicBezTo>
                  <a:pt x="23524" y="0"/>
                  <a:pt x="25885" y="392"/>
                  <a:pt x="28134" y="1160"/>
                </a:cubicBezTo>
                <a:lnTo>
                  <a:pt x="21148" y="21600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95041" name="Arc 65"/>
          <p:cNvSpPr>
            <a:spLocks/>
          </p:cNvSpPr>
          <p:nvPr/>
        </p:nvSpPr>
        <p:spPr bwMode="auto">
          <a:xfrm>
            <a:off x="3962400" y="3587750"/>
            <a:ext cx="304800" cy="304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95042" name="Arc 66"/>
          <p:cNvSpPr>
            <a:spLocks/>
          </p:cNvSpPr>
          <p:nvPr/>
        </p:nvSpPr>
        <p:spPr bwMode="auto">
          <a:xfrm>
            <a:off x="6096000" y="3587750"/>
            <a:ext cx="411163" cy="306388"/>
          </a:xfrm>
          <a:custGeom>
            <a:avLst/>
            <a:gdLst>
              <a:gd name="G0" fmla="+- 21600 0 0"/>
              <a:gd name="G1" fmla="+- 109 0 0"/>
              <a:gd name="G2" fmla="+- 21600 0 0"/>
              <a:gd name="T0" fmla="*/ 29129 w 29129"/>
              <a:gd name="T1" fmla="*/ 20355 h 21709"/>
              <a:gd name="T2" fmla="*/ 0 w 29129"/>
              <a:gd name="T3" fmla="*/ 0 h 21709"/>
              <a:gd name="T4" fmla="*/ 21600 w 29129"/>
              <a:gd name="T5" fmla="*/ 109 h 2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129" h="21709" fill="none" extrusionOk="0">
                <a:moveTo>
                  <a:pt x="29128" y="20354"/>
                </a:moveTo>
                <a:cubicBezTo>
                  <a:pt x="26719" y="21250"/>
                  <a:pt x="24170" y="21709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0" y="72"/>
                  <a:pt x="0" y="36"/>
                  <a:pt x="0" y="0"/>
                </a:cubicBezTo>
              </a:path>
              <a:path w="29129" h="21709" stroke="0" extrusionOk="0">
                <a:moveTo>
                  <a:pt x="29128" y="20354"/>
                </a:moveTo>
                <a:cubicBezTo>
                  <a:pt x="26719" y="21250"/>
                  <a:pt x="24170" y="21709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0" y="72"/>
                  <a:pt x="0" y="36"/>
                  <a:pt x="0" y="0"/>
                </a:cubicBezTo>
                <a:lnTo>
                  <a:pt x="21600" y="109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95043" name="Arc 67"/>
          <p:cNvSpPr>
            <a:spLocks/>
          </p:cNvSpPr>
          <p:nvPr/>
        </p:nvSpPr>
        <p:spPr bwMode="auto">
          <a:xfrm>
            <a:off x="8305800" y="3587750"/>
            <a:ext cx="304800" cy="346075"/>
          </a:xfrm>
          <a:custGeom>
            <a:avLst/>
            <a:gdLst>
              <a:gd name="G0" fmla="+- 0 0 0"/>
              <a:gd name="G1" fmla="+- 2931 0 0"/>
              <a:gd name="G2" fmla="+- 21600 0 0"/>
              <a:gd name="T0" fmla="*/ 21400 w 21600"/>
              <a:gd name="T1" fmla="*/ 0 h 24531"/>
              <a:gd name="T2" fmla="*/ 0 w 21600"/>
              <a:gd name="T3" fmla="*/ 24531 h 24531"/>
              <a:gd name="T4" fmla="*/ 0 w 21600"/>
              <a:gd name="T5" fmla="*/ 2931 h 24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4531" fill="none" extrusionOk="0">
                <a:moveTo>
                  <a:pt x="21400" y="-1"/>
                </a:moveTo>
                <a:cubicBezTo>
                  <a:pt x="21533" y="971"/>
                  <a:pt x="21600" y="1950"/>
                  <a:pt x="21600" y="2931"/>
                </a:cubicBezTo>
                <a:cubicBezTo>
                  <a:pt x="21600" y="14860"/>
                  <a:pt x="11929" y="24531"/>
                  <a:pt x="0" y="24531"/>
                </a:cubicBezTo>
              </a:path>
              <a:path w="21600" h="24531" stroke="0" extrusionOk="0">
                <a:moveTo>
                  <a:pt x="21400" y="-1"/>
                </a:moveTo>
                <a:cubicBezTo>
                  <a:pt x="21533" y="971"/>
                  <a:pt x="21600" y="1950"/>
                  <a:pt x="21600" y="2931"/>
                </a:cubicBezTo>
                <a:cubicBezTo>
                  <a:pt x="21600" y="14860"/>
                  <a:pt x="11929" y="24531"/>
                  <a:pt x="0" y="24531"/>
                </a:cubicBezTo>
                <a:lnTo>
                  <a:pt x="0" y="2931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graphicFrame>
        <p:nvGraphicFramePr>
          <p:cNvPr id="895044" name="Object 68"/>
          <p:cNvGraphicFramePr>
            <a:graphicFrameLocks noChangeAspect="1"/>
          </p:cNvGraphicFramePr>
          <p:nvPr/>
        </p:nvGraphicFramePr>
        <p:xfrm>
          <a:off x="1217613" y="61913"/>
          <a:ext cx="397986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3" name="Equation" r:id="rId3" imgW="1676160" imgH="419040" progId="Equation.3">
                  <p:embed/>
                </p:oleObj>
              </mc:Choice>
              <mc:Fallback>
                <p:oleObj name="Equation" r:id="rId3" imgW="16761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613" y="61913"/>
                        <a:ext cx="3979862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5046" name="Text Box 70"/>
          <p:cNvSpPr txBox="1">
            <a:spLocks noChangeArrowheads="1"/>
          </p:cNvSpPr>
          <p:nvPr/>
        </p:nvSpPr>
        <p:spPr bwMode="auto">
          <a:xfrm>
            <a:off x="296863" y="1087438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33CC"/>
                </a:solidFill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895047" name="Object 71"/>
          <p:cNvGraphicFramePr>
            <a:graphicFrameLocks noChangeAspect="1"/>
          </p:cNvGraphicFramePr>
          <p:nvPr/>
        </p:nvGraphicFramePr>
        <p:xfrm>
          <a:off x="2354263" y="1157288"/>
          <a:ext cx="1219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4" name="Equation" r:id="rId5" imgW="520560" imgH="203040" progId="Equation.3">
                  <p:embed/>
                </p:oleObj>
              </mc:Choice>
              <mc:Fallback>
                <p:oleObj name="Equation" r:id="rId5" imgW="520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1157288"/>
                        <a:ext cx="12192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5048" name="Object 72"/>
          <p:cNvGraphicFramePr>
            <a:graphicFrameLocks noChangeAspect="1"/>
          </p:cNvGraphicFramePr>
          <p:nvPr/>
        </p:nvGraphicFramePr>
        <p:xfrm>
          <a:off x="3756025" y="838200"/>
          <a:ext cx="211137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5" name="Equation" r:id="rId7" imgW="901440" imgH="444240" progId="Equation.3">
                  <p:embed/>
                </p:oleObj>
              </mc:Choice>
              <mc:Fallback>
                <p:oleObj name="Equation" r:id="rId7" imgW="9014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025" y="838200"/>
                        <a:ext cx="2111375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5049" name="Object 73"/>
          <p:cNvGraphicFramePr>
            <a:graphicFrameLocks noChangeAspect="1"/>
          </p:cNvGraphicFramePr>
          <p:nvPr/>
        </p:nvGraphicFramePr>
        <p:xfrm>
          <a:off x="6088063" y="871538"/>
          <a:ext cx="2141537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6" name="Equation" r:id="rId9" imgW="914400" imgH="419040" progId="Equation.3">
                  <p:embed/>
                </p:oleObj>
              </mc:Choice>
              <mc:Fallback>
                <p:oleObj name="Equation" r:id="rId9" imgW="914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063" y="871538"/>
                        <a:ext cx="2141537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5050" name="Text Box 74"/>
          <p:cNvSpPr txBox="1">
            <a:spLocks noChangeArrowheads="1"/>
          </p:cNvSpPr>
          <p:nvPr/>
        </p:nvSpPr>
        <p:spPr bwMode="auto">
          <a:xfrm>
            <a:off x="304800" y="435610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渐近线：</a:t>
            </a:r>
          </a:p>
        </p:txBody>
      </p:sp>
      <p:graphicFrame>
        <p:nvGraphicFramePr>
          <p:cNvPr id="895051" name="Object 75"/>
          <p:cNvGraphicFramePr>
            <a:graphicFrameLocks noChangeAspect="1"/>
          </p:cNvGraphicFramePr>
          <p:nvPr/>
        </p:nvGraphicFramePr>
        <p:xfrm>
          <a:off x="1824038" y="4114800"/>
          <a:ext cx="2290762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7" name="Equation" r:id="rId11" imgW="977760" imgH="419040" progId="Equation.3">
                  <p:embed/>
                </p:oleObj>
              </mc:Choice>
              <mc:Fallback>
                <p:oleObj name="Equation" r:id="rId11" imgW="977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4114800"/>
                        <a:ext cx="2290762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5053" name="Group 77"/>
          <p:cNvGrpSpPr>
            <a:grpSpLocks/>
          </p:cNvGrpSpPr>
          <p:nvPr/>
        </p:nvGrpSpPr>
        <p:grpSpPr bwMode="auto">
          <a:xfrm>
            <a:off x="631825" y="2830513"/>
            <a:ext cx="7978775" cy="457200"/>
            <a:chOff x="398" y="2407"/>
            <a:chExt cx="5026" cy="288"/>
          </a:xfrm>
        </p:grpSpPr>
        <p:graphicFrame>
          <p:nvGraphicFramePr>
            <p:cNvPr id="895054" name="Object 78"/>
            <p:cNvGraphicFramePr>
              <a:graphicFrameLocks noChangeAspect="1"/>
            </p:cNvGraphicFramePr>
            <p:nvPr/>
          </p:nvGraphicFramePr>
          <p:xfrm>
            <a:off x="1068" y="2514"/>
            <a:ext cx="228" cy="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38" name="公式" r:id="rId13" imgW="240986" imgH="88784" progId="Equation.3">
                    <p:embed/>
                  </p:oleObj>
                </mc:Choice>
                <mc:Fallback>
                  <p:oleObj name="公式" r:id="rId13" imgW="240986" imgH="88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8" y="2514"/>
                          <a:ext cx="228" cy="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5055" name="Object 79"/>
            <p:cNvGraphicFramePr>
              <a:graphicFrameLocks noChangeAspect="1"/>
            </p:cNvGraphicFramePr>
            <p:nvPr/>
          </p:nvGraphicFramePr>
          <p:xfrm>
            <a:off x="2448" y="2510"/>
            <a:ext cx="228" cy="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39" name="公式" r:id="rId15" imgW="240986" imgH="88784" progId="Equation.3">
                    <p:embed/>
                  </p:oleObj>
                </mc:Choice>
                <mc:Fallback>
                  <p:oleObj name="公式" r:id="rId15" imgW="240986" imgH="88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510"/>
                          <a:ext cx="228" cy="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5056" name="Object 80"/>
            <p:cNvGraphicFramePr>
              <a:graphicFrameLocks noChangeAspect="1"/>
            </p:cNvGraphicFramePr>
            <p:nvPr/>
          </p:nvGraphicFramePr>
          <p:xfrm>
            <a:off x="3888" y="2469"/>
            <a:ext cx="192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40" name="公式" r:id="rId16" imgW="253890" imgH="241195" progId="Equation.3">
                    <p:embed/>
                  </p:oleObj>
                </mc:Choice>
                <mc:Fallback>
                  <p:oleObj name="公式" r:id="rId16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469"/>
                          <a:ext cx="192" cy="1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5057" name="Object 81"/>
            <p:cNvGraphicFramePr>
              <a:graphicFrameLocks noChangeAspect="1"/>
            </p:cNvGraphicFramePr>
            <p:nvPr/>
          </p:nvGraphicFramePr>
          <p:xfrm>
            <a:off x="5232" y="2459"/>
            <a:ext cx="192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41" name="公式" r:id="rId18" imgW="253890" imgH="241195" progId="Equation.3">
                    <p:embed/>
                  </p:oleObj>
                </mc:Choice>
                <mc:Fallback>
                  <p:oleObj name="公式" r:id="rId18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2459"/>
                          <a:ext cx="192" cy="1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5058" name="Object 82"/>
            <p:cNvGraphicFramePr>
              <a:graphicFrameLocks noChangeAspect="1"/>
            </p:cNvGraphicFramePr>
            <p:nvPr/>
          </p:nvGraphicFramePr>
          <p:xfrm>
            <a:off x="398" y="2407"/>
            <a:ext cx="28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42" name="Equation" r:id="rId19" imgW="203040" imgH="203040" progId="Equation.3">
                    <p:embed/>
                  </p:oleObj>
                </mc:Choice>
                <mc:Fallback>
                  <p:oleObj name="Equation" r:id="rId19" imgW="2030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" y="2407"/>
                          <a:ext cx="28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95059" name="Group 83"/>
          <p:cNvGrpSpPr>
            <a:grpSpLocks/>
          </p:cNvGrpSpPr>
          <p:nvPr/>
        </p:nvGrpSpPr>
        <p:grpSpPr bwMode="auto">
          <a:xfrm>
            <a:off x="631825" y="2362200"/>
            <a:ext cx="7959725" cy="457200"/>
            <a:chOff x="398" y="2112"/>
            <a:chExt cx="5014" cy="288"/>
          </a:xfrm>
        </p:grpSpPr>
        <p:sp>
          <p:nvSpPr>
            <p:cNvPr id="895060" name="Text Box 84"/>
            <p:cNvSpPr txBox="1">
              <a:spLocks noChangeArrowheads="1"/>
            </p:cNvSpPr>
            <p:nvPr/>
          </p:nvSpPr>
          <p:spPr bwMode="auto">
            <a:xfrm>
              <a:off x="1864" y="2147"/>
              <a:ext cx="119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895061" name="Text Box 85"/>
            <p:cNvSpPr txBox="1">
              <a:spLocks noChangeArrowheads="1"/>
            </p:cNvSpPr>
            <p:nvPr/>
          </p:nvSpPr>
          <p:spPr bwMode="auto">
            <a:xfrm>
              <a:off x="4597" y="2136"/>
              <a:ext cx="119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0</a:t>
              </a:r>
            </a:p>
          </p:txBody>
        </p:sp>
        <p:graphicFrame>
          <p:nvGraphicFramePr>
            <p:cNvPr id="895062" name="Object 86"/>
            <p:cNvGraphicFramePr>
              <a:graphicFrameLocks noChangeAspect="1"/>
            </p:cNvGraphicFramePr>
            <p:nvPr/>
          </p:nvGraphicFramePr>
          <p:xfrm>
            <a:off x="2448" y="2219"/>
            <a:ext cx="228" cy="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43" name="公式" r:id="rId21" imgW="240986" imgH="88784" progId="Equation.3">
                    <p:embed/>
                  </p:oleObj>
                </mc:Choice>
                <mc:Fallback>
                  <p:oleObj name="公式" r:id="rId21" imgW="240986" imgH="88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219"/>
                          <a:ext cx="228" cy="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5063" name="Object 87"/>
            <p:cNvGraphicFramePr>
              <a:graphicFrameLocks noChangeAspect="1"/>
            </p:cNvGraphicFramePr>
            <p:nvPr/>
          </p:nvGraphicFramePr>
          <p:xfrm>
            <a:off x="1104" y="2174"/>
            <a:ext cx="19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44" name="公式" r:id="rId22" imgW="253890" imgH="241195" progId="Equation.3">
                    <p:embed/>
                  </p:oleObj>
                </mc:Choice>
                <mc:Fallback>
                  <p:oleObj name="公式" r:id="rId22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174"/>
                          <a:ext cx="192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5064" name="Object 88"/>
            <p:cNvGraphicFramePr>
              <a:graphicFrameLocks noChangeAspect="1"/>
            </p:cNvGraphicFramePr>
            <p:nvPr/>
          </p:nvGraphicFramePr>
          <p:xfrm>
            <a:off x="3867" y="2219"/>
            <a:ext cx="228" cy="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45" name="公式" r:id="rId23" imgW="240986" imgH="88784" progId="Equation.3">
                    <p:embed/>
                  </p:oleObj>
                </mc:Choice>
                <mc:Fallback>
                  <p:oleObj name="公式" r:id="rId23" imgW="240986" imgH="88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7" y="2219"/>
                          <a:ext cx="228" cy="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5065" name="Object 89"/>
            <p:cNvGraphicFramePr>
              <a:graphicFrameLocks noChangeAspect="1"/>
            </p:cNvGraphicFramePr>
            <p:nvPr/>
          </p:nvGraphicFramePr>
          <p:xfrm>
            <a:off x="5184" y="2219"/>
            <a:ext cx="228" cy="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46" name="公式" r:id="rId24" imgW="240986" imgH="88784" progId="Equation.3">
                    <p:embed/>
                  </p:oleObj>
                </mc:Choice>
                <mc:Fallback>
                  <p:oleObj name="公式" r:id="rId24" imgW="240986" imgH="88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219"/>
                          <a:ext cx="228" cy="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5066" name="Object 90"/>
            <p:cNvGraphicFramePr>
              <a:graphicFrameLocks noChangeAspect="1"/>
            </p:cNvGraphicFramePr>
            <p:nvPr/>
          </p:nvGraphicFramePr>
          <p:xfrm>
            <a:off x="398" y="2112"/>
            <a:ext cx="25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47" name="Equation" r:id="rId25" imgW="177480" imgH="203040" progId="Equation.3">
                    <p:embed/>
                  </p:oleObj>
                </mc:Choice>
                <mc:Fallback>
                  <p:oleObj name="Equation" r:id="rId25" imgW="1774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" y="2112"/>
                          <a:ext cx="251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5067" name="Text Box 91"/>
          <p:cNvSpPr txBox="1">
            <a:spLocks noChangeArrowheads="1"/>
          </p:cNvSpPr>
          <p:nvPr/>
        </p:nvSpPr>
        <p:spPr bwMode="auto">
          <a:xfrm>
            <a:off x="304800" y="2555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kumimoji="1" lang="zh-CN" altLang="en-US" sz="2800" b="1" dirty="0" smtClean="0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95077" name="Group 101"/>
          <p:cNvGrpSpPr>
            <a:grpSpLocks/>
          </p:cNvGrpSpPr>
          <p:nvPr/>
        </p:nvGrpSpPr>
        <p:grpSpPr bwMode="auto">
          <a:xfrm>
            <a:off x="4254500" y="4384675"/>
            <a:ext cx="3136900" cy="530225"/>
            <a:chOff x="2680" y="2762"/>
            <a:chExt cx="1976" cy="334"/>
          </a:xfrm>
        </p:grpSpPr>
        <p:graphicFrame>
          <p:nvGraphicFramePr>
            <p:cNvPr id="895069" name="Object 93"/>
            <p:cNvGraphicFramePr>
              <a:graphicFrameLocks noChangeAspect="1"/>
            </p:cNvGraphicFramePr>
            <p:nvPr/>
          </p:nvGraphicFramePr>
          <p:xfrm>
            <a:off x="3840" y="2778"/>
            <a:ext cx="816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48" name="Equation" r:id="rId27" imgW="520560" imgH="203040" progId="Equation.3">
                    <p:embed/>
                  </p:oleObj>
                </mc:Choice>
                <mc:Fallback>
                  <p:oleObj name="Equation" r:id="rId27" imgW="5205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778"/>
                          <a:ext cx="816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5070" name="Text Box 94"/>
            <p:cNvSpPr txBox="1">
              <a:spLocks noChangeArrowheads="1"/>
            </p:cNvSpPr>
            <p:nvPr/>
          </p:nvSpPr>
          <p:spPr bwMode="auto">
            <a:xfrm>
              <a:off x="2680" y="2762"/>
              <a:ext cx="14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smtClean="0">
                  <a:solidFill>
                    <a:srgbClr val="000000"/>
                  </a:solidFill>
                </a:rPr>
                <a:t>竖直渐近线</a:t>
              </a:r>
              <a:endParaRPr kumimoji="1" lang="en-US" altLang="zh-CN" sz="2800" b="1" smtClean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895073" name="Object 97"/>
          <p:cNvGraphicFramePr>
            <a:graphicFrameLocks noChangeAspect="1"/>
          </p:cNvGraphicFramePr>
          <p:nvPr/>
        </p:nvGraphicFramePr>
        <p:xfrm>
          <a:off x="395288" y="5029200"/>
          <a:ext cx="3094037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9" name="Equation" r:id="rId29" imgW="1320480" imgH="419040" progId="Equation.3">
                  <p:embed/>
                </p:oleObj>
              </mc:Choice>
              <mc:Fallback>
                <p:oleObj name="Equation" r:id="rId29" imgW="1320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029200"/>
                        <a:ext cx="3094037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5074" name="Object 98"/>
          <p:cNvGraphicFramePr>
            <a:graphicFrameLocks noChangeAspect="1"/>
          </p:cNvGraphicFramePr>
          <p:nvPr/>
        </p:nvGraphicFramePr>
        <p:xfrm>
          <a:off x="3913188" y="5029200"/>
          <a:ext cx="3630612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0" name="Equation" r:id="rId31" imgW="1549080" imgH="419040" progId="Equation.3">
                  <p:embed/>
                </p:oleObj>
              </mc:Choice>
              <mc:Fallback>
                <p:oleObj name="Equation" r:id="rId31" imgW="15490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3188" y="5029200"/>
                        <a:ext cx="3630612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5076" name="Group 100"/>
          <p:cNvGrpSpPr>
            <a:grpSpLocks/>
          </p:cNvGrpSpPr>
          <p:nvPr/>
        </p:nvGrpSpPr>
        <p:grpSpPr bwMode="auto">
          <a:xfrm>
            <a:off x="533400" y="6096000"/>
            <a:ext cx="3352800" cy="515938"/>
            <a:chOff x="336" y="3840"/>
            <a:chExt cx="2112" cy="325"/>
          </a:xfrm>
        </p:grpSpPr>
        <p:graphicFrame>
          <p:nvGraphicFramePr>
            <p:cNvPr id="895072" name="Object 96"/>
            <p:cNvGraphicFramePr>
              <a:graphicFrameLocks noChangeAspect="1"/>
            </p:cNvGraphicFramePr>
            <p:nvPr/>
          </p:nvGraphicFramePr>
          <p:xfrm>
            <a:off x="1392" y="3840"/>
            <a:ext cx="1056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51" name="Equation" r:id="rId33" imgW="660240" imgH="203040" progId="Equation.3">
                    <p:embed/>
                  </p:oleObj>
                </mc:Choice>
                <mc:Fallback>
                  <p:oleObj name="Equation" r:id="rId33" imgW="6602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840"/>
                          <a:ext cx="1056" cy="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5075" name="Text Box 99"/>
            <p:cNvSpPr txBox="1">
              <a:spLocks noChangeArrowheads="1"/>
            </p:cNvSpPr>
            <p:nvPr/>
          </p:nvSpPr>
          <p:spPr bwMode="auto">
            <a:xfrm>
              <a:off x="336" y="3840"/>
              <a:ext cx="12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smtClean="0">
                  <a:solidFill>
                    <a:srgbClr val="000000"/>
                  </a:solidFill>
                </a:rPr>
                <a:t>斜渐近线</a:t>
              </a:r>
              <a:endParaRPr kumimoji="1" lang="en-US" altLang="zh-CN" sz="2800" b="1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4487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39E0-E86F-4BCB-9B55-5F31DB291E63}" type="slidenum">
              <a:rPr lang="zh-CN" altLang="en-US">
                <a:solidFill>
                  <a:srgbClr val="000000"/>
                </a:solidFill>
              </a:rPr>
              <a:pPr/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896002" name="Group 2"/>
          <p:cNvGrpSpPr>
            <a:grpSpLocks/>
          </p:cNvGrpSpPr>
          <p:nvPr/>
        </p:nvGrpSpPr>
        <p:grpSpPr bwMode="auto">
          <a:xfrm>
            <a:off x="5091113" y="2643188"/>
            <a:ext cx="3824287" cy="3851275"/>
            <a:chOff x="2976" y="1665"/>
            <a:chExt cx="2409" cy="2426"/>
          </a:xfrm>
        </p:grpSpPr>
        <p:sp>
          <p:nvSpPr>
            <p:cNvPr id="896003" name="Line 3"/>
            <p:cNvSpPr>
              <a:spLocks noChangeShapeType="1"/>
            </p:cNvSpPr>
            <p:nvPr/>
          </p:nvSpPr>
          <p:spPr bwMode="auto">
            <a:xfrm flipV="1">
              <a:off x="3216" y="1697"/>
              <a:ext cx="0" cy="2383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004" name="Line 4"/>
            <p:cNvSpPr>
              <a:spLocks noChangeShapeType="1"/>
            </p:cNvSpPr>
            <p:nvPr/>
          </p:nvSpPr>
          <p:spPr bwMode="auto">
            <a:xfrm flipV="1">
              <a:off x="3456" y="1697"/>
              <a:ext cx="0" cy="2383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005" name="Line 5"/>
            <p:cNvSpPr>
              <a:spLocks noChangeShapeType="1"/>
            </p:cNvSpPr>
            <p:nvPr/>
          </p:nvSpPr>
          <p:spPr bwMode="auto">
            <a:xfrm flipV="1">
              <a:off x="3696" y="1697"/>
              <a:ext cx="0" cy="2383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006" name="Line 6"/>
            <p:cNvSpPr>
              <a:spLocks noChangeShapeType="1"/>
            </p:cNvSpPr>
            <p:nvPr/>
          </p:nvSpPr>
          <p:spPr bwMode="auto">
            <a:xfrm flipV="1">
              <a:off x="3936" y="1697"/>
              <a:ext cx="0" cy="2383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007" name="Line 7"/>
            <p:cNvSpPr>
              <a:spLocks noChangeShapeType="1"/>
            </p:cNvSpPr>
            <p:nvPr/>
          </p:nvSpPr>
          <p:spPr bwMode="auto">
            <a:xfrm flipV="1">
              <a:off x="4416" y="1697"/>
              <a:ext cx="0" cy="2383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008" name="Line 8"/>
            <p:cNvSpPr>
              <a:spLocks noChangeShapeType="1"/>
            </p:cNvSpPr>
            <p:nvPr/>
          </p:nvSpPr>
          <p:spPr bwMode="auto">
            <a:xfrm flipV="1">
              <a:off x="4656" y="1697"/>
              <a:ext cx="0" cy="2383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009" name="Line 9"/>
            <p:cNvSpPr>
              <a:spLocks noChangeShapeType="1"/>
            </p:cNvSpPr>
            <p:nvPr/>
          </p:nvSpPr>
          <p:spPr bwMode="auto">
            <a:xfrm flipV="1">
              <a:off x="4896" y="1697"/>
              <a:ext cx="0" cy="2383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010" name="Line 10"/>
            <p:cNvSpPr>
              <a:spLocks noChangeShapeType="1"/>
            </p:cNvSpPr>
            <p:nvPr/>
          </p:nvSpPr>
          <p:spPr bwMode="auto">
            <a:xfrm flipV="1">
              <a:off x="5136" y="1697"/>
              <a:ext cx="0" cy="2383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011" name="Line 11"/>
            <p:cNvSpPr>
              <a:spLocks noChangeShapeType="1"/>
            </p:cNvSpPr>
            <p:nvPr/>
          </p:nvSpPr>
          <p:spPr bwMode="auto">
            <a:xfrm flipV="1">
              <a:off x="5376" y="1697"/>
              <a:ext cx="0" cy="2383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012" name="Line 12"/>
            <p:cNvSpPr>
              <a:spLocks noChangeShapeType="1"/>
            </p:cNvSpPr>
            <p:nvPr/>
          </p:nvSpPr>
          <p:spPr bwMode="auto">
            <a:xfrm flipV="1">
              <a:off x="2976" y="1697"/>
              <a:ext cx="0" cy="2383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013" name="Line 13"/>
            <p:cNvSpPr>
              <a:spLocks noChangeShapeType="1"/>
            </p:cNvSpPr>
            <p:nvPr/>
          </p:nvSpPr>
          <p:spPr bwMode="auto">
            <a:xfrm>
              <a:off x="2976" y="2171"/>
              <a:ext cx="2400" cy="0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014" name="Line 14"/>
            <p:cNvSpPr>
              <a:spLocks noChangeShapeType="1"/>
            </p:cNvSpPr>
            <p:nvPr/>
          </p:nvSpPr>
          <p:spPr bwMode="auto">
            <a:xfrm>
              <a:off x="2976" y="2411"/>
              <a:ext cx="2400" cy="0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015" name="Line 15"/>
            <p:cNvSpPr>
              <a:spLocks noChangeShapeType="1"/>
            </p:cNvSpPr>
            <p:nvPr/>
          </p:nvSpPr>
          <p:spPr bwMode="auto">
            <a:xfrm>
              <a:off x="2976" y="2651"/>
              <a:ext cx="2400" cy="0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016" name="Line 16"/>
            <p:cNvSpPr>
              <a:spLocks noChangeShapeType="1"/>
            </p:cNvSpPr>
            <p:nvPr/>
          </p:nvSpPr>
          <p:spPr bwMode="auto">
            <a:xfrm>
              <a:off x="2976" y="2891"/>
              <a:ext cx="2400" cy="0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017" name="Line 17"/>
            <p:cNvSpPr>
              <a:spLocks noChangeShapeType="1"/>
            </p:cNvSpPr>
            <p:nvPr/>
          </p:nvSpPr>
          <p:spPr bwMode="auto">
            <a:xfrm>
              <a:off x="2976" y="3131"/>
              <a:ext cx="2400" cy="0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018" name="Line 18"/>
            <p:cNvSpPr>
              <a:spLocks noChangeShapeType="1"/>
            </p:cNvSpPr>
            <p:nvPr/>
          </p:nvSpPr>
          <p:spPr bwMode="auto">
            <a:xfrm>
              <a:off x="2976" y="3371"/>
              <a:ext cx="2400" cy="0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019" name="Line 19"/>
            <p:cNvSpPr>
              <a:spLocks noChangeShapeType="1"/>
            </p:cNvSpPr>
            <p:nvPr/>
          </p:nvSpPr>
          <p:spPr bwMode="auto">
            <a:xfrm>
              <a:off x="2976" y="3611"/>
              <a:ext cx="2400" cy="0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020" name="Line 20"/>
            <p:cNvSpPr>
              <a:spLocks noChangeShapeType="1"/>
            </p:cNvSpPr>
            <p:nvPr/>
          </p:nvSpPr>
          <p:spPr bwMode="auto">
            <a:xfrm>
              <a:off x="2976" y="3851"/>
              <a:ext cx="2400" cy="0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021" name="Line 21"/>
            <p:cNvSpPr>
              <a:spLocks noChangeShapeType="1"/>
            </p:cNvSpPr>
            <p:nvPr/>
          </p:nvSpPr>
          <p:spPr bwMode="auto">
            <a:xfrm>
              <a:off x="2976" y="4091"/>
              <a:ext cx="2400" cy="0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022" name="Text Box 22"/>
            <p:cNvSpPr txBox="1">
              <a:spLocks noChangeArrowheads="1"/>
            </p:cNvSpPr>
            <p:nvPr/>
          </p:nvSpPr>
          <p:spPr bwMode="auto">
            <a:xfrm>
              <a:off x="5305" y="2451"/>
              <a:ext cx="8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 smtClean="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896023" name="Text Box 23"/>
            <p:cNvSpPr txBox="1">
              <a:spLocks noChangeArrowheads="1"/>
            </p:cNvSpPr>
            <p:nvPr/>
          </p:nvSpPr>
          <p:spPr bwMode="auto">
            <a:xfrm>
              <a:off x="4042" y="2407"/>
              <a:ext cx="1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000000"/>
                  </a:solidFill>
                </a:rPr>
                <a:t>O</a:t>
              </a:r>
            </a:p>
          </p:txBody>
        </p:sp>
        <p:sp>
          <p:nvSpPr>
            <p:cNvPr id="896024" name="Line 24"/>
            <p:cNvSpPr>
              <a:spLocks noChangeShapeType="1"/>
            </p:cNvSpPr>
            <p:nvPr/>
          </p:nvSpPr>
          <p:spPr bwMode="auto">
            <a:xfrm>
              <a:off x="2976" y="2405"/>
              <a:ext cx="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025" name="Text Box 25"/>
            <p:cNvSpPr txBox="1">
              <a:spLocks noChangeArrowheads="1"/>
            </p:cNvSpPr>
            <p:nvPr/>
          </p:nvSpPr>
          <p:spPr bwMode="auto">
            <a:xfrm>
              <a:off x="4250" y="1665"/>
              <a:ext cx="11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i="1" smtClean="0">
                  <a:solidFill>
                    <a:srgbClr val="000000"/>
                  </a:solidFill>
                </a:rPr>
                <a:t> </a:t>
              </a:r>
              <a:r>
                <a:rPr kumimoji="1" lang="en-US" altLang="zh-CN" sz="2000" b="1" i="1" smtClean="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896026" name="Line 26"/>
            <p:cNvSpPr>
              <a:spLocks noChangeShapeType="1"/>
            </p:cNvSpPr>
            <p:nvPr/>
          </p:nvSpPr>
          <p:spPr bwMode="auto">
            <a:xfrm>
              <a:off x="2976" y="1929"/>
              <a:ext cx="2400" cy="0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027" name="Line 27"/>
            <p:cNvSpPr>
              <a:spLocks noChangeShapeType="1"/>
            </p:cNvSpPr>
            <p:nvPr/>
          </p:nvSpPr>
          <p:spPr bwMode="auto">
            <a:xfrm>
              <a:off x="2976" y="1687"/>
              <a:ext cx="2400" cy="0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028" name="Line 28"/>
            <p:cNvSpPr>
              <a:spLocks noChangeShapeType="1"/>
            </p:cNvSpPr>
            <p:nvPr/>
          </p:nvSpPr>
          <p:spPr bwMode="auto">
            <a:xfrm flipV="1">
              <a:off x="4180" y="1710"/>
              <a:ext cx="0" cy="23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029" name="Text Box 29"/>
            <p:cNvSpPr txBox="1">
              <a:spLocks noChangeArrowheads="1"/>
            </p:cNvSpPr>
            <p:nvPr/>
          </p:nvSpPr>
          <p:spPr bwMode="auto">
            <a:xfrm>
              <a:off x="3761" y="2379"/>
              <a:ext cx="19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smtClean="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r>
                <a:rPr kumimoji="1" lang="zh-CN" altLang="en-US" sz="2000" b="1" smtClean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896030" name="Text Box 30"/>
            <p:cNvSpPr txBox="1">
              <a:spLocks noChangeArrowheads="1"/>
            </p:cNvSpPr>
            <p:nvPr/>
          </p:nvSpPr>
          <p:spPr bwMode="auto">
            <a:xfrm>
              <a:off x="4428" y="2383"/>
              <a:ext cx="10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smtClean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896031" name="Text Box 31"/>
            <p:cNvSpPr txBox="1">
              <a:spLocks noChangeArrowheads="1"/>
            </p:cNvSpPr>
            <p:nvPr/>
          </p:nvSpPr>
          <p:spPr bwMode="auto">
            <a:xfrm>
              <a:off x="4235" y="2538"/>
              <a:ext cx="19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smtClean="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r>
                <a:rPr kumimoji="1" lang="zh-CN" altLang="en-US" sz="2000" b="1" smtClean="0">
                  <a:solidFill>
                    <a:srgbClr val="000000"/>
                  </a:solidFill>
                </a:rPr>
                <a:t>1</a:t>
              </a:r>
            </a:p>
          </p:txBody>
        </p:sp>
      </p:grpSp>
      <p:sp>
        <p:nvSpPr>
          <p:cNvPr id="896032" name="Text Box 32"/>
          <p:cNvSpPr txBox="1">
            <a:spLocks noChangeArrowheads="1"/>
          </p:cNvSpPr>
          <p:nvPr/>
        </p:nvSpPr>
        <p:spPr bwMode="auto">
          <a:xfrm>
            <a:off x="381000" y="5867400"/>
            <a:ext cx="19113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函数图形： </a:t>
            </a:r>
          </a:p>
        </p:txBody>
      </p:sp>
      <p:sp>
        <p:nvSpPr>
          <p:cNvPr id="896033" name="Line 33"/>
          <p:cNvSpPr>
            <a:spLocks noChangeShapeType="1"/>
          </p:cNvSpPr>
          <p:nvPr/>
        </p:nvSpPr>
        <p:spPr bwMode="auto">
          <a:xfrm flipV="1">
            <a:off x="5091113" y="2689225"/>
            <a:ext cx="3424237" cy="3424238"/>
          </a:xfrm>
          <a:prstGeom prst="line">
            <a:avLst/>
          </a:prstGeom>
          <a:noFill/>
          <a:ln w="34925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96034" name="Line 34"/>
          <p:cNvSpPr>
            <a:spLocks noChangeShapeType="1"/>
          </p:cNvSpPr>
          <p:nvPr/>
        </p:nvSpPr>
        <p:spPr bwMode="auto">
          <a:xfrm>
            <a:off x="6605588" y="2725738"/>
            <a:ext cx="0" cy="3621087"/>
          </a:xfrm>
          <a:prstGeom prst="line">
            <a:avLst/>
          </a:prstGeom>
          <a:noFill/>
          <a:ln w="34925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96035" name="Oval 35"/>
          <p:cNvSpPr>
            <a:spLocks noChangeAspect="1" noChangeArrowheads="1"/>
          </p:cNvSpPr>
          <p:nvPr/>
        </p:nvSpPr>
        <p:spPr bwMode="auto">
          <a:xfrm>
            <a:off x="6210300" y="5335588"/>
            <a:ext cx="53975" cy="53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96036" name="Oval 36"/>
          <p:cNvSpPr>
            <a:spLocks noChangeAspect="1" noChangeArrowheads="1"/>
          </p:cNvSpPr>
          <p:nvPr/>
        </p:nvSpPr>
        <p:spPr bwMode="auto">
          <a:xfrm>
            <a:off x="6980238" y="3786188"/>
            <a:ext cx="53975" cy="53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96037" name="Oval 37"/>
          <p:cNvSpPr>
            <a:spLocks noChangeAspect="1" noChangeArrowheads="1"/>
          </p:cNvSpPr>
          <p:nvPr/>
        </p:nvSpPr>
        <p:spPr bwMode="auto">
          <a:xfrm>
            <a:off x="6775450" y="3598863"/>
            <a:ext cx="53975" cy="53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96038" name="Oval 38"/>
          <p:cNvSpPr>
            <a:spLocks noChangeAspect="1" noChangeArrowheads="1"/>
          </p:cNvSpPr>
          <p:nvPr/>
        </p:nvSpPr>
        <p:spPr bwMode="auto">
          <a:xfrm>
            <a:off x="7732713" y="3298825"/>
            <a:ext cx="53975" cy="53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96039" name="Oval 39"/>
          <p:cNvSpPr>
            <a:spLocks noChangeAspect="1" noChangeArrowheads="1"/>
          </p:cNvSpPr>
          <p:nvPr/>
        </p:nvSpPr>
        <p:spPr bwMode="auto">
          <a:xfrm>
            <a:off x="6389688" y="5508625"/>
            <a:ext cx="53975" cy="53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96040" name="Oval 40"/>
          <p:cNvSpPr>
            <a:spLocks noChangeAspect="1" noChangeArrowheads="1"/>
          </p:cNvSpPr>
          <p:nvPr/>
        </p:nvSpPr>
        <p:spPr bwMode="auto">
          <a:xfrm>
            <a:off x="5443538" y="5827713"/>
            <a:ext cx="53975" cy="53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96041" name="Rectangle 41"/>
          <p:cNvSpPr>
            <a:spLocks noChangeArrowheads="1"/>
          </p:cNvSpPr>
          <p:nvPr/>
        </p:nvSpPr>
        <p:spPr bwMode="auto">
          <a:xfrm>
            <a:off x="3094038" y="3397250"/>
            <a:ext cx="14017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800" b="1" smtClean="0">
                <a:solidFill>
                  <a:srgbClr val="000000"/>
                </a:solidFill>
              </a:rPr>
              <a:t>(0, 0)，</a:t>
            </a:r>
          </a:p>
        </p:txBody>
      </p:sp>
      <p:sp>
        <p:nvSpPr>
          <p:cNvPr id="896042" name="Rectangle 42"/>
          <p:cNvSpPr>
            <a:spLocks noChangeArrowheads="1"/>
          </p:cNvSpPr>
          <p:nvPr/>
        </p:nvSpPr>
        <p:spPr bwMode="auto">
          <a:xfrm>
            <a:off x="1371600" y="3378200"/>
            <a:ext cx="17922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8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800" b="1" smtClean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800" b="1" smtClean="0">
                <a:solidFill>
                  <a:srgbClr val="000000"/>
                </a:solidFill>
              </a:rPr>
              <a:t>2, </a:t>
            </a:r>
            <a:r>
              <a:rPr kumimoji="1" lang="en-US" altLang="zh-CN" sz="2800" b="1" smtClean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800" b="1" smtClean="0">
                <a:solidFill>
                  <a:srgbClr val="000000"/>
                </a:solidFill>
              </a:rPr>
              <a:t>4)，</a:t>
            </a:r>
          </a:p>
        </p:txBody>
      </p:sp>
      <p:sp>
        <p:nvSpPr>
          <p:cNvPr id="896043" name="Freeform 43"/>
          <p:cNvSpPr>
            <a:spLocks/>
          </p:cNvSpPr>
          <p:nvPr/>
        </p:nvSpPr>
        <p:spPr bwMode="auto">
          <a:xfrm>
            <a:off x="6681788" y="2857500"/>
            <a:ext cx="1457325" cy="952500"/>
          </a:xfrm>
          <a:custGeom>
            <a:avLst/>
            <a:gdLst>
              <a:gd name="T0" fmla="*/ 918 w 918"/>
              <a:gd name="T1" fmla="*/ 66 h 600"/>
              <a:gd name="T2" fmla="*/ 198 w 918"/>
              <a:gd name="T3" fmla="*/ 600 h 600"/>
              <a:gd name="T4" fmla="*/ 0 w 918"/>
              <a:gd name="T5" fmla="*/ 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8" h="600">
                <a:moveTo>
                  <a:pt x="918" y="66"/>
                </a:moveTo>
                <a:cubicBezTo>
                  <a:pt x="634" y="333"/>
                  <a:pt x="348" y="600"/>
                  <a:pt x="198" y="600"/>
                </a:cubicBezTo>
                <a:cubicBezTo>
                  <a:pt x="48" y="600"/>
                  <a:pt x="6" y="246"/>
                  <a:pt x="0" y="0"/>
                </a:cubicBezTo>
              </a:path>
            </a:pathLst>
          </a:custGeom>
          <a:noFill/>
          <a:ln w="317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96044" name="Freeform 44"/>
          <p:cNvSpPr>
            <a:spLocks/>
          </p:cNvSpPr>
          <p:nvPr/>
        </p:nvSpPr>
        <p:spPr bwMode="auto">
          <a:xfrm>
            <a:off x="5157788" y="5353050"/>
            <a:ext cx="1371600" cy="933450"/>
          </a:xfrm>
          <a:custGeom>
            <a:avLst/>
            <a:gdLst>
              <a:gd name="T0" fmla="*/ 0 w 864"/>
              <a:gd name="T1" fmla="*/ 498 h 588"/>
              <a:gd name="T2" fmla="*/ 684 w 864"/>
              <a:gd name="T3" fmla="*/ 0 h 588"/>
              <a:gd name="T4" fmla="*/ 864 w 864"/>
              <a:gd name="T5" fmla="*/ 588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4" h="588">
                <a:moveTo>
                  <a:pt x="0" y="498"/>
                </a:moveTo>
                <a:cubicBezTo>
                  <a:pt x="270" y="241"/>
                  <a:pt x="528" y="0"/>
                  <a:pt x="684" y="0"/>
                </a:cubicBezTo>
                <a:cubicBezTo>
                  <a:pt x="840" y="0"/>
                  <a:pt x="858" y="396"/>
                  <a:pt x="864" y="588"/>
                </a:cubicBezTo>
              </a:path>
            </a:pathLst>
          </a:custGeom>
          <a:noFill/>
          <a:ln w="317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896045" name="Text Box 45"/>
          <p:cNvSpPr txBox="1">
            <a:spLocks noChangeArrowheads="1"/>
          </p:cNvSpPr>
          <p:nvPr/>
        </p:nvSpPr>
        <p:spPr bwMode="auto">
          <a:xfrm>
            <a:off x="228600" y="3352800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描点：</a:t>
            </a:r>
          </a:p>
        </p:txBody>
      </p:sp>
      <p:graphicFrame>
        <p:nvGraphicFramePr>
          <p:cNvPr id="896046" name="Object 46"/>
          <p:cNvGraphicFramePr>
            <a:graphicFrameLocks noChangeAspect="1"/>
          </p:cNvGraphicFramePr>
          <p:nvPr/>
        </p:nvGraphicFramePr>
        <p:xfrm>
          <a:off x="457200" y="3962400"/>
          <a:ext cx="160020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2" name="Equation" r:id="rId3" imgW="736560" imgH="393480" progId="Equation.3">
                  <p:embed/>
                </p:oleObj>
              </mc:Choice>
              <mc:Fallback>
                <p:oleObj name="Equation" r:id="rId3" imgW="736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962400"/>
                        <a:ext cx="1600200" cy="85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6047" name="Object 47"/>
          <p:cNvGraphicFramePr>
            <a:graphicFrameLocks noChangeAspect="1"/>
          </p:cNvGraphicFramePr>
          <p:nvPr/>
        </p:nvGraphicFramePr>
        <p:xfrm>
          <a:off x="2133600" y="4038600"/>
          <a:ext cx="1296988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3" name="Equation" r:id="rId5" imgW="596880" imgH="393480" progId="Equation.3">
                  <p:embed/>
                </p:oleObj>
              </mc:Choice>
              <mc:Fallback>
                <p:oleObj name="Equation" r:id="rId5" imgW="596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038600"/>
                        <a:ext cx="1296988" cy="85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6048" name="Object 48"/>
          <p:cNvGraphicFramePr>
            <a:graphicFrameLocks noChangeAspect="1"/>
          </p:cNvGraphicFramePr>
          <p:nvPr/>
        </p:nvGraphicFramePr>
        <p:xfrm>
          <a:off x="457200" y="4953000"/>
          <a:ext cx="1627188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4" name="Equation" r:id="rId7" imgW="749160" imgH="393480" progId="Equation.3">
                  <p:embed/>
                </p:oleObj>
              </mc:Choice>
              <mc:Fallback>
                <p:oleObj name="Equation" r:id="rId7" imgW="749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953000"/>
                        <a:ext cx="1627188" cy="85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6049" name="Object 49"/>
          <p:cNvGraphicFramePr>
            <a:graphicFrameLocks noChangeAspect="1"/>
          </p:cNvGraphicFramePr>
          <p:nvPr/>
        </p:nvGraphicFramePr>
        <p:xfrm>
          <a:off x="2057400" y="5029200"/>
          <a:ext cx="1874838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5" name="Equation" r:id="rId9" imgW="863280" imgH="393480" progId="Equation.3">
                  <p:embed/>
                </p:oleObj>
              </mc:Choice>
              <mc:Fallback>
                <p:oleObj name="Equation" r:id="rId9" imgW="863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029200"/>
                        <a:ext cx="1874838" cy="85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6050" name="Group 50"/>
          <p:cNvGrpSpPr>
            <a:grpSpLocks/>
          </p:cNvGrpSpPr>
          <p:nvPr/>
        </p:nvGrpSpPr>
        <p:grpSpPr bwMode="auto">
          <a:xfrm>
            <a:off x="228600" y="228600"/>
            <a:ext cx="8686800" cy="2197100"/>
            <a:chOff x="144" y="144"/>
            <a:chExt cx="5472" cy="1384"/>
          </a:xfrm>
        </p:grpSpPr>
        <p:grpSp>
          <p:nvGrpSpPr>
            <p:cNvPr id="896051" name="Group 51"/>
            <p:cNvGrpSpPr>
              <a:grpSpLocks/>
            </p:cNvGrpSpPr>
            <p:nvPr/>
          </p:nvGrpSpPr>
          <p:grpSpPr bwMode="auto">
            <a:xfrm>
              <a:off x="144" y="144"/>
              <a:ext cx="5472" cy="1384"/>
              <a:chOff x="192" y="1824"/>
              <a:chExt cx="5472" cy="1384"/>
            </a:xfrm>
          </p:grpSpPr>
          <p:sp>
            <p:nvSpPr>
              <p:cNvPr id="896052" name="Rectangle 52"/>
              <p:cNvSpPr>
                <a:spLocks noChangeArrowheads="1"/>
              </p:cNvSpPr>
              <p:nvPr/>
            </p:nvSpPr>
            <p:spPr bwMode="auto">
              <a:xfrm>
                <a:off x="4980" y="2697"/>
                <a:ext cx="684" cy="5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53" name="Rectangle 53"/>
              <p:cNvSpPr>
                <a:spLocks noChangeArrowheads="1"/>
              </p:cNvSpPr>
              <p:nvPr/>
            </p:nvSpPr>
            <p:spPr bwMode="auto">
              <a:xfrm>
                <a:off x="4296" y="2697"/>
                <a:ext cx="684" cy="5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54" name="Rectangle 54"/>
              <p:cNvSpPr>
                <a:spLocks noChangeArrowheads="1"/>
              </p:cNvSpPr>
              <p:nvPr/>
            </p:nvSpPr>
            <p:spPr bwMode="auto">
              <a:xfrm>
                <a:off x="3612" y="2697"/>
                <a:ext cx="684" cy="5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55" name="Rectangle 55"/>
              <p:cNvSpPr>
                <a:spLocks noChangeArrowheads="1"/>
              </p:cNvSpPr>
              <p:nvPr/>
            </p:nvSpPr>
            <p:spPr bwMode="auto">
              <a:xfrm>
                <a:off x="2928" y="2697"/>
                <a:ext cx="684" cy="5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56" name="Rectangle 56"/>
              <p:cNvSpPr>
                <a:spLocks noChangeArrowheads="1"/>
              </p:cNvSpPr>
              <p:nvPr/>
            </p:nvSpPr>
            <p:spPr bwMode="auto">
              <a:xfrm>
                <a:off x="2244" y="2697"/>
                <a:ext cx="684" cy="5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57" name="Rectangle 57"/>
              <p:cNvSpPr>
                <a:spLocks noChangeArrowheads="1"/>
              </p:cNvSpPr>
              <p:nvPr/>
            </p:nvSpPr>
            <p:spPr bwMode="auto">
              <a:xfrm>
                <a:off x="1560" y="2697"/>
                <a:ext cx="684" cy="5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58" name="Rectangle 58"/>
              <p:cNvSpPr>
                <a:spLocks noChangeArrowheads="1"/>
              </p:cNvSpPr>
              <p:nvPr/>
            </p:nvSpPr>
            <p:spPr bwMode="auto">
              <a:xfrm>
                <a:off x="876" y="2697"/>
                <a:ext cx="684" cy="5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59" name="Rectangle 59"/>
              <p:cNvSpPr>
                <a:spLocks noChangeArrowheads="1"/>
              </p:cNvSpPr>
              <p:nvPr/>
            </p:nvSpPr>
            <p:spPr bwMode="auto">
              <a:xfrm>
                <a:off x="192" y="2697"/>
                <a:ext cx="684" cy="5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60" name="Rectangle 60"/>
              <p:cNvSpPr>
                <a:spLocks noChangeArrowheads="1"/>
              </p:cNvSpPr>
              <p:nvPr/>
            </p:nvSpPr>
            <p:spPr bwMode="auto">
              <a:xfrm>
                <a:off x="4980" y="2406"/>
                <a:ext cx="6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61" name="Rectangle 61"/>
              <p:cNvSpPr>
                <a:spLocks noChangeArrowheads="1"/>
              </p:cNvSpPr>
              <p:nvPr/>
            </p:nvSpPr>
            <p:spPr bwMode="auto">
              <a:xfrm>
                <a:off x="4296" y="2406"/>
                <a:ext cx="6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62" name="Rectangle 62"/>
              <p:cNvSpPr>
                <a:spLocks noChangeArrowheads="1"/>
              </p:cNvSpPr>
              <p:nvPr/>
            </p:nvSpPr>
            <p:spPr bwMode="auto">
              <a:xfrm>
                <a:off x="3612" y="2406"/>
                <a:ext cx="6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63" name="Rectangle 63"/>
              <p:cNvSpPr>
                <a:spLocks noChangeArrowheads="1"/>
              </p:cNvSpPr>
              <p:nvPr/>
            </p:nvSpPr>
            <p:spPr bwMode="auto">
              <a:xfrm>
                <a:off x="2928" y="2406"/>
                <a:ext cx="6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64" name="Rectangle 64"/>
              <p:cNvSpPr>
                <a:spLocks noChangeArrowheads="1"/>
              </p:cNvSpPr>
              <p:nvPr/>
            </p:nvSpPr>
            <p:spPr bwMode="auto">
              <a:xfrm>
                <a:off x="2244" y="2406"/>
                <a:ext cx="6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65" name="Rectangle 65"/>
              <p:cNvSpPr>
                <a:spLocks noChangeArrowheads="1"/>
              </p:cNvSpPr>
              <p:nvPr/>
            </p:nvSpPr>
            <p:spPr bwMode="auto">
              <a:xfrm>
                <a:off x="1560" y="2406"/>
                <a:ext cx="6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66" name="Rectangle 66"/>
              <p:cNvSpPr>
                <a:spLocks noChangeArrowheads="1"/>
              </p:cNvSpPr>
              <p:nvPr/>
            </p:nvSpPr>
            <p:spPr bwMode="auto">
              <a:xfrm>
                <a:off x="876" y="2406"/>
                <a:ext cx="6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67" name="Rectangle 67"/>
              <p:cNvSpPr>
                <a:spLocks noChangeArrowheads="1"/>
              </p:cNvSpPr>
              <p:nvPr/>
            </p:nvSpPr>
            <p:spPr bwMode="auto">
              <a:xfrm>
                <a:off x="192" y="2406"/>
                <a:ext cx="6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68" name="Rectangle 68"/>
              <p:cNvSpPr>
                <a:spLocks noChangeArrowheads="1"/>
              </p:cNvSpPr>
              <p:nvPr/>
            </p:nvSpPr>
            <p:spPr bwMode="auto">
              <a:xfrm>
                <a:off x="4980" y="2115"/>
                <a:ext cx="6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69" name="Rectangle 69"/>
              <p:cNvSpPr>
                <a:spLocks noChangeArrowheads="1"/>
              </p:cNvSpPr>
              <p:nvPr/>
            </p:nvSpPr>
            <p:spPr bwMode="auto">
              <a:xfrm>
                <a:off x="4296" y="2115"/>
                <a:ext cx="6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70" name="Rectangle 70"/>
              <p:cNvSpPr>
                <a:spLocks noChangeArrowheads="1"/>
              </p:cNvSpPr>
              <p:nvPr/>
            </p:nvSpPr>
            <p:spPr bwMode="auto">
              <a:xfrm>
                <a:off x="3612" y="2115"/>
                <a:ext cx="6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71" name="Rectangle 71"/>
              <p:cNvSpPr>
                <a:spLocks noChangeArrowheads="1"/>
              </p:cNvSpPr>
              <p:nvPr/>
            </p:nvSpPr>
            <p:spPr bwMode="auto">
              <a:xfrm>
                <a:off x="2928" y="2115"/>
                <a:ext cx="6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72" name="Rectangle 72"/>
              <p:cNvSpPr>
                <a:spLocks noChangeArrowheads="1"/>
              </p:cNvSpPr>
              <p:nvPr/>
            </p:nvSpPr>
            <p:spPr bwMode="auto">
              <a:xfrm>
                <a:off x="2244" y="2115"/>
                <a:ext cx="6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73" name="Rectangle 73"/>
              <p:cNvSpPr>
                <a:spLocks noChangeArrowheads="1"/>
              </p:cNvSpPr>
              <p:nvPr/>
            </p:nvSpPr>
            <p:spPr bwMode="auto">
              <a:xfrm>
                <a:off x="1560" y="2115"/>
                <a:ext cx="6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74" name="Rectangle 74"/>
              <p:cNvSpPr>
                <a:spLocks noChangeArrowheads="1"/>
              </p:cNvSpPr>
              <p:nvPr/>
            </p:nvSpPr>
            <p:spPr bwMode="auto">
              <a:xfrm>
                <a:off x="876" y="2115"/>
                <a:ext cx="6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75" name="Rectangle 75"/>
              <p:cNvSpPr>
                <a:spLocks noChangeArrowheads="1"/>
              </p:cNvSpPr>
              <p:nvPr/>
            </p:nvSpPr>
            <p:spPr bwMode="auto">
              <a:xfrm>
                <a:off x="192" y="2115"/>
                <a:ext cx="6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76" name="Rectangle 76"/>
              <p:cNvSpPr>
                <a:spLocks noChangeArrowheads="1"/>
              </p:cNvSpPr>
              <p:nvPr/>
            </p:nvSpPr>
            <p:spPr bwMode="auto">
              <a:xfrm>
                <a:off x="4980" y="1824"/>
                <a:ext cx="6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77" name="Rectangle 77"/>
              <p:cNvSpPr>
                <a:spLocks noChangeArrowheads="1"/>
              </p:cNvSpPr>
              <p:nvPr/>
            </p:nvSpPr>
            <p:spPr bwMode="auto">
              <a:xfrm>
                <a:off x="4296" y="1824"/>
                <a:ext cx="6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78" name="Rectangle 78"/>
              <p:cNvSpPr>
                <a:spLocks noChangeArrowheads="1"/>
              </p:cNvSpPr>
              <p:nvPr/>
            </p:nvSpPr>
            <p:spPr bwMode="auto">
              <a:xfrm>
                <a:off x="3612" y="1824"/>
                <a:ext cx="6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79" name="Rectangle 79"/>
              <p:cNvSpPr>
                <a:spLocks noChangeArrowheads="1"/>
              </p:cNvSpPr>
              <p:nvPr/>
            </p:nvSpPr>
            <p:spPr bwMode="auto">
              <a:xfrm>
                <a:off x="2928" y="1824"/>
                <a:ext cx="6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80" name="Rectangle 80"/>
              <p:cNvSpPr>
                <a:spLocks noChangeArrowheads="1"/>
              </p:cNvSpPr>
              <p:nvPr/>
            </p:nvSpPr>
            <p:spPr bwMode="auto">
              <a:xfrm>
                <a:off x="2244" y="1824"/>
                <a:ext cx="6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81" name="Rectangle 81"/>
              <p:cNvSpPr>
                <a:spLocks noChangeArrowheads="1"/>
              </p:cNvSpPr>
              <p:nvPr/>
            </p:nvSpPr>
            <p:spPr bwMode="auto">
              <a:xfrm>
                <a:off x="1560" y="1824"/>
                <a:ext cx="6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82" name="Rectangle 82"/>
              <p:cNvSpPr>
                <a:spLocks noChangeArrowheads="1"/>
              </p:cNvSpPr>
              <p:nvPr/>
            </p:nvSpPr>
            <p:spPr bwMode="auto">
              <a:xfrm>
                <a:off x="876" y="1824"/>
                <a:ext cx="6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83" name="Rectangle 83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6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8000" rIns="36000" bIns="18000"/>
              <a:lstStyle>
                <a:lvl1pPr algn="l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84" name="Line 84"/>
              <p:cNvSpPr>
                <a:spLocks noChangeShapeType="1"/>
              </p:cNvSpPr>
              <p:nvPr/>
            </p:nvSpPr>
            <p:spPr bwMode="auto">
              <a:xfrm>
                <a:off x="192" y="1824"/>
                <a:ext cx="547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85" name="Line 85"/>
              <p:cNvSpPr>
                <a:spLocks noChangeShapeType="1"/>
              </p:cNvSpPr>
              <p:nvPr/>
            </p:nvSpPr>
            <p:spPr bwMode="auto">
              <a:xfrm>
                <a:off x="192" y="2115"/>
                <a:ext cx="5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86" name="Line 86"/>
              <p:cNvSpPr>
                <a:spLocks noChangeShapeType="1"/>
              </p:cNvSpPr>
              <p:nvPr/>
            </p:nvSpPr>
            <p:spPr bwMode="auto">
              <a:xfrm>
                <a:off x="192" y="2406"/>
                <a:ext cx="5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87" name="Line 87"/>
              <p:cNvSpPr>
                <a:spLocks noChangeShapeType="1"/>
              </p:cNvSpPr>
              <p:nvPr/>
            </p:nvSpPr>
            <p:spPr bwMode="auto">
              <a:xfrm>
                <a:off x="192" y="2697"/>
                <a:ext cx="5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88" name="Line 88"/>
              <p:cNvSpPr>
                <a:spLocks noChangeShapeType="1"/>
              </p:cNvSpPr>
              <p:nvPr/>
            </p:nvSpPr>
            <p:spPr bwMode="auto">
              <a:xfrm>
                <a:off x="192" y="3208"/>
                <a:ext cx="547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89" name="Line 89"/>
              <p:cNvSpPr>
                <a:spLocks noChangeShapeType="1"/>
              </p:cNvSpPr>
              <p:nvPr/>
            </p:nvSpPr>
            <p:spPr bwMode="auto">
              <a:xfrm>
                <a:off x="192" y="1824"/>
                <a:ext cx="0" cy="138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90" name="Line 90"/>
              <p:cNvSpPr>
                <a:spLocks noChangeShapeType="1"/>
              </p:cNvSpPr>
              <p:nvPr/>
            </p:nvSpPr>
            <p:spPr bwMode="auto">
              <a:xfrm>
                <a:off x="876" y="1824"/>
                <a:ext cx="0" cy="1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91" name="Line 91"/>
              <p:cNvSpPr>
                <a:spLocks noChangeShapeType="1"/>
              </p:cNvSpPr>
              <p:nvPr/>
            </p:nvSpPr>
            <p:spPr bwMode="auto">
              <a:xfrm>
                <a:off x="1560" y="1824"/>
                <a:ext cx="0" cy="1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92" name="Line 92"/>
              <p:cNvSpPr>
                <a:spLocks noChangeShapeType="1"/>
              </p:cNvSpPr>
              <p:nvPr/>
            </p:nvSpPr>
            <p:spPr bwMode="auto">
              <a:xfrm>
                <a:off x="2244" y="1824"/>
                <a:ext cx="0" cy="1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93" name="Line 93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1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94" name="Line 94"/>
              <p:cNvSpPr>
                <a:spLocks noChangeShapeType="1"/>
              </p:cNvSpPr>
              <p:nvPr/>
            </p:nvSpPr>
            <p:spPr bwMode="auto">
              <a:xfrm>
                <a:off x="3612" y="1824"/>
                <a:ext cx="0" cy="1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95" name="Line 95"/>
              <p:cNvSpPr>
                <a:spLocks noChangeShapeType="1"/>
              </p:cNvSpPr>
              <p:nvPr/>
            </p:nvSpPr>
            <p:spPr bwMode="auto">
              <a:xfrm>
                <a:off x="4296" y="1824"/>
                <a:ext cx="0" cy="1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96" name="Line 96"/>
              <p:cNvSpPr>
                <a:spLocks noChangeShapeType="1"/>
              </p:cNvSpPr>
              <p:nvPr/>
            </p:nvSpPr>
            <p:spPr bwMode="auto">
              <a:xfrm>
                <a:off x="4980" y="1824"/>
                <a:ext cx="0" cy="1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097" name="Line 97"/>
              <p:cNvSpPr>
                <a:spLocks noChangeShapeType="1"/>
              </p:cNvSpPr>
              <p:nvPr/>
            </p:nvSpPr>
            <p:spPr bwMode="auto">
              <a:xfrm>
                <a:off x="5664" y="1824"/>
                <a:ext cx="0" cy="138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96098" name="Group 98"/>
            <p:cNvGrpSpPr>
              <a:grpSpLocks/>
            </p:cNvGrpSpPr>
            <p:nvPr/>
          </p:nvGrpSpPr>
          <p:grpSpPr bwMode="auto">
            <a:xfrm>
              <a:off x="417" y="153"/>
              <a:ext cx="5185" cy="263"/>
              <a:chOff x="465" y="1833"/>
              <a:chExt cx="5185" cy="263"/>
            </a:xfrm>
          </p:grpSpPr>
          <p:sp>
            <p:nvSpPr>
              <p:cNvPr id="896099" name="Text Box 99"/>
              <p:cNvSpPr txBox="1">
                <a:spLocks noChangeArrowheads="1"/>
              </p:cNvSpPr>
              <p:nvPr/>
            </p:nvSpPr>
            <p:spPr bwMode="auto">
              <a:xfrm>
                <a:off x="884" y="1833"/>
                <a:ext cx="73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 smtClean="0">
                    <a:solidFill>
                      <a:srgbClr val="000000"/>
                    </a:solidFill>
                  </a:rPr>
                  <a:t>(</a:t>
                </a:r>
                <a:r>
                  <a:rPr kumimoji="1" lang="zh-CN" altLang="en-US" sz="2400" b="1" smtClean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r>
                  <a:rPr kumimoji="1" lang="zh-CN" altLang="en-US" sz="2400" b="1" smtClean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</a:t>
                </a:r>
                <a:r>
                  <a:rPr kumimoji="1" lang="zh-CN" altLang="en-US" sz="2400" b="1" smtClean="0">
                    <a:solidFill>
                      <a:srgbClr val="000000"/>
                    </a:solidFill>
                  </a:rPr>
                  <a:t>, </a:t>
                </a:r>
                <a:r>
                  <a:rPr kumimoji="1" lang="zh-CN" altLang="en-US" sz="2400" b="1" smtClean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r>
                  <a:rPr kumimoji="1" lang="zh-CN" altLang="en-US" sz="2400" b="1" smtClean="0">
                    <a:solidFill>
                      <a:srgbClr val="000000"/>
                    </a:solidFill>
                  </a:rPr>
                  <a:t>2) </a:t>
                </a:r>
              </a:p>
            </p:txBody>
          </p:sp>
          <p:sp>
            <p:nvSpPr>
              <p:cNvPr id="896100" name="Text Box 100"/>
              <p:cNvSpPr txBox="1">
                <a:spLocks noChangeArrowheads="1"/>
              </p:cNvSpPr>
              <p:nvPr/>
            </p:nvSpPr>
            <p:spPr bwMode="auto">
              <a:xfrm>
                <a:off x="1806" y="1833"/>
                <a:ext cx="27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 smtClean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r>
                  <a:rPr kumimoji="1" lang="zh-CN" altLang="en-US" sz="2400" b="1" smtClean="0">
                    <a:solidFill>
                      <a:srgbClr val="000000"/>
                    </a:solidFill>
                  </a:rPr>
                  <a:t>2 </a:t>
                </a:r>
              </a:p>
            </p:txBody>
          </p:sp>
          <p:sp>
            <p:nvSpPr>
              <p:cNvPr id="896101" name="Text Box 101"/>
              <p:cNvSpPr txBox="1">
                <a:spLocks noChangeArrowheads="1"/>
              </p:cNvSpPr>
              <p:nvPr/>
            </p:nvSpPr>
            <p:spPr bwMode="auto">
              <a:xfrm>
                <a:off x="2285" y="1833"/>
                <a:ext cx="6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 smtClean="0">
                    <a:solidFill>
                      <a:srgbClr val="000000"/>
                    </a:solidFill>
                  </a:rPr>
                  <a:t>(</a:t>
                </a:r>
                <a:r>
                  <a:rPr kumimoji="1" lang="zh-CN" altLang="en-US" sz="2400" b="1" smtClean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r>
                  <a:rPr kumimoji="1" lang="zh-CN" altLang="en-US" sz="2400" b="1" smtClean="0">
                    <a:solidFill>
                      <a:srgbClr val="000000"/>
                    </a:solidFill>
                  </a:rPr>
                  <a:t>2, </a:t>
                </a:r>
                <a:r>
                  <a:rPr kumimoji="1" lang="zh-CN" altLang="en-US" sz="2400" b="1" smtClean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r>
                  <a:rPr kumimoji="1" lang="zh-CN" altLang="en-US" sz="2400" b="1" smtClean="0">
                    <a:solidFill>
                      <a:srgbClr val="000000"/>
                    </a:solidFill>
                  </a:rPr>
                  <a:t>1) </a:t>
                </a:r>
              </a:p>
            </p:txBody>
          </p:sp>
          <p:sp>
            <p:nvSpPr>
              <p:cNvPr id="896102" name="Text Box 102"/>
              <p:cNvSpPr txBox="1">
                <a:spLocks noChangeArrowheads="1"/>
              </p:cNvSpPr>
              <p:nvPr/>
            </p:nvSpPr>
            <p:spPr bwMode="auto">
              <a:xfrm>
                <a:off x="3168" y="1833"/>
                <a:ext cx="27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 smtClean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r>
                  <a:rPr kumimoji="1" lang="zh-CN" altLang="en-US" sz="2400" b="1" smtClean="0">
                    <a:solidFill>
                      <a:srgbClr val="000000"/>
                    </a:solidFill>
                  </a:rPr>
                  <a:t>1 </a:t>
                </a:r>
              </a:p>
            </p:txBody>
          </p:sp>
          <p:sp>
            <p:nvSpPr>
              <p:cNvPr id="896103" name="Text Box 103"/>
              <p:cNvSpPr txBox="1">
                <a:spLocks noChangeArrowheads="1"/>
              </p:cNvSpPr>
              <p:nvPr/>
            </p:nvSpPr>
            <p:spPr bwMode="auto">
              <a:xfrm>
                <a:off x="3706" y="1833"/>
                <a:ext cx="59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 smtClean="0">
                    <a:solidFill>
                      <a:srgbClr val="000000"/>
                    </a:solidFill>
                  </a:rPr>
                  <a:t>(</a:t>
                </a:r>
                <a:r>
                  <a:rPr kumimoji="1" lang="zh-CN" altLang="en-US" sz="2400" b="1" smtClean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r>
                  <a:rPr kumimoji="1" lang="zh-CN" altLang="en-US" sz="2400" b="1" smtClean="0">
                    <a:solidFill>
                      <a:srgbClr val="000000"/>
                    </a:solidFill>
                  </a:rPr>
                  <a:t>1, 0) </a:t>
                </a:r>
              </a:p>
            </p:txBody>
          </p:sp>
          <p:sp>
            <p:nvSpPr>
              <p:cNvPr id="896104" name="Text Box 104"/>
              <p:cNvSpPr txBox="1">
                <a:spLocks noChangeArrowheads="1"/>
              </p:cNvSpPr>
              <p:nvPr/>
            </p:nvSpPr>
            <p:spPr bwMode="auto">
              <a:xfrm>
                <a:off x="4588" y="1833"/>
                <a:ext cx="16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 smtClean="0">
                    <a:solidFill>
                      <a:srgbClr val="000000"/>
                    </a:solidFill>
                  </a:rPr>
                  <a:t>0 </a:t>
                </a:r>
              </a:p>
            </p:txBody>
          </p:sp>
          <p:sp>
            <p:nvSpPr>
              <p:cNvPr id="896105" name="Text Box 105"/>
              <p:cNvSpPr txBox="1">
                <a:spLocks noChangeArrowheads="1"/>
              </p:cNvSpPr>
              <p:nvPr/>
            </p:nvSpPr>
            <p:spPr bwMode="auto">
              <a:xfrm>
                <a:off x="5017" y="1833"/>
                <a:ext cx="63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 smtClean="0">
                    <a:solidFill>
                      <a:srgbClr val="000000"/>
                    </a:solidFill>
                  </a:rPr>
                  <a:t>(0, </a:t>
                </a:r>
                <a:r>
                  <a:rPr kumimoji="1" lang="zh-CN" altLang="en-US" sz="2400" b="1" smtClean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r>
                  <a:rPr kumimoji="1" lang="zh-CN" altLang="en-US" sz="2400" b="1" smtClean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</a:t>
                </a:r>
                <a:r>
                  <a:rPr kumimoji="1" lang="zh-CN" altLang="en-US" sz="2400" b="1" smtClean="0">
                    <a:solidFill>
                      <a:srgbClr val="000000"/>
                    </a:solidFill>
                  </a:rPr>
                  <a:t>) </a:t>
                </a:r>
              </a:p>
            </p:txBody>
          </p:sp>
          <p:sp>
            <p:nvSpPr>
              <p:cNvPr id="896106" name="Text Box 106"/>
              <p:cNvSpPr txBox="1">
                <a:spLocks noChangeArrowheads="1"/>
              </p:cNvSpPr>
              <p:nvPr/>
            </p:nvSpPr>
            <p:spPr bwMode="auto">
              <a:xfrm>
                <a:off x="465" y="1844"/>
                <a:ext cx="11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 i="1" smtClean="0">
                    <a:solidFill>
                      <a:srgbClr val="000000"/>
                    </a:solidFill>
                  </a:rPr>
                  <a:t>x</a:t>
                </a:r>
              </a:p>
            </p:txBody>
          </p:sp>
        </p:grpSp>
        <p:sp>
          <p:nvSpPr>
            <p:cNvPr id="896107" name="Text Box 107"/>
            <p:cNvSpPr txBox="1">
              <a:spLocks noChangeArrowheads="1"/>
            </p:cNvSpPr>
            <p:nvPr/>
          </p:nvSpPr>
          <p:spPr bwMode="auto">
            <a:xfrm>
              <a:off x="417" y="1160"/>
              <a:ext cx="10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 smtClean="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896108" name="Text Box 108"/>
            <p:cNvSpPr txBox="1">
              <a:spLocks noChangeArrowheads="1"/>
            </p:cNvSpPr>
            <p:nvPr/>
          </p:nvSpPr>
          <p:spPr bwMode="auto">
            <a:xfrm>
              <a:off x="3024" y="1171"/>
              <a:ext cx="407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间断</a:t>
              </a:r>
            </a:p>
          </p:txBody>
        </p:sp>
        <p:sp>
          <p:nvSpPr>
            <p:cNvPr id="896109" name="Text Box 109"/>
            <p:cNvSpPr txBox="1">
              <a:spLocks noChangeArrowheads="1"/>
            </p:cNvSpPr>
            <p:nvPr/>
          </p:nvSpPr>
          <p:spPr bwMode="auto">
            <a:xfrm>
              <a:off x="1477" y="1084"/>
              <a:ext cx="747" cy="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>
              <a:spAutoFit/>
            </a:bodyPr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极大值 </a:t>
              </a:r>
              <a:r>
                <a:rPr kumimoji="1" lang="zh-CN" altLang="en-US" sz="2400" b="1" smtClean="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r>
                <a:rPr kumimoji="1" lang="zh-CN" altLang="en-US" sz="2400" b="1" smtClean="0">
                  <a:solidFill>
                    <a:srgbClr val="000000"/>
                  </a:solidFill>
                </a:rPr>
                <a:t>４</a:t>
              </a:r>
            </a:p>
          </p:txBody>
        </p:sp>
        <p:sp>
          <p:nvSpPr>
            <p:cNvPr id="896110" name="Text Box 110"/>
            <p:cNvSpPr txBox="1">
              <a:spLocks noChangeArrowheads="1"/>
            </p:cNvSpPr>
            <p:nvPr/>
          </p:nvSpPr>
          <p:spPr bwMode="auto">
            <a:xfrm>
              <a:off x="4234" y="1068"/>
              <a:ext cx="710" cy="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>
              <a:spAutoFit/>
            </a:bodyPr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极小值 0</a:t>
              </a:r>
            </a:p>
          </p:txBody>
        </p:sp>
        <p:sp>
          <p:nvSpPr>
            <p:cNvPr id="896111" name="Arc 111"/>
            <p:cNvSpPr>
              <a:spLocks/>
            </p:cNvSpPr>
            <p:nvPr/>
          </p:nvSpPr>
          <p:spPr bwMode="auto">
            <a:xfrm>
              <a:off x="1008" y="1244"/>
              <a:ext cx="250" cy="192"/>
            </a:xfrm>
            <a:custGeom>
              <a:avLst/>
              <a:gdLst>
                <a:gd name="G0" fmla="+- 21148 0 0"/>
                <a:gd name="G1" fmla="+- 21600 0 0"/>
                <a:gd name="G2" fmla="+- 21600 0 0"/>
                <a:gd name="T0" fmla="*/ 0 w 28134"/>
                <a:gd name="T1" fmla="*/ 17203 h 21600"/>
                <a:gd name="T2" fmla="*/ 28134 w 28134"/>
                <a:gd name="T3" fmla="*/ 1161 h 21600"/>
                <a:gd name="T4" fmla="*/ 21148 w 2813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34" h="21600" fill="none" extrusionOk="0">
                  <a:moveTo>
                    <a:pt x="0" y="17203"/>
                  </a:moveTo>
                  <a:cubicBezTo>
                    <a:pt x="2083" y="7182"/>
                    <a:pt x="10913" y="0"/>
                    <a:pt x="21148" y="0"/>
                  </a:cubicBezTo>
                  <a:cubicBezTo>
                    <a:pt x="23524" y="0"/>
                    <a:pt x="25885" y="392"/>
                    <a:pt x="28134" y="1160"/>
                  </a:cubicBezTo>
                </a:path>
                <a:path w="28134" h="21600" stroke="0" extrusionOk="0">
                  <a:moveTo>
                    <a:pt x="0" y="17203"/>
                  </a:moveTo>
                  <a:cubicBezTo>
                    <a:pt x="2083" y="7182"/>
                    <a:pt x="10913" y="0"/>
                    <a:pt x="21148" y="0"/>
                  </a:cubicBezTo>
                  <a:cubicBezTo>
                    <a:pt x="23524" y="0"/>
                    <a:pt x="25885" y="392"/>
                    <a:pt x="28134" y="1160"/>
                  </a:cubicBezTo>
                  <a:lnTo>
                    <a:pt x="21148" y="21600"/>
                  </a:ln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112" name="Arc 112"/>
            <p:cNvSpPr>
              <a:spLocks/>
            </p:cNvSpPr>
            <p:nvPr/>
          </p:nvSpPr>
          <p:spPr bwMode="auto">
            <a:xfrm>
              <a:off x="2448" y="1204"/>
              <a:ext cx="192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113" name="Arc 113"/>
            <p:cNvSpPr>
              <a:spLocks/>
            </p:cNvSpPr>
            <p:nvPr/>
          </p:nvSpPr>
          <p:spPr bwMode="auto">
            <a:xfrm>
              <a:off x="3792" y="1204"/>
              <a:ext cx="259" cy="193"/>
            </a:xfrm>
            <a:custGeom>
              <a:avLst/>
              <a:gdLst>
                <a:gd name="G0" fmla="+- 21600 0 0"/>
                <a:gd name="G1" fmla="+- 109 0 0"/>
                <a:gd name="G2" fmla="+- 21600 0 0"/>
                <a:gd name="T0" fmla="*/ 29129 w 29129"/>
                <a:gd name="T1" fmla="*/ 20355 h 21709"/>
                <a:gd name="T2" fmla="*/ 0 w 29129"/>
                <a:gd name="T3" fmla="*/ 0 h 21709"/>
                <a:gd name="T4" fmla="*/ 21600 w 29129"/>
                <a:gd name="T5" fmla="*/ 109 h 2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129" h="21709" fill="none" extrusionOk="0">
                  <a:moveTo>
                    <a:pt x="29128" y="20354"/>
                  </a:moveTo>
                  <a:cubicBezTo>
                    <a:pt x="26719" y="21250"/>
                    <a:pt x="24170" y="21709"/>
                    <a:pt x="21600" y="21709"/>
                  </a:cubicBezTo>
                  <a:cubicBezTo>
                    <a:pt x="9670" y="21709"/>
                    <a:pt x="0" y="12038"/>
                    <a:pt x="0" y="109"/>
                  </a:cubicBezTo>
                  <a:cubicBezTo>
                    <a:pt x="0" y="72"/>
                    <a:pt x="0" y="36"/>
                    <a:pt x="0" y="0"/>
                  </a:cubicBezTo>
                </a:path>
                <a:path w="29129" h="21709" stroke="0" extrusionOk="0">
                  <a:moveTo>
                    <a:pt x="29128" y="20354"/>
                  </a:moveTo>
                  <a:cubicBezTo>
                    <a:pt x="26719" y="21250"/>
                    <a:pt x="24170" y="21709"/>
                    <a:pt x="21600" y="21709"/>
                  </a:cubicBezTo>
                  <a:cubicBezTo>
                    <a:pt x="9670" y="21709"/>
                    <a:pt x="0" y="12038"/>
                    <a:pt x="0" y="109"/>
                  </a:cubicBezTo>
                  <a:cubicBezTo>
                    <a:pt x="0" y="72"/>
                    <a:pt x="0" y="36"/>
                    <a:pt x="0" y="0"/>
                  </a:cubicBezTo>
                  <a:lnTo>
                    <a:pt x="21600" y="109"/>
                  </a:ln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96114" name="Arc 114"/>
            <p:cNvSpPr>
              <a:spLocks/>
            </p:cNvSpPr>
            <p:nvPr/>
          </p:nvSpPr>
          <p:spPr bwMode="auto">
            <a:xfrm>
              <a:off x="5184" y="1204"/>
              <a:ext cx="192" cy="218"/>
            </a:xfrm>
            <a:custGeom>
              <a:avLst/>
              <a:gdLst>
                <a:gd name="G0" fmla="+- 0 0 0"/>
                <a:gd name="G1" fmla="+- 2931 0 0"/>
                <a:gd name="G2" fmla="+- 21600 0 0"/>
                <a:gd name="T0" fmla="*/ 21400 w 21600"/>
                <a:gd name="T1" fmla="*/ 0 h 24531"/>
                <a:gd name="T2" fmla="*/ 0 w 21600"/>
                <a:gd name="T3" fmla="*/ 24531 h 24531"/>
                <a:gd name="T4" fmla="*/ 0 w 21600"/>
                <a:gd name="T5" fmla="*/ 2931 h 24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4531" fill="none" extrusionOk="0">
                  <a:moveTo>
                    <a:pt x="21400" y="-1"/>
                  </a:moveTo>
                  <a:cubicBezTo>
                    <a:pt x="21533" y="971"/>
                    <a:pt x="21600" y="1950"/>
                    <a:pt x="21600" y="2931"/>
                  </a:cubicBezTo>
                  <a:cubicBezTo>
                    <a:pt x="21600" y="14860"/>
                    <a:pt x="11929" y="24531"/>
                    <a:pt x="0" y="24531"/>
                  </a:cubicBezTo>
                </a:path>
                <a:path w="21600" h="24531" stroke="0" extrusionOk="0">
                  <a:moveTo>
                    <a:pt x="21400" y="-1"/>
                  </a:moveTo>
                  <a:cubicBezTo>
                    <a:pt x="21533" y="971"/>
                    <a:pt x="21600" y="1950"/>
                    <a:pt x="21600" y="2931"/>
                  </a:cubicBezTo>
                  <a:cubicBezTo>
                    <a:pt x="21600" y="14860"/>
                    <a:pt x="11929" y="24531"/>
                    <a:pt x="0" y="24531"/>
                  </a:cubicBezTo>
                  <a:lnTo>
                    <a:pt x="0" y="2931"/>
                  </a:ln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grpSp>
          <p:nvGrpSpPr>
            <p:cNvPr id="896115" name="Group 115"/>
            <p:cNvGrpSpPr>
              <a:grpSpLocks/>
            </p:cNvGrpSpPr>
            <p:nvPr/>
          </p:nvGrpSpPr>
          <p:grpSpPr bwMode="auto">
            <a:xfrm>
              <a:off x="417" y="446"/>
              <a:ext cx="4947" cy="273"/>
              <a:chOff x="465" y="2126"/>
              <a:chExt cx="4947" cy="273"/>
            </a:xfrm>
          </p:grpSpPr>
          <p:sp>
            <p:nvSpPr>
              <p:cNvPr id="896116" name="Text Box 116"/>
              <p:cNvSpPr txBox="1">
                <a:spLocks noChangeArrowheads="1"/>
              </p:cNvSpPr>
              <p:nvPr/>
            </p:nvSpPr>
            <p:spPr bwMode="auto">
              <a:xfrm>
                <a:off x="465" y="2126"/>
                <a:ext cx="20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 i="1" smtClean="0">
                    <a:solidFill>
                      <a:srgbClr val="000000"/>
                    </a:solidFill>
                  </a:rPr>
                  <a:t>y</a:t>
                </a:r>
                <a:r>
                  <a:rPr kumimoji="1" lang="en-US" altLang="zh-CN" sz="2400" b="1" smtClean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</a:t>
                </a:r>
                <a:r>
                  <a:rPr kumimoji="1" lang="en-US" altLang="zh-CN" sz="2400" b="1" smtClean="0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896117" name="Text Box 117"/>
              <p:cNvSpPr txBox="1">
                <a:spLocks noChangeArrowheads="1"/>
              </p:cNvSpPr>
              <p:nvPr/>
            </p:nvSpPr>
            <p:spPr bwMode="auto">
              <a:xfrm>
                <a:off x="1864" y="2147"/>
                <a:ext cx="11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 smtClean="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896118" name="Text Box 118"/>
              <p:cNvSpPr txBox="1">
                <a:spLocks noChangeArrowheads="1"/>
              </p:cNvSpPr>
              <p:nvPr/>
            </p:nvSpPr>
            <p:spPr bwMode="auto">
              <a:xfrm>
                <a:off x="4597" y="2136"/>
                <a:ext cx="11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 smtClean="0">
                    <a:solidFill>
                      <a:srgbClr val="000000"/>
                    </a:solidFill>
                  </a:rPr>
                  <a:t>0</a:t>
                </a:r>
              </a:p>
            </p:txBody>
          </p:sp>
          <p:graphicFrame>
            <p:nvGraphicFramePr>
              <p:cNvPr id="896119" name="Object 119"/>
              <p:cNvGraphicFramePr>
                <a:graphicFrameLocks noChangeAspect="1"/>
              </p:cNvGraphicFramePr>
              <p:nvPr/>
            </p:nvGraphicFramePr>
            <p:xfrm>
              <a:off x="2448" y="2219"/>
              <a:ext cx="228" cy="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36" name="公式" r:id="rId11" imgW="240986" imgH="88784" progId="Equation.3">
                      <p:embed/>
                    </p:oleObj>
                  </mc:Choice>
                  <mc:Fallback>
                    <p:oleObj name="公式" r:id="rId11" imgW="240986" imgH="8878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8" y="2219"/>
                            <a:ext cx="228" cy="8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96120" name="Object 120"/>
              <p:cNvGraphicFramePr>
                <a:graphicFrameLocks noChangeAspect="1"/>
              </p:cNvGraphicFramePr>
              <p:nvPr/>
            </p:nvGraphicFramePr>
            <p:xfrm>
              <a:off x="1104" y="2174"/>
              <a:ext cx="192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37" name="公式" r:id="rId13" imgW="253890" imgH="241195" progId="Equation.3">
                      <p:embed/>
                    </p:oleObj>
                  </mc:Choice>
                  <mc:Fallback>
                    <p:oleObj name="公式" r:id="rId13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4" y="2174"/>
                            <a:ext cx="192" cy="18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96121" name="Object 121"/>
              <p:cNvGraphicFramePr>
                <a:graphicFrameLocks noChangeAspect="1"/>
              </p:cNvGraphicFramePr>
              <p:nvPr/>
            </p:nvGraphicFramePr>
            <p:xfrm>
              <a:off x="3867" y="2219"/>
              <a:ext cx="228" cy="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38" name="公式" r:id="rId15" imgW="240986" imgH="88784" progId="Equation.3">
                      <p:embed/>
                    </p:oleObj>
                  </mc:Choice>
                  <mc:Fallback>
                    <p:oleObj name="公式" r:id="rId15" imgW="240986" imgH="8878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67" y="2219"/>
                            <a:ext cx="228" cy="8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96122" name="Object 122"/>
              <p:cNvGraphicFramePr>
                <a:graphicFrameLocks noChangeAspect="1"/>
              </p:cNvGraphicFramePr>
              <p:nvPr/>
            </p:nvGraphicFramePr>
            <p:xfrm>
              <a:off x="5184" y="2219"/>
              <a:ext cx="228" cy="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39" name="公式" r:id="rId16" imgW="240986" imgH="88784" progId="Equation.3">
                      <p:embed/>
                    </p:oleObj>
                  </mc:Choice>
                  <mc:Fallback>
                    <p:oleObj name="公式" r:id="rId16" imgW="240986" imgH="8878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2219"/>
                            <a:ext cx="228" cy="8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96123" name="Group 123"/>
            <p:cNvGrpSpPr>
              <a:grpSpLocks/>
            </p:cNvGrpSpPr>
            <p:nvPr/>
          </p:nvGrpSpPr>
          <p:grpSpPr bwMode="auto">
            <a:xfrm>
              <a:off x="417" y="756"/>
              <a:ext cx="4959" cy="252"/>
              <a:chOff x="465" y="2436"/>
              <a:chExt cx="4959" cy="252"/>
            </a:xfrm>
          </p:grpSpPr>
          <p:sp>
            <p:nvSpPr>
              <p:cNvPr id="896124" name="Text Box 124"/>
              <p:cNvSpPr txBox="1">
                <a:spLocks noChangeArrowheads="1"/>
              </p:cNvSpPr>
              <p:nvPr/>
            </p:nvSpPr>
            <p:spPr bwMode="auto">
              <a:xfrm>
                <a:off x="465" y="2436"/>
                <a:ext cx="25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18000" rIns="36000" bIns="1800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 i="1" smtClean="0">
                    <a:solidFill>
                      <a:srgbClr val="000000"/>
                    </a:solidFill>
                  </a:rPr>
                  <a:t>y</a:t>
                </a:r>
                <a:r>
                  <a:rPr kumimoji="1" lang="en-US" altLang="zh-CN" sz="2400" b="1" smtClean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</a:t>
                </a:r>
                <a:r>
                  <a:rPr kumimoji="1" lang="en-US" altLang="zh-CN" sz="2400" b="1" smtClean="0">
                    <a:solidFill>
                      <a:srgbClr val="000000"/>
                    </a:solidFill>
                  </a:rPr>
                  <a:t> </a:t>
                </a:r>
              </a:p>
            </p:txBody>
          </p:sp>
          <p:graphicFrame>
            <p:nvGraphicFramePr>
              <p:cNvPr id="896125" name="Object 125"/>
              <p:cNvGraphicFramePr>
                <a:graphicFrameLocks noChangeAspect="1"/>
              </p:cNvGraphicFramePr>
              <p:nvPr/>
            </p:nvGraphicFramePr>
            <p:xfrm>
              <a:off x="1068" y="2514"/>
              <a:ext cx="228" cy="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40" name="公式" r:id="rId17" imgW="240986" imgH="88784" progId="Equation.3">
                      <p:embed/>
                    </p:oleObj>
                  </mc:Choice>
                  <mc:Fallback>
                    <p:oleObj name="公式" r:id="rId17" imgW="240986" imgH="8878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68" y="2514"/>
                            <a:ext cx="228" cy="8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96126" name="Object 126"/>
              <p:cNvGraphicFramePr>
                <a:graphicFrameLocks noChangeAspect="1"/>
              </p:cNvGraphicFramePr>
              <p:nvPr/>
            </p:nvGraphicFramePr>
            <p:xfrm>
              <a:off x="2448" y="2510"/>
              <a:ext cx="228" cy="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41" name="公式" r:id="rId18" imgW="240986" imgH="88784" progId="Equation.3">
                      <p:embed/>
                    </p:oleObj>
                  </mc:Choice>
                  <mc:Fallback>
                    <p:oleObj name="公式" r:id="rId18" imgW="240986" imgH="8878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8" y="2510"/>
                            <a:ext cx="228" cy="8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96127" name="Object 127"/>
              <p:cNvGraphicFramePr>
                <a:graphicFrameLocks noChangeAspect="1"/>
              </p:cNvGraphicFramePr>
              <p:nvPr/>
            </p:nvGraphicFramePr>
            <p:xfrm>
              <a:off x="3888" y="2469"/>
              <a:ext cx="192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42" name="公式" r:id="rId19" imgW="253890" imgH="241195" progId="Equation.3">
                      <p:embed/>
                    </p:oleObj>
                  </mc:Choice>
                  <mc:Fallback>
                    <p:oleObj name="公式" r:id="rId19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2469"/>
                            <a:ext cx="192" cy="18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96128" name="Object 128"/>
              <p:cNvGraphicFramePr>
                <a:graphicFrameLocks noChangeAspect="1"/>
              </p:cNvGraphicFramePr>
              <p:nvPr/>
            </p:nvGraphicFramePr>
            <p:xfrm>
              <a:off x="5232" y="2459"/>
              <a:ext cx="192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43" name="公式" r:id="rId20" imgW="253890" imgH="241195" progId="Equation.3">
                      <p:embed/>
                    </p:oleObj>
                  </mc:Choice>
                  <mc:Fallback>
                    <p:oleObj name="公式" r:id="rId20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2459"/>
                            <a:ext cx="192" cy="18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896129" name="Text Box 129"/>
          <p:cNvSpPr txBox="1">
            <a:spLocks noChangeArrowheads="1"/>
          </p:cNvSpPr>
          <p:nvPr/>
        </p:nvSpPr>
        <p:spPr bwMode="auto">
          <a:xfrm>
            <a:off x="271463" y="266700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渐近线：</a:t>
            </a:r>
          </a:p>
        </p:txBody>
      </p:sp>
      <p:graphicFrame>
        <p:nvGraphicFramePr>
          <p:cNvPr id="896130" name="Object 130"/>
          <p:cNvGraphicFramePr>
            <a:graphicFrameLocks noChangeAspect="1"/>
          </p:cNvGraphicFramePr>
          <p:nvPr/>
        </p:nvGraphicFramePr>
        <p:xfrm>
          <a:off x="1730375" y="2722563"/>
          <a:ext cx="12192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4" name="Equation" r:id="rId21" imgW="520560" imgH="203040" progId="Equation.3">
                  <p:embed/>
                </p:oleObj>
              </mc:Choice>
              <mc:Fallback>
                <p:oleObj name="Equation" r:id="rId21" imgW="520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2722563"/>
                        <a:ext cx="1219200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6131" name="Object 131"/>
          <p:cNvGraphicFramePr>
            <a:graphicFrameLocks noChangeAspect="1"/>
          </p:cNvGraphicFramePr>
          <p:nvPr/>
        </p:nvGraphicFramePr>
        <p:xfrm>
          <a:off x="3144838" y="2711450"/>
          <a:ext cx="15462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5" name="Equation" r:id="rId23" imgW="660240" imgH="203040" progId="Equation.3">
                  <p:embed/>
                </p:oleObj>
              </mc:Choice>
              <mc:Fallback>
                <p:oleObj name="Equation" r:id="rId23" imgW="660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838" y="2711450"/>
                        <a:ext cx="1546225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5270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A0DEB-90B9-4469-8FC9-5876AE5034C5}" type="slidenum">
              <a:rPr lang="en-US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7346" name="Group 2"/>
          <p:cNvGrpSpPr>
            <a:grpSpLocks/>
          </p:cNvGrpSpPr>
          <p:nvPr/>
        </p:nvGrpSpPr>
        <p:grpSpPr bwMode="auto">
          <a:xfrm>
            <a:off x="2447774" y="3557512"/>
            <a:ext cx="3893155" cy="3103940"/>
            <a:chOff x="0" y="0"/>
            <a:chExt cx="2452" cy="1955"/>
          </a:xfrm>
        </p:grpSpPr>
        <p:sp>
          <p:nvSpPr>
            <p:cNvPr id="5734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452" cy="1955"/>
            </a:xfrm>
            <a:prstGeom prst="rect">
              <a:avLst/>
            </a:prstGeom>
            <a:solidFill>
              <a:schemeClr val="accent2"/>
            </a:solidFill>
            <a:ln w="57150" cmpd="thickThin">
              <a:solidFill>
                <a:srgbClr val="CC6600"/>
              </a:solidFill>
              <a:miter lim="800000"/>
              <a:headEnd/>
              <a:tailEnd/>
            </a:ln>
          </p:spPr>
          <p:txBody>
            <a:bodyPr wrap="none" lIns="91440" tIns="45720" rIns="91440" bIns="45720" anchor="ctr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7348" name="Rectangle 4"/>
            <p:cNvSpPr>
              <a:spLocks noChangeArrowheads="1"/>
            </p:cNvSpPr>
            <p:nvPr/>
          </p:nvSpPr>
          <p:spPr bwMode="auto">
            <a:xfrm>
              <a:off x="666" y="845"/>
              <a:ext cx="11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794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7349" name="Line 5"/>
            <p:cNvSpPr>
              <a:spLocks noChangeShapeType="1"/>
            </p:cNvSpPr>
            <p:nvPr/>
          </p:nvSpPr>
          <p:spPr bwMode="auto">
            <a:xfrm>
              <a:off x="299" y="1557"/>
              <a:ext cx="1856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7350" name="Line 6"/>
            <p:cNvSpPr>
              <a:spLocks noChangeShapeType="1"/>
            </p:cNvSpPr>
            <p:nvPr/>
          </p:nvSpPr>
          <p:spPr bwMode="auto">
            <a:xfrm flipV="1">
              <a:off x="291" y="132"/>
              <a:ext cx="0" cy="1428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7351" name="Rectangle 7"/>
            <p:cNvSpPr>
              <a:spLocks noChangeArrowheads="1"/>
            </p:cNvSpPr>
            <p:nvPr/>
          </p:nvSpPr>
          <p:spPr bwMode="auto">
            <a:xfrm>
              <a:off x="1610" y="151"/>
              <a:ext cx="65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sz="241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y=f </a:t>
              </a:r>
              <a:r>
                <a:rPr lang="en-US" sz="2413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sz="241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sz="2413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7352" name="Rectangle 8"/>
            <p:cNvSpPr>
              <a:spLocks noChangeArrowheads="1"/>
            </p:cNvSpPr>
            <p:nvPr/>
          </p:nvSpPr>
          <p:spPr bwMode="auto">
            <a:xfrm>
              <a:off x="71" y="1433"/>
              <a:ext cx="21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57353" name="Rectangle 9"/>
            <p:cNvSpPr>
              <a:spLocks noChangeArrowheads="1"/>
            </p:cNvSpPr>
            <p:nvPr/>
          </p:nvSpPr>
          <p:spPr bwMode="auto">
            <a:xfrm>
              <a:off x="71" y="56"/>
              <a:ext cx="20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57354" name="Line 10"/>
            <p:cNvSpPr>
              <a:spLocks noChangeShapeType="1"/>
            </p:cNvSpPr>
            <p:nvPr/>
          </p:nvSpPr>
          <p:spPr bwMode="auto">
            <a:xfrm>
              <a:off x="1790" y="471"/>
              <a:ext cx="0" cy="1094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7355" name="Line 11"/>
            <p:cNvSpPr>
              <a:spLocks noChangeShapeType="1"/>
            </p:cNvSpPr>
            <p:nvPr/>
          </p:nvSpPr>
          <p:spPr bwMode="auto">
            <a:xfrm>
              <a:off x="479" y="800"/>
              <a:ext cx="0" cy="77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7356" name="Rectangle 12"/>
            <p:cNvSpPr>
              <a:spLocks noChangeArrowheads="1"/>
            </p:cNvSpPr>
            <p:nvPr/>
          </p:nvSpPr>
          <p:spPr bwMode="auto">
            <a:xfrm>
              <a:off x="382" y="1502"/>
              <a:ext cx="21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sz="241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sz="2413" b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357" name="Rectangle 13"/>
            <p:cNvSpPr>
              <a:spLocks noChangeArrowheads="1"/>
            </p:cNvSpPr>
            <p:nvPr/>
          </p:nvSpPr>
          <p:spPr bwMode="auto">
            <a:xfrm>
              <a:off x="1712" y="1503"/>
              <a:ext cx="21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sz="241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sz="2413" b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358" name="Text Box 14"/>
            <p:cNvSpPr txBox="1">
              <a:spLocks noChangeArrowheads="1"/>
            </p:cNvSpPr>
            <p:nvPr/>
          </p:nvSpPr>
          <p:spPr bwMode="auto">
            <a:xfrm>
              <a:off x="2031" y="1514"/>
              <a:ext cx="24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7359" name="Freeform 15"/>
            <p:cNvSpPr>
              <a:spLocks/>
            </p:cNvSpPr>
            <p:nvPr/>
          </p:nvSpPr>
          <p:spPr bwMode="auto">
            <a:xfrm>
              <a:off x="484" y="494"/>
              <a:ext cx="1305" cy="788"/>
            </a:xfrm>
            <a:custGeom>
              <a:avLst/>
              <a:gdLst>
                <a:gd name="T0" fmla="*/ 0 w 1305"/>
                <a:gd name="T1" fmla="*/ 499739 h 781"/>
                <a:gd name="T2" fmla="*/ 706438 w 1305"/>
                <a:gd name="T3" fmla="*/ 1167660 h 781"/>
                <a:gd name="T4" fmla="*/ 2071688 w 1305"/>
                <a:gd name="T5" fmla="*/ 0 h 781"/>
                <a:gd name="T6" fmla="*/ 0 60000 65536"/>
                <a:gd name="T7" fmla="*/ 0 60000 65536"/>
                <a:gd name="T8" fmla="*/ 0 60000 65536"/>
                <a:gd name="T9" fmla="*/ 0 w 1305"/>
                <a:gd name="T10" fmla="*/ 0 h 781"/>
                <a:gd name="T11" fmla="*/ 1305 w 1305"/>
                <a:gd name="T12" fmla="*/ 781 h 7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05" h="781">
                  <a:moveTo>
                    <a:pt x="0" y="312"/>
                  </a:moveTo>
                  <a:cubicBezTo>
                    <a:pt x="114" y="546"/>
                    <a:pt x="228" y="781"/>
                    <a:pt x="445" y="729"/>
                  </a:cubicBezTo>
                  <a:cubicBezTo>
                    <a:pt x="662" y="677"/>
                    <a:pt x="983" y="338"/>
                    <a:pt x="1305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40" tIns="45720" rIns="91440" bIns="45720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7360" name="Line 16"/>
            <p:cNvSpPr>
              <a:spLocks noChangeShapeType="1"/>
            </p:cNvSpPr>
            <p:nvPr/>
          </p:nvSpPr>
          <p:spPr bwMode="auto">
            <a:xfrm flipH="1" flipV="1">
              <a:off x="387" y="876"/>
              <a:ext cx="521" cy="500"/>
            </a:xfrm>
            <a:prstGeom prst="line">
              <a:avLst/>
            </a:prstGeom>
            <a:noFill/>
            <a:ln w="3810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 flipV="1">
              <a:off x="949" y="591"/>
              <a:ext cx="944" cy="673"/>
            </a:xfrm>
            <a:prstGeom prst="line">
              <a:avLst/>
            </a:prstGeom>
            <a:noFill/>
            <a:ln w="3810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sp>
        <p:nvSpPr>
          <p:cNvPr id="57362" name="Text Box 2"/>
          <p:cNvSpPr txBox="1">
            <a:spLocks noChangeArrowheads="1"/>
          </p:cNvSpPr>
          <p:nvPr/>
        </p:nvSpPr>
        <p:spPr bwMode="auto">
          <a:xfrm>
            <a:off x="535214" y="451052"/>
            <a:ext cx="3619500" cy="64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588" b="1" dirty="0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曲线</a:t>
            </a:r>
            <a:r>
              <a:rPr lang="zh-CN" altLang="en-US" sz="3588" b="1" dirty="0" smtClean="0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588" b="1" dirty="0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凸凹性</a:t>
            </a:r>
          </a:p>
        </p:txBody>
      </p:sp>
      <p:graphicFrame>
        <p:nvGraphicFramePr>
          <p:cNvPr id="5736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85649"/>
              </p:ext>
            </p:extLst>
          </p:nvPr>
        </p:nvGraphicFramePr>
        <p:xfrm>
          <a:off x="612775" y="1436688"/>
          <a:ext cx="8361363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3" imgW="2793960" imgH="457200" progId="Equation.DSMT4">
                  <p:embed/>
                </p:oleObj>
              </mc:Choice>
              <mc:Fallback>
                <p:oleObj name="Equation" r:id="rId3" imgW="27939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1436688"/>
                        <a:ext cx="8361363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4" name="AutoShape 19"/>
          <p:cNvSpPr>
            <a:spLocks noChangeArrowheads="1"/>
          </p:cNvSpPr>
          <p:nvPr/>
        </p:nvSpPr>
        <p:spPr bwMode="auto">
          <a:xfrm>
            <a:off x="474738" y="4130524"/>
            <a:ext cx="1818317" cy="816429"/>
          </a:xfrm>
          <a:prstGeom prst="wedgeEllipseCallout">
            <a:avLst>
              <a:gd name="adj1" fmla="val 44412"/>
              <a:gd name="adj2" fmla="val -167120"/>
            </a:avLst>
          </a:prstGeom>
          <a:solidFill>
            <a:srgbClr val="CCFF66"/>
          </a:solidFill>
          <a:ln w="19050" cmpd="sng">
            <a:solidFill>
              <a:schemeClr val="tx1"/>
            </a:solidFill>
            <a:miter lim="800000"/>
            <a:headEnd/>
            <a:tailEnd/>
          </a:ln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810" b="1">
                <a:solidFill>
                  <a:srgbClr val="000000"/>
                </a:solidFill>
              </a:rPr>
              <a:t>在</a:t>
            </a:r>
            <a:r>
              <a:rPr lang="en-US" sz="1810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sz="181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1810" b="1">
                <a:solidFill>
                  <a:srgbClr val="000000"/>
                </a:solidFill>
              </a:rPr>
              <a:t>点的切线方程</a:t>
            </a:r>
          </a:p>
        </p:txBody>
      </p:sp>
      <p:sp>
        <p:nvSpPr>
          <p:cNvPr id="57365" name="Line 20"/>
          <p:cNvSpPr>
            <a:spLocks noChangeShapeType="1"/>
          </p:cNvSpPr>
          <p:nvPr/>
        </p:nvSpPr>
        <p:spPr bwMode="auto">
          <a:xfrm>
            <a:off x="2039055" y="3118052"/>
            <a:ext cx="3227413" cy="0"/>
          </a:xfrm>
          <a:prstGeom prst="line">
            <a:avLst/>
          </a:prstGeom>
          <a:noFill/>
          <a:ln w="38100" cmpd="sng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25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4" grpId="0" animBg="1" autoUpdateAnimBg="0"/>
      <p:bldP spid="5736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P212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</a:p>
          <a:p>
            <a:r>
              <a:rPr lang="en-US" altLang="zh-CN" dirty="0" smtClean="0"/>
              <a:t>4.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8BEA4-371F-4231-87EE-B59437F96A0A}" type="slidenum">
              <a:rPr lang="zh-CN" altLang="en-US" smtClean="0">
                <a:solidFill>
                  <a:srgbClr val="000000"/>
                </a:solidFill>
              </a:rPr>
              <a:pPr/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5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10DFE82-B02F-486E-B40A-932B09C917F1}" type="slidenum">
              <a:rPr kumimoji="0" lang="zh-CN" altLang="en-US" sz="1400" b="0">
                <a:solidFill>
                  <a:srgbClr val="000000"/>
                </a:solidFill>
              </a:rPr>
              <a:pPr eaLnBrk="1" hangingPunct="1"/>
              <a:t>4</a:t>
            </a:fld>
            <a:endParaRPr kumimoji="0" lang="en-US" altLang="zh-CN" sz="1400" b="0">
              <a:solidFill>
                <a:srgbClr val="000000"/>
              </a:solidFill>
            </a:endParaRPr>
          </a:p>
        </p:txBody>
      </p:sp>
      <p:pic>
        <p:nvPicPr>
          <p:cNvPr id="17411" name="Picture 2" descr="凹凸性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182813"/>
            <a:ext cx="62865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68680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8000" rIns="36000" bIns="180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3333CC"/>
                </a:solidFill>
              </a:rPr>
              <a:t>观察与思考：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3333CC"/>
                </a:solidFill>
              </a:rPr>
              <a:t>        </a:t>
            </a:r>
            <a:r>
              <a:rPr lang="zh-CN" altLang="en-US" dirty="0" smtClean="0">
                <a:solidFill>
                  <a:srgbClr val="000000"/>
                </a:solidFill>
              </a:rPr>
              <a:t>曲线的凹向与函数的导数的单调性有什么关系？</a:t>
            </a:r>
          </a:p>
        </p:txBody>
      </p:sp>
      <p:sp>
        <p:nvSpPr>
          <p:cNvPr id="17413" name="Oval 5"/>
          <p:cNvSpPr>
            <a:spLocks noChangeAspect="1" noChangeArrowheads="1"/>
          </p:cNvSpPr>
          <p:nvPr/>
        </p:nvSpPr>
        <p:spPr bwMode="auto">
          <a:xfrm>
            <a:off x="4500563" y="4449763"/>
            <a:ext cx="65087" cy="650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18000" rIns="36000" bIns="18000" anchor="ctr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3773488" y="3963988"/>
            <a:ext cx="75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8000" rIns="36000" bIns="180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mtClean="0">
                <a:solidFill>
                  <a:srgbClr val="000000"/>
                </a:solidFill>
              </a:rPr>
              <a:t>拐点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3338513" y="5456238"/>
            <a:ext cx="75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8000" rIns="36000" bIns="180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mtClean="0">
                <a:solidFill>
                  <a:srgbClr val="000000"/>
                </a:solidFill>
              </a:rPr>
              <a:t>下凸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5081588" y="5456238"/>
            <a:ext cx="75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8000" rIns="36000" bIns="180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mtClean="0">
                <a:solidFill>
                  <a:srgbClr val="000000"/>
                </a:solidFill>
              </a:rPr>
              <a:t>上凸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996950" y="1828800"/>
            <a:ext cx="6318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8000" rIns="36000" bIns="180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0000"/>
                </a:solidFill>
              </a:rPr>
              <a:t>当曲线是下凸的时，</a:t>
            </a:r>
            <a:r>
              <a:rPr lang="zh-CN" altLang="en-US" i="1" dirty="0" smtClean="0">
                <a:solidFill>
                  <a:srgbClr val="000000"/>
                </a:solidFill>
              </a:rPr>
              <a:t> </a:t>
            </a:r>
            <a:r>
              <a:rPr lang="en-US" altLang="zh-CN" i="1" dirty="0" smtClean="0">
                <a:solidFill>
                  <a:srgbClr val="000000"/>
                </a:solidFill>
              </a:rPr>
              <a:t>f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</a:t>
            </a:r>
            <a:r>
              <a:rPr lang="en-US" altLang="zh-CN" dirty="0" smtClean="0">
                <a:solidFill>
                  <a:srgbClr val="000000"/>
                </a:solidFill>
              </a:rPr>
              <a:t>(</a:t>
            </a:r>
            <a:r>
              <a:rPr lang="en-US" altLang="zh-CN" i="1" dirty="0" smtClean="0">
                <a:solidFill>
                  <a:srgbClr val="000000"/>
                </a:solidFill>
              </a:rPr>
              <a:t>x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</a:rPr>
              <a:t>单调增加。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996950" y="2332038"/>
            <a:ext cx="6013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8000" rIns="36000" bIns="180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0000"/>
                </a:solidFill>
              </a:rPr>
              <a:t>当曲线是上凸的时，</a:t>
            </a:r>
            <a:r>
              <a:rPr lang="zh-CN" altLang="en-US" i="1" dirty="0" smtClean="0">
                <a:solidFill>
                  <a:srgbClr val="000000"/>
                </a:solidFill>
              </a:rPr>
              <a:t> </a:t>
            </a:r>
            <a:r>
              <a:rPr lang="en-US" altLang="zh-CN" i="1" dirty="0" smtClean="0">
                <a:solidFill>
                  <a:srgbClr val="000000"/>
                </a:solidFill>
              </a:rPr>
              <a:t>f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</a:t>
            </a:r>
            <a:r>
              <a:rPr lang="en-US" altLang="zh-CN" dirty="0" smtClean="0">
                <a:solidFill>
                  <a:srgbClr val="000000"/>
                </a:solidFill>
              </a:rPr>
              <a:t>(</a:t>
            </a:r>
            <a:r>
              <a:rPr lang="en-US" altLang="zh-CN" i="1" dirty="0" smtClean="0">
                <a:solidFill>
                  <a:srgbClr val="000000"/>
                </a:solidFill>
              </a:rPr>
              <a:t>x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</a:rPr>
              <a:t>单调减少。</a:t>
            </a:r>
          </a:p>
        </p:txBody>
      </p:sp>
      <p:sp>
        <p:nvSpPr>
          <p:cNvPr id="17419" name="Text Box 13"/>
          <p:cNvSpPr txBox="1">
            <a:spLocks noChangeArrowheads="1"/>
          </p:cNvSpPr>
          <p:nvPr/>
        </p:nvSpPr>
        <p:spPr bwMode="auto">
          <a:xfrm>
            <a:off x="2057400" y="228600"/>
            <a:ext cx="3200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smtClean="0">
                <a:solidFill>
                  <a:srgbClr val="3333CC"/>
                </a:solidFill>
                <a:ea typeface="黑体" panose="02010609060101010101" pitchFamily="49" charset="-122"/>
              </a:rPr>
              <a:t>曲线凸性的判定</a:t>
            </a:r>
          </a:p>
        </p:txBody>
      </p:sp>
      <p:sp>
        <p:nvSpPr>
          <p:cNvPr id="17420" name="Text Box 14"/>
          <p:cNvSpPr txBox="1">
            <a:spLocks noChangeArrowheads="1"/>
          </p:cNvSpPr>
          <p:nvPr/>
        </p:nvSpPr>
        <p:spPr bwMode="auto">
          <a:xfrm>
            <a:off x="609600" y="2865438"/>
            <a:ext cx="6934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8000" rIns="36000" bIns="180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0000"/>
                </a:solidFill>
              </a:rPr>
              <a:t>曲线下凸与上凸的分界点称为曲线的</a:t>
            </a:r>
            <a:r>
              <a:rPr lang="zh-CN" altLang="en-US" dirty="0" smtClean="0">
                <a:solidFill>
                  <a:srgbClr val="3333CC"/>
                </a:solidFill>
                <a:ea typeface="黑体" panose="02010609060101010101" pitchFamily="49" charset="-122"/>
              </a:rPr>
              <a:t>拐点</a:t>
            </a:r>
            <a:r>
              <a:rPr lang="zh-CN" altLang="en-US" dirty="0" smtClean="0">
                <a:solidFill>
                  <a:srgbClr val="00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242305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7" grpId="0"/>
      <p:bldP spid="17418" grpId="0"/>
      <p:bldP spid="174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8" name="Object 28"/>
          <p:cNvGraphicFramePr>
            <a:graphicFrameLocks noChangeAspect="1"/>
          </p:cNvGraphicFramePr>
          <p:nvPr/>
        </p:nvGraphicFramePr>
        <p:xfrm>
          <a:off x="1187450" y="620713"/>
          <a:ext cx="46799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3" imgW="1574640" imgH="215640" progId="Equation.DSMT4">
                  <p:embed/>
                </p:oleObj>
              </mc:Choice>
              <mc:Fallback>
                <p:oleObj name="Equation" r:id="rId3" imgW="1574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620713"/>
                        <a:ext cx="46799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7533" name="AutoShape 29"/>
          <p:cNvSpPr>
            <a:spLocks noChangeArrowheads="1"/>
          </p:cNvSpPr>
          <p:nvPr/>
        </p:nvSpPr>
        <p:spPr bwMode="auto">
          <a:xfrm>
            <a:off x="468313" y="692150"/>
            <a:ext cx="287337" cy="288925"/>
          </a:xfrm>
          <a:prstGeom prst="star5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800" b="1">
              <a:solidFill>
                <a:srgbClr val="FFFFFF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129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8A6DA4F-E885-4F1E-9BDC-7EF811EBB029}" type="slidenum">
              <a:rPr kumimoji="0" lang="zh-CN" altLang="en-US" sz="1400" b="0">
                <a:solidFill>
                  <a:srgbClr val="000000"/>
                </a:solidFill>
              </a:rPr>
              <a:pPr eaLnBrk="1" hangingPunct="1"/>
              <a:t>6</a:t>
            </a:fld>
            <a:endParaRPr kumimoji="0" lang="en-US" altLang="zh-CN" sz="1400" b="0">
              <a:solidFill>
                <a:srgbClr val="000000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690563" y="2976563"/>
          <a:ext cx="752951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4" name="文档" r:id="rId3" imgW="2971378" imgH="202884" progId="Word.Document.8">
                  <p:embed/>
                </p:oleObj>
              </mc:Choice>
              <mc:Fallback>
                <p:oleObj name="文档" r:id="rId3" imgW="2971378" imgH="2028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2976563"/>
                        <a:ext cx="752951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96" name="Group 3"/>
          <p:cNvGrpSpPr>
            <a:grpSpLocks/>
          </p:cNvGrpSpPr>
          <p:nvPr/>
        </p:nvGrpSpPr>
        <p:grpSpPr bwMode="auto">
          <a:xfrm>
            <a:off x="1219200" y="460375"/>
            <a:ext cx="2819400" cy="1847850"/>
            <a:chOff x="864" y="1152"/>
            <a:chExt cx="1776" cy="1164"/>
          </a:xfrm>
        </p:grpSpPr>
        <p:sp>
          <p:nvSpPr>
            <p:cNvPr id="7219" name="Line 4"/>
            <p:cNvSpPr>
              <a:spLocks noChangeShapeType="1"/>
            </p:cNvSpPr>
            <p:nvPr/>
          </p:nvSpPr>
          <p:spPr bwMode="auto">
            <a:xfrm>
              <a:off x="864" y="2124"/>
              <a:ext cx="17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7220" name="Line 5"/>
            <p:cNvSpPr>
              <a:spLocks noChangeShapeType="1"/>
            </p:cNvSpPr>
            <p:nvPr/>
          </p:nvSpPr>
          <p:spPr bwMode="auto">
            <a:xfrm flipV="1">
              <a:off x="1008" y="1164"/>
              <a:ext cx="0" cy="1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7192" name="Object 6"/>
            <p:cNvGraphicFramePr>
              <a:graphicFrameLocks noChangeAspect="1"/>
            </p:cNvGraphicFramePr>
            <p:nvPr/>
          </p:nvGraphicFramePr>
          <p:xfrm>
            <a:off x="2525" y="2172"/>
            <a:ext cx="115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05" name="公式" r:id="rId5" imgW="253890" imgH="241195" progId="Equation.3">
                    <p:embed/>
                  </p:oleObj>
                </mc:Choice>
                <mc:Fallback>
                  <p:oleObj name="公式" r:id="rId5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5" y="2172"/>
                          <a:ext cx="115" cy="1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3" name="Object 7"/>
            <p:cNvGraphicFramePr>
              <a:graphicFrameLocks noChangeAspect="1"/>
            </p:cNvGraphicFramePr>
            <p:nvPr/>
          </p:nvGraphicFramePr>
          <p:xfrm>
            <a:off x="864" y="1152"/>
            <a:ext cx="115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06" name="公式" r:id="rId7" imgW="253780" imgH="317225" progId="Equation.3">
                    <p:embed/>
                  </p:oleObj>
                </mc:Choice>
                <mc:Fallback>
                  <p:oleObj name="公式" r:id="rId7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152"/>
                          <a:ext cx="115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4" name="Object 8"/>
            <p:cNvGraphicFramePr>
              <a:graphicFrameLocks noChangeAspect="1"/>
            </p:cNvGraphicFramePr>
            <p:nvPr/>
          </p:nvGraphicFramePr>
          <p:xfrm>
            <a:off x="876" y="2177"/>
            <a:ext cx="98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07" name="公式" r:id="rId9" imgW="215713" imgH="241091" progId="Equation.3">
                    <p:embed/>
                  </p:oleObj>
                </mc:Choice>
                <mc:Fallback>
                  <p:oleObj name="公式" r:id="rId9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6" y="2177"/>
                          <a:ext cx="98" cy="1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97" name="Line 9"/>
          <p:cNvSpPr>
            <a:spLocks noChangeShapeType="1"/>
          </p:cNvSpPr>
          <p:nvPr/>
        </p:nvSpPr>
        <p:spPr bwMode="auto">
          <a:xfrm flipV="1">
            <a:off x="1676400" y="830263"/>
            <a:ext cx="1981200" cy="1143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grpSp>
        <p:nvGrpSpPr>
          <p:cNvPr id="7198" name="Group 10"/>
          <p:cNvGrpSpPr>
            <a:grpSpLocks/>
          </p:cNvGrpSpPr>
          <p:nvPr/>
        </p:nvGrpSpPr>
        <p:grpSpPr bwMode="auto">
          <a:xfrm>
            <a:off x="1676400" y="315913"/>
            <a:ext cx="1716088" cy="1306512"/>
            <a:chOff x="1152" y="1250"/>
            <a:chExt cx="1081" cy="634"/>
          </a:xfrm>
        </p:grpSpPr>
        <p:sp>
          <p:nvSpPr>
            <p:cNvPr id="7218" name="Arc 11"/>
            <p:cNvSpPr>
              <a:spLocks/>
            </p:cNvSpPr>
            <p:nvPr/>
          </p:nvSpPr>
          <p:spPr bwMode="auto">
            <a:xfrm flipV="1">
              <a:off x="1152" y="1250"/>
              <a:ext cx="1081" cy="634"/>
            </a:xfrm>
            <a:custGeom>
              <a:avLst/>
              <a:gdLst>
                <a:gd name="T0" fmla="*/ 0 w 21600"/>
                <a:gd name="T1" fmla="*/ 0 h 21951"/>
                <a:gd name="T2" fmla="*/ 1081 w 21600"/>
                <a:gd name="T3" fmla="*/ 634 h 21951"/>
                <a:gd name="T4" fmla="*/ 0 w 21600"/>
                <a:gd name="T5" fmla="*/ 624 h 21951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951"/>
                <a:gd name="T11" fmla="*/ 21600 w 21600"/>
                <a:gd name="T12" fmla="*/ 21951 h 219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95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17"/>
                    <a:pt x="21599" y="21834"/>
                    <a:pt x="21597" y="21951"/>
                  </a:cubicBezTo>
                </a:path>
                <a:path w="21600" h="2195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17"/>
                    <a:pt x="21599" y="21834"/>
                    <a:pt x="21597" y="2195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7191" name="Object 12"/>
            <p:cNvGraphicFramePr>
              <a:graphicFrameLocks noChangeAspect="1"/>
            </p:cNvGraphicFramePr>
            <p:nvPr/>
          </p:nvGraphicFramePr>
          <p:xfrm>
            <a:off x="1488" y="1321"/>
            <a:ext cx="625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08" name="公式" r:id="rId11" imgW="1371600" imgH="393700" progId="Equation.3">
                    <p:embed/>
                  </p:oleObj>
                </mc:Choice>
                <mc:Fallback>
                  <p:oleObj name="公式" r:id="rId11" imgW="13716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321"/>
                          <a:ext cx="625" cy="1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99" name="Group 13"/>
          <p:cNvGrpSpPr>
            <a:grpSpLocks/>
          </p:cNvGrpSpPr>
          <p:nvPr/>
        </p:nvGrpSpPr>
        <p:grpSpPr bwMode="auto">
          <a:xfrm>
            <a:off x="4953000" y="479425"/>
            <a:ext cx="2819400" cy="1847850"/>
            <a:chOff x="3216" y="1164"/>
            <a:chExt cx="1776" cy="1164"/>
          </a:xfrm>
        </p:grpSpPr>
        <p:sp>
          <p:nvSpPr>
            <p:cNvPr id="7216" name="Line 14"/>
            <p:cNvSpPr>
              <a:spLocks noChangeShapeType="1"/>
            </p:cNvSpPr>
            <p:nvPr/>
          </p:nvSpPr>
          <p:spPr bwMode="auto">
            <a:xfrm>
              <a:off x="3216" y="2136"/>
              <a:ext cx="17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7217" name="Line 15"/>
            <p:cNvSpPr>
              <a:spLocks noChangeShapeType="1"/>
            </p:cNvSpPr>
            <p:nvPr/>
          </p:nvSpPr>
          <p:spPr bwMode="auto">
            <a:xfrm flipV="1">
              <a:off x="3360" y="1176"/>
              <a:ext cx="0" cy="1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7188" name="Object 16"/>
            <p:cNvGraphicFramePr>
              <a:graphicFrameLocks noChangeAspect="1"/>
            </p:cNvGraphicFramePr>
            <p:nvPr/>
          </p:nvGraphicFramePr>
          <p:xfrm>
            <a:off x="4877" y="2184"/>
            <a:ext cx="115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09" name="公式" r:id="rId13" imgW="253890" imgH="241195" progId="Equation.3">
                    <p:embed/>
                  </p:oleObj>
                </mc:Choice>
                <mc:Fallback>
                  <p:oleObj name="公式" r:id="rId13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7" y="2184"/>
                          <a:ext cx="115" cy="1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9" name="Object 17"/>
            <p:cNvGraphicFramePr>
              <a:graphicFrameLocks noChangeAspect="1"/>
            </p:cNvGraphicFramePr>
            <p:nvPr/>
          </p:nvGraphicFramePr>
          <p:xfrm>
            <a:off x="3216" y="1164"/>
            <a:ext cx="115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10" name="公式" r:id="rId14" imgW="253780" imgH="317225" progId="Equation.3">
                    <p:embed/>
                  </p:oleObj>
                </mc:Choice>
                <mc:Fallback>
                  <p:oleObj name="公式" r:id="rId14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164"/>
                          <a:ext cx="115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0" name="Object 18"/>
            <p:cNvGraphicFramePr>
              <a:graphicFrameLocks noChangeAspect="1"/>
            </p:cNvGraphicFramePr>
            <p:nvPr/>
          </p:nvGraphicFramePr>
          <p:xfrm>
            <a:off x="3228" y="2189"/>
            <a:ext cx="98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11" name="公式" r:id="rId15" imgW="215713" imgH="241091" progId="Equation.3">
                    <p:embed/>
                  </p:oleObj>
                </mc:Choice>
                <mc:Fallback>
                  <p:oleObj name="公式" r:id="rId15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8" y="2189"/>
                          <a:ext cx="98" cy="1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00" name="Line 19"/>
          <p:cNvSpPr>
            <a:spLocks noChangeShapeType="1"/>
          </p:cNvSpPr>
          <p:nvPr/>
        </p:nvSpPr>
        <p:spPr bwMode="auto">
          <a:xfrm rot="10629353" flipV="1">
            <a:off x="4648200" y="468313"/>
            <a:ext cx="2286000" cy="12573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grpSp>
        <p:nvGrpSpPr>
          <p:cNvPr id="7201" name="Group 20"/>
          <p:cNvGrpSpPr>
            <a:grpSpLocks/>
          </p:cNvGrpSpPr>
          <p:nvPr/>
        </p:nvGrpSpPr>
        <p:grpSpPr bwMode="auto">
          <a:xfrm>
            <a:off x="5562600" y="220663"/>
            <a:ext cx="1676400" cy="1466850"/>
            <a:chOff x="3504" y="1044"/>
            <a:chExt cx="1056" cy="924"/>
          </a:xfrm>
        </p:grpSpPr>
        <p:sp>
          <p:nvSpPr>
            <p:cNvPr id="7215" name="Arc 21"/>
            <p:cNvSpPr>
              <a:spLocks/>
            </p:cNvSpPr>
            <p:nvPr/>
          </p:nvSpPr>
          <p:spPr bwMode="auto">
            <a:xfrm flipV="1">
              <a:off x="3650" y="1248"/>
              <a:ext cx="910" cy="720"/>
            </a:xfrm>
            <a:custGeom>
              <a:avLst/>
              <a:gdLst>
                <a:gd name="T0" fmla="*/ 910 w 24929"/>
                <a:gd name="T1" fmla="*/ 711 h 21600"/>
                <a:gd name="T2" fmla="*/ 0 w 24929"/>
                <a:gd name="T3" fmla="*/ 22 h 21600"/>
                <a:gd name="T4" fmla="*/ 788 w 24929"/>
                <a:gd name="T5" fmla="*/ 0 h 21600"/>
                <a:gd name="T6" fmla="*/ 0 60000 65536"/>
                <a:gd name="T7" fmla="*/ 0 60000 65536"/>
                <a:gd name="T8" fmla="*/ 0 60000 65536"/>
                <a:gd name="T9" fmla="*/ 0 w 24929"/>
                <a:gd name="T10" fmla="*/ 0 h 21600"/>
                <a:gd name="T11" fmla="*/ 24929 w 2492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929" h="21600" fill="none" extrusionOk="0">
                  <a:moveTo>
                    <a:pt x="24929" y="21340"/>
                  </a:moveTo>
                  <a:cubicBezTo>
                    <a:pt x="23824" y="21513"/>
                    <a:pt x="22708" y="21599"/>
                    <a:pt x="21590" y="21600"/>
                  </a:cubicBezTo>
                  <a:cubicBezTo>
                    <a:pt x="9917" y="21600"/>
                    <a:pt x="356" y="12326"/>
                    <a:pt x="0" y="659"/>
                  </a:cubicBezTo>
                </a:path>
                <a:path w="24929" h="21600" stroke="0" extrusionOk="0">
                  <a:moveTo>
                    <a:pt x="24929" y="21340"/>
                  </a:moveTo>
                  <a:cubicBezTo>
                    <a:pt x="23824" y="21513"/>
                    <a:pt x="22708" y="21599"/>
                    <a:pt x="21590" y="21600"/>
                  </a:cubicBezTo>
                  <a:cubicBezTo>
                    <a:pt x="9917" y="21600"/>
                    <a:pt x="356" y="12326"/>
                    <a:pt x="0" y="659"/>
                  </a:cubicBezTo>
                  <a:lnTo>
                    <a:pt x="21590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7187" name="Object 22"/>
            <p:cNvGraphicFramePr>
              <a:graphicFrameLocks noChangeAspect="1"/>
            </p:cNvGraphicFramePr>
            <p:nvPr/>
          </p:nvGraphicFramePr>
          <p:xfrm>
            <a:off x="3504" y="1044"/>
            <a:ext cx="652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12" name="公式" r:id="rId16" imgW="1371600" imgH="393700" progId="Equation.3">
                    <p:embed/>
                  </p:oleObj>
                </mc:Choice>
                <mc:Fallback>
                  <p:oleObj name="公式" r:id="rId16" imgW="13716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044"/>
                          <a:ext cx="652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02" name="Group 23"/>
          <p:cNvGrpSpPr>
            <a:grpSpLocks/>
          </p:cNvGrpSpPr>
          <p:nvPr/>
        </p:nvGrpSpPr>
        <p:grpSpPr bwMode="auto">
          <a:xfrm>
            <a:off x="1625600" y="392113"/>
            <a:ext cx="2012950" cy="1916112"/>
            <a:chOff x="1024" y="1152"/>
            <a:chExt cx="1268" cy="1207"/>
          </a:xfrm>
        </p:grpSpPr>
        <p:grpSp>
          <p:nvGrpSpPr>
            <p:cNvPr id="7212" name="Group 24"/>
            <p:cNvGrpSpPr>
              <a:grpSpLocks/>
            </p:cNvGrpSpPr>
            <p:nvPr/>
          </p:nvGrpSpPr>
          <p:grpSpPr bwMode="auto">
            <a:xfrm>
              <a:off x="1029" y="1152"/>
              <a:ext cx="1155" cy="1207"/>
              <a:chOff x="1029" y="1152"/>
              <a:chExt cx="1155" cy="1207"/>
            </a:xfrm>
          </p:grpSpPr>
          <p:graphicFrame>
            <p:nvGraphicFramePr>
              <p:cNvPr id="7185" name="Object 25"/>
              <p:cNvGraphicFramePr>
                <a:graphicFrameLocks noChangeAspect="1"/>
              </p:cNvGraphicFramePr>
              <p:nvPr/>
            </p:nvGraphicFramePr>
            <p:xfrm>
              <a:off x="1029" y="2231"/>
              <a:ext cx="105" cy="1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813" name="公式" r:id="rId18" imgW="228600" imgH="241300" progId="Equation.3">
                      <p:embed/>
                    </p:oleObj>
                  </mc:Choice>
                  <mc:Fallback>
                    <p:oleObj name="公式" r:id="rId18" imgW="228600" imgH="2413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29" y="2231"/>
                            <a:ext cx="105" cy="1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86" name="Object 26"/>
              <p:cNvGraphicFramePr>
                <a:graphicFrameLocks noChangeAspect="1"/>
              </p:cNvGraphicFramePr>
              <p:nvPr/>
            </p:nvGraphicFramePr>
            <p:xfrm>
              <a:off x="2086" y="2214"/>
              <a:ext cx="98" cy="1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814" name="公式" r:id="rId20" imgW="215619" imgH="317087" progId="Equation.3">
                      <p:embed/>
                    </p:oleObj>
                  </mc:Choice>
                  <mc:Fallback>
                    <p:oleObj name="公式" r:id="rId20" imgW="215619" imgH="31708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86" y="2214"/>
                            <a:ext cx="98" cy="14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13" name="Line 27"/>
              <p:cNvSpPr>
                <a:spLocks noChangeShapeType="1"/>
              </p:cNvSpPr>
              <p:nvPr/>
            </p:nvSpPr>
            <p:spPr bwMode="auto">
              <a:xfrm>
                <a:off x="1080" y="1927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14" name="Line 28"/>
              <p:cNvSpPr>
                <a:spLocks noChangeShapeType="1"/>
              </p:cNvSpPr>
              <p:nvPr/>
            </p:nvSpPr>
            <p:spPr bwMode="auto">
              <a:xfrm>
                <a:off x="2136" y="1152"/>
                <a:ext cx="0" cy="101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</p:grpSp>
        <p:graphicFrame>
          <p:nvGraphicFramePr>
            <p:cNvPr id="7183" name="Object 29"/>
            <p:cNvGraphicFramePr>
              <a:graphicFrameLocks noChangeAspect="1"/>
            </p:cNvGraphicFramePr>
            <p:nvPr/>
          </p:nvGraphicFramePr>
          <p:xfrm>
            <a:off x="1024" y="1769"/>
            <a:ext cx="132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15" name="公式" r:id="rId22" imgW="291973" imgH="304668" progId="Equation.3">
                    <p:embed/>
                  </p:oleObj>
                </mc:Choice>
                <mc:Fallback>
                  <p:oleObj name="公式" r:id="rId22" imgW="291973" imgH="30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4" y="1769"/>
                          <a:ext cx="132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4" name="Object 30"/>
            <p:cNvGraphicFramePr>
              <a:graphicFrameLocks noChangeAspect="1"/>
            </p:cNvGraphicFramePr>
            <p:nvPr/>
          </p:nvGraphicFramePr>
          <p:xfrm>
            <a:off x="2160" y="1200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16" name="公式" r:id="rId24" imgW="291973" imgH="291973" progId="Equation.3">
                    <p:embed/>
                  </p:oleObj>
                </mc:Choice>
                <mc:Fallback>
                  <p:oleObj name="公式" r:id="rId24" imgW="291973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200"/>
                          <a:ext cx="132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71" name="Object 31"/>
          <p:cNvGraphicFramePr>
            <a:graphicFrameLocks noChangeAspect="1"/>
          </p:cNvGraphicFramePr>
          <p:nvPr/>
        </p:nvGraphicFramePr>
        <p:xfrm>
          <a:off x="1497013" y="2449513"/>
          <a:ext cx="1195387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7" name="公式" r:id="rId26" imgW="1651000" imgH="431800" progId="Equation.3">
                  <p:embed/>
                </p:oleObj>
              </mc:Choice>
              <mc:Fallback>
                <p:oleObj name="公式" r:id="rId26" imgW="1651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2449513"/>
                        <a:ext cx="1195387" cy="312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3" name="Line 32"/>
          <p:cNvSpPr>
            <a:spLocks noChangeShapeType="1"/>
          </p:cNvSpPr>
          <p:nvPr/>
        </p:nvSpPr>
        <p:spPr bwMode="auto">
          <a:xfrm rot="21227885" flipV="1">
            <a:off x="1447800" y="1222375"/>
            <a:ext cx="205740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7204" name="Line 33"/>
          <p:cNvSpPr>
            <a:spLocks noChangeShapeType="1"/>
          </p:cNvSpPr>
          <p:nvPr/>
        </p:nvSpPr>
        <p:spPr bwMode="auto">
          <a:xfrm rot="6286848">
            <a:off x="4772025" y="1039813"/>
            <a:ext cx="20574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grpSp>
        <p:nvGrpSpPr>
          <p:cNvPr id="7205" name="Group 34"/>
          <p:cNvGrpSpPr>
            <a:grpSpLocks/>
          </p:cNvGrpSpPr>
          <p:nvPr/>
        </p:nvGrpSpPr>
        <p:grpSpPr bwMode="auto">
          <a:xfrm>
            <a:off x="5486400" y="315913"/>
            <a:ext cx="2038350" cy="2019300"/>
            <a:chOff x="3456" y="1104"/>
            <a:chExt cx="1284" cy="1272"/>
          </a:xfrm>
        </p:grpSpPr>
        <p:graphicFrame>
          <p:nvGraphicFramePr>
            <p:cNvPr id="7179" name="Object 35"/>
            <p:cNvGraphicFramePr>
              <a:graphicFrameLocks noChangeAspect="1"/>
            </p:cNvGraphicFramePr>
            <p:nvPr/>
          </p:nvGraphicFramePr>
          <p:xfrm>
            <a:off x="3600" y="2220"/>
            <a:ext cx="105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18" name="公式" r:id="rId28" imgW="228600" imgH="241300" progId="Equation.3">
                    <p:embed/>
                  </p:oleObj>
                </mc:Choice>
                <mc:Fallback>
                  <p:oleObj name="公式" r:id="rId28" imgW="228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220"/>
                          <a:ext cx="105" cy="1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0" name="Object 36"/>
            <p:cNvGraphicFramePr>
              <a:graphicFrameLocks noChangeAspect="1"/>
            </p:cNvGraphicFramePr>
            <p:nvPr/>
          </p:nvGraphicFramePr>
          <p:xfrm>
            <a:off x="4537" y="2231"/>
            <a:ext cx="98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19" name="公式" r:id="rId29" imgW="215619" imgH="317087" progId="Equation.3">
                    <p:embed/>
                  </p:oleObj>
                </mc:Choice>
                <mc:Fallback>
                  <p:oleObj name="公式" r:id="rId29" imgW="215619" imgH="3170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7" y="2231"/>
                          <a:ext cx="98" cy="1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10" name="Line 37"/>
            <p:cNvSpPr>
              <a:spLocks noChangeShapeType="1"/>
            </p:cNvSpPr>
            <p:nvPr/>
          </p:nvSpPr>
          <p:spPr bwMode="auto">
            <a:xfrm>
              <a:off x="3648" y="1920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7211" name="Line 38"/>
            <p:cNvSpPr>
              <a:spLocks noChangeShapeType="1"/>
            </p:cNvSpPr>
            <p:nvPr/>
          </p:nvSpPr>
          <p:spPr bwMode="auto">
            <a:xfrm>
              <a:off x="4560" y="1284"/>
              <a:ext cx="0" cy="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7181" name="Object 39"/>
            <p:cNvGraphicFramePr>
              <a:graphicFrameLocks noChangeAspect="1"/>
            </p:cNvGraphicFramePr>
            <p:nvPr/>
          </p:nvGraphicFramePr>
          <p:xfrm>
            <a:off x="4608" y="1104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20" name="公式" r:id="rId30" imgW="291973" imgH="291973" progId="Equation.3">
                    <p:embed/>
                  </p:oleObj>
                </mc:Choice>
                <mc:Fallback>
                  <p:oleObj name="公式" r:id="rId30" imgW="291973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104"/>
                          <a:ext cx="132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2" name="Object 40"/>
            <p:cNvGraphicFramePr>
              <a:graphicFrameLocks noChangeAspect="1"/>
            </p:cNvGraphicFramePr>
            <p:nvPr/>
          </p:nvGraphicFramePr>
          <p:xfrm>
            <a:off x="3456" y="1920"/>
            <a:ext cx="132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21" name="公式" r:id="rId31" imgW="291973" imgH="304668" progId="Equation.3">
                    <p:embed/>
                  </p:oleObj>
                </mc:Choice>
                <mc:Fallback>
                  <p:oleObj name="公式" r:id="rId31" imgW="291973" imgH="30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920"/>
                          <a:ext cx="132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06" name="Line 41"/>
          <p:cNvSpPr>
            <a:spLocks noChangeShapeType="1"/>
          </p:cNvSpPr>
          <p:nvPr/>
        </p:nvSpPr>
        <p:spPr bwMode="auto">
          <a:xfrm rot="21147031" flipV="1">
            <a:off x="1828800" y="754063"/>
            <a:ext cx="1981200" cy="1143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7207" name="Line 42"/>
          <p:cNvSpPr>
            <a:spLocks noChangeShapeType="1"/>
          </p:cNvSpPr>
          <p:nvPr/>
        </p:nvSpPr>
        <p:spPr bwMode="auto">
          <a:xfrm rot="7258923">
            <a:off x="4672012" y="823913"/>
            <a:ext cx="2333625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graphicFrame>
        <p:nvGraphicFramePr>
          <p:cNvPr id="7172" name="Object 43"/>
          <p:cNvGraphicFramePr>
            <a:graphicFrameLocks noChangeAspect="1"/>
          </p:cNvGraphicFramePr>
          <p:nvPr/>
        </p:nvGraphicFramePr>
        <p:xfrm>
          <a:off x="2973388" y="2459038"/>
          <a:ext cx="6794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2" name="公式" r:id="rId32" imgW="939392" imgH="406224" progId="Equation.3">
                  <p:embed/>
                </p:oleObj>
              </mc:Choice>
              <mc:Fallback>
                <p:oleObj name="公式" r:id="rId32" imgW="939392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2459038"/>
                        <a:ext cx="679450" cy="293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44"/>
          <p:cNvGraphicFramePr>
            <a:graphicFrameLocks noChangeAspect="1"/>
          </p:cNvGraphicFramePr>
          <p:nvPr/>
        </p:nvGraphicFramePr>
        <p:xfrm>
          <a:off x="5221288" y="2441575"/>
          <a:ext cx="1204912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3" name="公式" r:id="rId34" imgW="1663700" imgH="431800" progId="Equation.3">
                  <p:embed/>
                </p:oleObj>
              </mc:Choice>
              <mc:Fallback>
                <p:oleObj name="公式" r:id="rId34" imgW="1663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288" y="2441575"/>
                        <a:ext cx="1204912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45"/>
          <p:cNvGraphicFramePr>
            <a:graphicFrameLocks noChangeAspect="1"/>
          </p:cNvGraphicFramePr>
          <p:nvPr/>
        </p:nvGraphicFramePr>
        <p:xfrm>
          <a:off x="6707188" y="2459038"/>
          <a:ext cx="6794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4" name="公式" r:id="rId36" imgW="939392" imgH="406224" progId="Equation.3">
                  <p:embed/>
                </p:oleObj>
              </mc:Choice>
              <mc:Fallback>
                <p:oleObj name="公式" r:id="rId36" imgW="939392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7188" y="2459038"/>
                        <a:ext cx="679450" cy="293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8" name="Text Box 46"/>
          <p:cNvSpPr txBox="1">
            <a:spLocks noChangeArrowheads="1"/>
          </p:cNvSpPr>
          <p:nvPr/>
        </p:nvSpPr>
        <p:spPr bwMode="auto">
          <a:xfrm>
            <a:off x="685800" y="2895600"/>
            <a:ext cx="11144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dirty="0" smtClean="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dirty="0" smtClean="0">
              <a:solidFill>
                <a:srgbClr val="3333CC"/>
              </a:solidFill>
            </a:endParaRPr>
          </a:p>
        </p:txBody>
      </p:sp>
      <p:graphicFrame>
        <p:nvGraphicFramePr>
          <p:cNvPr id="7175" name="Object 47"/>
          <p:cNvGraphicFramePr>
            <a:graphicFrameLocks noChangeAspect="1"/>
          </p:cNvGraphicFramePr>
          <p:nvPr/>
        </p:nvGraphicFramePr>
        <p:xfrm>
          <a:off x="752475" y="3648075"/>
          <a:ext cx="51371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5" name="文档" r:id="rId38" imgW="2037414" imgH="233155" progId="Word.Document.8">
                  <p:embed/>
                </p:oleObj>
              </mc:Choice>
              <mc:Fallback>
                <p:oleObj name="文档" r:id="rId38" imgW="2037414" imgH="2331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3648075"/>
                        <a:ext cx="513715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48"/>
          <p:cNvGraphicFramePr>
            <a:graphicFrameLocks noChangeAspect="1"/>
          </p:cNvGraphicFramePr>
          <p:nvPr/>
        </p:nvGraphicFramePr>
        <p:xfrm>
          <a:off x="1187450" y="4365625"/>
          <a:ext cx="60071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6" name="文档" r:id="rId40" imgW="2337797" imgH="252254" progId="Word.Document.8">
                  <p:embed/>
                </p:oleObj>
              </mc:Choice>
              <mc:Fallback>
                <p:oleObj name="文档" r:id="rId40" imgW="2337797" imgH="2522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365625"/>
                        <a:ext cx="60071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49"/>
          <p:cNvGraphicFramePr>
            <a:graphicFrameLocks noChangeAspect="1"/>
          </p:cNvGraphicFramePr>
          <p:nvPr/>
        </p:nvGraphicFramePr>
        <p:xfrm>
          <a:off x="762000" y="5092700"/>
          <a:ext cx="51371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7" name="文档" r:id="rId42" imgW="2037414" imgH="233155" progId="Word.Document.8">
                  <p:embed/>
                </p:oleObj>
              </mc:Choice>
              <mc:Fallback>
                <p:oleObj name="文档" r:id="rId42" imgW="2037414" imgH="2331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092700"/>
                        <a:ext cx="513715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50"/>
          <p:cNvGraphicFramePr>
            <a:graphicFrameLocks noChangeAspect="1"/>
          </p:cNvGraphicFramePr>
          <p:nvPr/>
        </p:nvGraphicFramePr>
        <p:xfrm>
          <a:off x="1066800" y="5715000"/>
          <a:ext cx="59436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8" name="文档" r:id="rId44" imgW="2332748" imgH="204686" progId="Word.Document.8">
                  <p:embed/>
                </p:oleObj>
              </mc:Choice>
              <mc:Fallback>
                <p:oleObj name="文档" r:id="rId44" imgW="2332748" imgH="2046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715000"/>
                        <a:ext cx="59436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8011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9383-CB72-40AE-9C63-3351F8D3C1C9}" type="slidenum">
              <a:rPr lang="en-US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0418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90A156B9-3908-4968-8902-E4C821780B9E}" type="slidenum">
              <a:rPr lang="en-US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7</a:t>
            </a:fld>
            <a:endParaRPr lang="en-US" sz="1397">
              <a:solidFill>
                <a:srgbClr val="000000"/>
              </a:solidFill>
            </a:endParaRPr>
          </a:p>
        </p:txBody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567468" y="722187"/>
            <a:ext cx="1839484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3333FF"/>
                </a:solidFill>
                <a:latin typeface="Times New Roman" panose="02020603050405020304" pitchFamily="18" charset="0"/>
              </a:rPr>
              <a:t>证明</a:t>
            </a:r>
            <a:r>
              <a:rPr lang="en-US" sz="2794" b="1">
                <a:solidFill>
                  <a:srgbClr val="3333FF"/>
                </a:solidFill>
                <a:latin typeface="Times New Roman" panose="02020603050405020304" pitchFamily="18" charset="0"/>
              </a:rPr>
              <a:t>:</a:t>
            </a:r>
            <a:r>
              <a:rPr 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任取 </a:t>
            </a:r>
            <a:endParaRPr lang="zh-CN" altLang="en-US" sz="2794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0" name="Rectangle 3"/>
          <p:cNvSpPr>
            <a:spLocks noChangeArrowheads="1"/>
          </p:cNvSpPr>
          <p:nvPr/>
        </p:nvSpPr>
        <p:spPr bwMode="auto">
          <a:xfrm>
            <a:off x="1395992" y="1544663"/>
            <a:ext cx="5747086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则</a:t>
            </a:r>
            <a:r>
              <a:rPr lang="en-US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f(x)</a:t>
            </a: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带拉格朗日余项的泰勒公式为</a:t>
            </a:r>
          </a:p>
        </p:txBody>
      </p:sp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1394480" y="2266849"/>
          <a:ext cx="6577794" cy="801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" r:id="rId3" imgW="5626417" imgH="686117" progId="Equation.3">
                  <p:embed/>
                </p:oleObj>
              </mc:Choice>
              <mc:Fallback>
                <p:oleObj r:id="rId3" imgW="5626417" imgH="686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4480" y="2266849"/>
                        <a:ext cx="6577794" cy="801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604762" y="3956151"/>
          <a:ext cx="7874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r:id="rId5" imgW="3149917" imgH="228917" progId="Equation.3">
                  <p:embed/>
                </p:oleObj>
              </mc:Choice>
              <mc:Fallback>
                <p:oleObj r:id="rId5" imgW="31499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762" y="3956151"/>
                        <a:ext cx="7874000" cy="571500"/>
                      </a:xfrm>
                      <a:prstGeom prst="rect">
                        <a:avLst/>
                      </a:prstGeom>
                      <a:solidFill>
                        <a:srgbClr val="CC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7"/>
          <p:cNvGraphicFramePr>
            <a:graphicFrameLocks noChangeAspect="1"/>
          </p:cNvGraphicFramePr>
          <p:nvPr/>
        </p:nvGraphicFramePr>
        <p:xfrm>
          <a:off x="2330349" y="744361"/>
          <a:ext cx="487387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r:id="rId7" imgW="1943417" imgH="228917" progId="Equation.3">
                  <p:embed/>
                </p:oleObj>
              </mc:Choice>
              <mc:Fallback>
                <p:oleObj r:id="rId7" imgW="19434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349" y="744361"/>
                        <a:ext cx="487387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Object 8"/>
          <p:cNvGraphicFramePr>
            <a:graphicFrameLocks noChangeAspect="1"/>
          </p:cNvGraphicFramePr>
          <p:nvPr/>
        </p:nvGraphicFramePr>
        <p:xfrm>
          <a:off x="1449917" y="3267226"/>
          <a:ext cx="4540754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r:id="rId9" imgW="1814055" imgH="215936" progId="Equation.3">
                  <p:embed/>
                </p:oleObj>
              </mc:Choice>
              <mc:Fallback>
                <p:oleObj r:id="rId9" imgW="1814055" imgH="215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917" y="3267226"/>
                        <a:ext cx="4540754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5" name="Object 9"/>
          <p:cNvGraphicFramePr>
            <a:graphicFrameLocks noChangeAspect="1"/>
          </p:cNvGraphicFramePr>
          <p:nvPr/>
        </p:nvGraphicFramePr>
        <p:xfrm>
          <a:off x="666750" y="5516437"/>
          <a:ext cx="7874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r:id="rId11" imgW="3149917" imgH="228917" progId="Equation.3">
                  <p:embed/>
                </p:oleObj>
              </mc:Choice>
              <mc:Fallback>
                <p:oleObj r:id="rId11" imgW="31499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5516437"/>
                        <a:ext cx="7874000" cy="571500"/>
                      </a:xfrm>
                      <a:prstGeom prst="rect">
                        <a:avLst/>
                      </a:prstGeom>
                      <a:solidFill>
                        <a:srgbClr val="CC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6" name="Object 10"/>
          <p:cNvGraphicFramePr>
            <a:graphicFrameLocks noChangeAspect="1"/>
          </p:cNvGraphicFramePr>
          <p:nvPr/>
        </p:nvGraphicFramePr>
        <p:xfrm>
          <a:off x="1478643" y="4707064"/>
          <a:ext cx="4540754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r:id="rId13" imgW="1814055" imgH="215936" progId="Equation.3">
                  <p:embed/>
                </p:oleObj>
              </mc:Choice>
              <mc:Fallback>
                <p:oleObj r:id="rId13" imgW="1814055" imgH="215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8643" y="4707064"/>
                        <a:ext cx="4540754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636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5500D14-5152-4F4F-B4D5-9EB0CA3196D4}" type="slidenum">
              <a:rPr kumimoji="0" lang="zh-CN" altLang="en-US" sz="1400" b="0">
                <a:solidFill>
                  <a:srgbClr val="000000"/>
                </a:solidFill>
              </a:rPr>
              <a:pPr eaLnBrk="1" hangingPunct="1"/>
              <a:t>8</a:t>
            </a:fld>
            <a:endParaRPr kumimoji="0" lang="en-US" altLang="zh-CN" sz="1400" b="0">
              <a:solidFill>
                <a:srgbClr val="000000"/>
              </a:solidFill>
            </a:endParaRPr>
          </a:p>
        </p:txBody>
      </p:sp>
      <p:sp>
        <p:nvSpPr>
          <p:cNvPr id="8206" name="Text Box 2"/>
          <p:cNvSpPr txBox="1">
            <a:spLocks noChangeArrowheads="1"/>
          </p:cNvSpPr>
          <p:nvPr/>
        </p:nvSpPr>
        <p:spPr bwMode="auto">
          <a:xfrm>
            <a:off x="609600" y="5715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例1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1447800" y="647700"/>
          <a:ext cx="407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2" name="公式" r:id="rId4" imgW="4076640" imgH="469800" progId="Equation.3">
                  <p:embed/>
                </p:oleObj>
              </mc:Choice>
              <mc:Fallback>
                <p:oleObj name="公式" r:id="rId4" imgW="40766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647700"/>
                        <a:ext cx="407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7" name="Text Box 4"/>
          <p:cNvSpPr txBox="1">
            <a:spLocks noChangeArrowheads="1"/>
          </p:cNvSpPr>
          <p:nvPr/>
        </p:nvSpPr>
        <p:spPr bwMode="auto">
          <a:xfrm>
            <a:off x="609600" y="14478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8195" name="Object 5"/>
          <p:cNvGraphicFramePr>
            <a:graphicFrameLocks noChangeAspect="1"/>
          </p:cNvGraphicFramePr>
          <p:nvPr/>
        </p:nvGraphicFramePr>
        <p:xfrm>
          <a:off x="1371600" y="15113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3" name="公式" r:id="rId6" imgW="1650960" imgH="469800" progId="Equation.3">
                  <p:embed/>
                </p:oleObj>
              </mc:Choice>
              <mc:Fallback>
                <p:oleObj name="公式" r:id="rId6" imgW="1650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113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6"/>
          <p:cNvGraphicFramePr>
            <a:graphicFrameLocks noChangeAspect="1"/>
          </p:cNvGraphicFramePr>
          <p:nvPr/>
        </p:nvGraphicFramePr>
        <p:xfrm>
          <a:off x="3276600" y="1555750"/>
          <a:ext cx="12573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4" name="公式" r:id="rId8" imgW="1257120" imgH="406080" progId="Equation.3">
                  <p:embed/>
                </p:oleObj>
              </mc:Choice>
              <mc:Fallback>
                <p:oleObj name="公式" r:id="rId8" imgW="12571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555750"/>
                        <a:ext cx="12573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7"/>
          <p:cNvGraphicFramePr>
            <a:graphicFrameLocks noChangeAspect="1"/>
          </p:cNvGraphicFramePr>
          <p:nvPr/>
        </p:nvGraphicFramePr>
        <p:xfrm>
          <a:off x="723900" y="2286000"/>
          <a:ext cx="1562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5" name="公式" r:id="rId10" imgW="1562040" imgH="380880" progId="Equation.3">
                  <p:embed/>
                </p:oleObj>
              </mc:Choice>
              <mc:Fallback>
                <p:oleObj name="公式" r:id="rId10" imgW="156204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2286000"/>
                        <a:ext cx="1562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8"/>
          <p:cNvGraphicFramePr>
            <a:graphicFrameLocks noChangeAspect="1"/>
          </p:cNvGraphicFramePr>
          <p:nvPr/>
        </p:nvGraphicFramePr>
        <p:xfrm>
          <a:off x="2514600" y="2286000"/>
          <a:ext cx="10287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6" name="公式" r:id="rId12" imgW="1028520" imgH="406080" progId="Equation.3">
                  <p:embed/>
                </p:oleObj>
              </mc:Choice>
              <mc:Fallback>
                <p:oleObj name="公式" r:id="rId12" imgW="10285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286000"/>
                        <a:ext cx="10287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9"/>
          <p:cNvGraphicFramePr>
            <a:graphicFrameLocks noChangeAspect="1"/>
          </p:cNvGraphicFramePr>
          <p:nvPr/>
        </p:nvGraphicFramePr>
        <p:xfrm>
          <a:off x="647700" y="2971800"/>
          <a:ext cx="453866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7" name="Equation" r:id="rId14" imgW="1688760" imgH="203040" progId="Equation.3">
                  <p:embed/>
                </p:oleObj>
              </mc:Choice>
              <mc:Fallback>
                <p:oleObj name="Equation" r:id="rId14" imgW="1688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2971800"/>
                        <a:ext cx="4538663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10"/>
          <p:cNvGraphicFramePr>
            <a:graphicFrameLocks noChangeAspect="1"/>
          </p:cNvGraphicFramePr>
          <p:nvPr/>
        </p:nvGraphicFramePr>
        <p:xfrm>
          <a:off x="723900" y="3733800"/>
          <a:ext cx="1562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8" name="公式" r:id="rId16" imgW="1562040" imgH="380880" progId="Equation.3">
                  <p:embed/>
                </p:oleObj>
              </mc:Choice>
              <mc:Fallback>
                <p:oleObj name="公式" r:id="rId16" imgW="156204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3733800"/>
                        <a:ext cx="1562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11"/>
          <p:cNvGraphicFramePr>
            <a:graphicFrameLocks noChangeAspect="1"/>
          </p:cNvGraphicFramePr>
          <p:nvPr/>
        </p:nvGraphicFramePr>
        <p:xfrm>
          <a:off x="2584450" y="3746500"/>
          <a:ext cx="10287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9" name="公式" r:id="rId18" imgW="1028520" imgH="406080" progId="Equation.3">
                  <p:embed/>
                </p:oleObj>
              </mc:Choice>
              <mc:Fallback>
                <p:oleObj name="公式" r:id="rId18" imgW="10285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50" y="3746500"/>
                        <a:ext cx="10287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2"/>
          <p:cNvGraphicFramePr>
            <a:graphicFrameLocks noChangeAspect="1"/>
          </p:cNvGraphicFramePr>
          <p:nvPr/>
        </p:nvGraphicFramePr>
        <p:xfrm>
          <a:off x="647700" y="4343400"/>
          <a:ext cx="45212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0" name="Equation" r:id="rId20" imgW="1701720" imgH="215640" progId="Equation.3">
                  <p:embed/>
                </p:oleObj>
              </mc:Choice>
              <mc:Fallback>
                <p:oleObj name="Equation" r:id="rId20" imgW="1701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343400"/>
                        <a:ext cx="45212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3"/>
          <p:cNvGraphicFramePr>
            <a:graphicFrameLocks noChangeAspect="1"/>
          </p:cNvGraphicFramePr>
          <p:nvPr/>
        </p:nvGraphicFramePr>
        <p:xfrm>
          <a:off x="685800" y="5181600"/>
          <a:ext cx="36576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1" name="Equation" r:id="rId22" imgW="1460160" imgH="215640" progId="Equation.3">
                  <p:embed/>
                </p:oleObj>
              </mc:Choice>
              <mc:Fallback>
                <p:oleObj name="Equation" r:id="rId22" imgW="1460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181600"/>
                        <a:ext cx="36576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8" name="Group 18"/>
          <p:cNvGrpSpPr>
            <a:grpSpLocks/>
          </p:cNvGrpSpPr>
          <p:nvPr/>
        </p:nvGrpSpPr>
        <p:grpSpPr bwMode="auto">
          <a:xfrm>
            <a:off x="6096000" y="914400"/>
            <a:ext cx="1987550" cy="3884613"/>
            <a:chOff x="4128" y="144"/>
            <a:chExt cx="1252" cy="2447"/>
          </a:xfrm>
        </p:grpSpPr>
        <p:sp>
          <p:nvSpPr>
            <p:cNvPr id="8209" name="Rectangle 19"/>
            <p:cNvSpPr>
              <a:spLocks noChangeArrowheads="1"/>
            </p:cNvSpPr>
            <p:nvPr/>
          </p:nvSpPr>
          <p:spPr bwMode="auto">
            <a:xfrm>
              <a:off x="5284" y="144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 smtClean="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8210" name="Rectangle 20"/>
            <p:cNvSpPr>
              <a:spLocks noChangeArrowheads="1"/>
            </p:cNvSpPr>
            <p:nvPr/>
          </p:nvSpPr>
          <p:spPr bwMode="auto">
            <a:xfrm>
              <a:off x="4756" y="144"/>
              <a:ext cx="13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0" i="1" smtClean="0">
                  <a:solidFill>
                    <a:srgbClr val="000000"/>
                  </a:solidFill>
                </a:rPr>
                <a:t> </a:t>
              </a:r>
              <a:r>
                <a:rPr lang="en-US" altLang="zh-CN" sz="2400" i="1" smtClean="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8211" name="Line 21"/>
            <p:cNvSpPr>
              <a:spLocks noChangeShapeType="1"/>
            </p:cNvSpPr>
            <p:nvPr/>
          </p:nvSpPr>
          <p:spPr bwMode="auto">
            <a:xfrm>
              <a:off x="4746" y="157"/>
              <a:ext cx="1" cy="243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212" name="Line 22"/>
            <p:cNvSpPr>
              <a:spLocks noChangeShapeType="1"/>
            </p:cNvSpPr>
            <p:nvPr/>
          </p:nvSpPr>
          <p:spPr bwMode="auto">
            <a:xfrm>
              <a:off x="4128" y="1374"/>
              <a:ext cx="1240" cy="1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8213" name="Freeform 23"/>
            <p:cNvSpPr>
              <a:spLocks/>
            </p:cNvSpPr>
            <p:nvPr/>
          </p:nvSpPr>
          <p:spPr bwMode="auto">
            <a:xfrm>
              <a:off x="4128" y="157"/>
              <a:ext cx="1240" cy="2434"/>
            </a:xfrm>
            <a:custGeom>
              <a:avLst/>
              <a:gdLst>
                <a:gd name="T0" fmla="*/ 30 w 2094"/>
                <a:gd name="T1" fmla="*/ 1974 h 2064"/>
                <a:gd name="T2" fmla="*/ 72 w 2094"/>
                <a:gd name="T3" fmla="*/ 1860 h 2064"/>
                <a:gd name="T4" fmla="*/ 114 w 2094"/>
                <a:gd name="T5" fmla="*/ 1758 h 2064"/>
                <a:gd name="T6" fmla="*/ 156 w 2094"/>
                <a:gd name="T7" fmla="*/ 1668 h 2064"/>
                <a:gd name="T8" fmla="*/ 198 w 2094"/>
                <a:gd name="T9" fmla="*/ 1578 h 2064"/>
                <a:gd name="T10" fmla="*/ 240 w 2094"/>
                <a:gd name="T11" fmla="*/ 1506 h 2064"/>
                <a:gd name="T12" fmla="*/ 282 w 2094"/>
                <a:gd name="T13" fmla="*/ 1434 h 2064"/>
                <a:gd name="T14" fmla="*/ 324 w 2094"/>
                <a:gd name="T15" fmla="*/ 1374 h 2064"/>
                <a:gd name="T16" fmla="*/ 366 w 2094"/>
                <a:gd name="T17" fmla="*/ 1314 h 2064"/>
                <a:gd name="T18" fmla="*/ 408 w 2094"/>
                <a:gd name="T19" fmla="*/ 1266 h 2064"/>
                <a:gd name="T20" fmla="*/ 450 w 2094"/>
                <a:gd name="T21" fmla="*/ 1224 h 2064"/>
                <a:gd name="T22" fmla="*/ 492 w 2094"/>
                <a:gd name="T23" fmla="*/ 1188 h 2064"/>
                <a:gd name="T24" fmla="*/ 534 w 2094"/>
                <a:gd name="T25" fmla="*/ 1152 h 2064"/>
                <a:gd name="T26" fmla="*/ 576 w 2094"/>
                <a:gd name="T27" fmla="*/ 1128 h 2064"/>
                <a:gd name="T28" fmla="*/ 618 w 2094"/>
                <a:gd name="T29" fmla="*/ 1104 h 2064"/>
                <a:gd name="T30" fmla="*/ 660 w 2094"/>
                <a:gd name="T31" fmla="*/ 1086 h 2064"/>
                <a:gd name="T32" fmla="*/ 702 w 2094"/>
                <a:gd name="T33" fmla="*/ 1068 h 2064"/>
                <a:gd name="T34" fmla="*/ 744 w 2094"/>
                <a:gd name="T35" fmla="*/ 1056 h 2064"/>
                <a:gd name="T36" fmla="*/ 786 w 2094"/>
                <a:gd name="T37" fmla="*/ 1050 h 2064"/>
                <a:gd name="T38" fmla="*/ 828 w 2094"/>
                <a:gd name="T39" fmla="*/ 1044 h 2064"/>
                <a:gd name="T40" fmla="*/ 870 w 2094"/>
                <a:gd name="T41" fmla="*/ 1038 h 2064"/>
                <a:gd name="T42" fmla="*/ 912 w 2094"/>
                <a:gd name="T43" fmla="*/ 1032 h 2064"/>
                <a:gd name="T44" fmla="*/ 954 w 2094"/>
                <a:gd name="T45" fmla="*/ 1032 h 2064"/>
                <a:gd name="T46" fmla="*/ 996 w 2094"/>
                <a:gd name="T47" fmla="*/ 1032 h 2064"/>
                <a:gd name="T48" fmla="*/ 1038 w 2094"/>
                <a:gd name="T49" fmla="*/ 1032 h 2064"/>
                <a:gd name="T50" fmla="*/ 1080 w 2094"/>
                <a:gd name="T51" fmla="*/ 1032 h 2064"/>
                <a:gd name="T52" fmla="*/ 1122 w 2094"/>
                <a:gd name="T53" fmla="*/ 1032 h 2064"/>
                <a:gd name="T54" fmla="*/ 1164 w 2094"/>
                <a:gd name="T55" fmla="*/ 1032 h 2064"/>
                <a:gd name="T56" fmla="*/ 1206 w 2094"/>
                <a:gd name="T57" fmla="*/ 1026 h 2064"/>
                <a:gd name="T58" fmla="*/ 1248 w 2094"/>
                <a:gd name="T59" fmla="*/ 1026 h 2064"/>
                <a:gd name="T60" fmla="*/ 1290 w 2094"/>
                <a:gd name="T61" fmla="*/ 1020 h 2064"/>
                <a:gd name="T62" fmla="*/ 1332 w 2094"/>
                <a:gd name="T63" fmla="*/ 1014 h 2064"/>
                <a:gd name="T64" fmla="*/ 1374 w 2094"/>
                <a:gd name="T65" fmla="*/ 1002 h 2064"/>
                <a:gd name="T66" fmla="*/ 1416 w 2094"/>
                <a:gd name="T67" fmla="*/ 990 h 2064"/>
                <a:gd name="T68" fmla="*/ 1458 w 2094"/>
                <a:gd name="T69" fmla="*/ 972 h 2064"/>
                <a:gd name="T70" fmla="*/ 1500 w 2094"/>
                <a:gd name="T71" fmla="*/ 948 h 2064"/>
                <a:gd name="T72" fmla="*/ 1542 w 2094"/>
                <a:gd name="T73" fmla="*/ 924 h 2064"/>
                <a:gd name="T74" fmla="*/ 1578 w 2094"/>
                <a:gd name="T75" fmla="*/ 894 h 2064"/>
                <a:gd name="T76" fmla="*/ 1620 w 2094"/>
                <a:gd name="T77" fmla="*/ 858 h 2064"/>
                <a:gd name="T78" fmla="*/ 1662 w 2094"/>
                <a:gd name="T79" fmla="*/ 822 h 2064"/>
                <a:gd name="T80" fmla="*/ 1704 w 2094"/>
                <a:gd name="T81" fmla="*/ 774 h 2064"/>
                <a:gd name="T82" fmla="*/ 1746 w 2094"/>
                <a:gd name="T83" fmla="*/ 720 h 2064"/>
                <a:gd name="T84" fmla="*/ 1788 w 2094"/>
                <a:gd name="T85" fmla="*/ 660 h 2064"/>
                <a:gd name="T86" fmla="*/ 1830 w 2094"/>
                <a:gd name="T87" fmla="*/ 594 h 2064"/>
                <a:gd name="T88" fmla="*/ 1872 w 2094"/>
                <a:gd name="T89" fmla="*/ 522 h 2064"/>
                <a:gd name="T90" fmla="*/ 1914 w 2094"/>
                <a:gd name="T91" fmla="*/ 444 h 2064"/>
                <a:gd name="T92" fmla="*/ 1956 w 2094"/>
                <a:gd name="T93" fmla="*/ 354 h 2064"/>
                <a:gd name="T94" fmla="*/ 1998 w 2094"/>
                <a:gd name="T95" fmla="*/ 252 h 2064"/>
                <a:gd name="T96" fmla="*/ 2040 w 2094"/>
                <a:gd name="T97" fmla="*/ 150 h 2064"/>
                <a:gd name="T98" fmla="*/ 2082 w 2094"/>
                <a:gd name="T99" fmla="*/ 30 h 206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094"/>
                <a:gd name="T151" fmla="*/ 0 h 2064"/>
                <a:gd name="T152" fmla="*/ 2094 w 2094"/>
                <a:gd name="T153" fmla="*/ 2064 h 206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094" h="2064">
                  <a:moveTo>
                    <a:pt x="0" y="2064"/>
                  </a:moveTo>
                  <a:lnTo>
                    <a:pt x="12" y="2034"/>
                  </a:lnTo>
                  <a:lnTo>
                    <a:pt x="18" y="2004"/>
                  </a:lnTo>
                  <a:lnTo>
                    <a:pt x="30" y="1974"/>
                  </a:lnTo>
                  <a:lnTo>
                    <a:pt x="42" y="1944"/>
                  </a:lnTo>
                  <a:lnTo>
                    <a:pt x="54" y="1914"/>
                  </a:lnTo>
                  <a:lnTo>
                    <a:pt x="60" y="1890"/>
                  </a:lnTo>
                  <a:lnTo>
                    <a:pt x="72" y="1860"/>
                  </a:lnTo>
                  <a:lnTo>
                    <a:pt x="84" y="1836"/>
                  </a:lnTo>
                  <a:lnTo>
                    <a:pt x="96" y="1812"/>
                  </a:lnTo>
                  <a:lnTo>
                    <a:pt x="102" y="1782"/>
                  </a:lnTo>
                  <a:lnTo>
                    <a:pt x="114" y="1758"/>
                  </a:lnTo>
                  <a:lnTo>
                    <a:pt x="126" y="1734"/>
                  </a:lnTo>
                  <a:lnTo>
                    <a:pt x="138" y="1710"/>
                  </a:lnTo>
                  <a:lnTo>
                    <a:pt x="144" y="1686"/>
                  </a:lnTo>
                  <a:lnTo>
                    <a:pt x="156" y="1668"/>
                  </a:lnTo>
                  <a:lnTo>
                    <a:pt x="168" y="1644"/>
                  </a:lnTo>
                  <a:lnTo>
                    <a:pt x="180" y="1620"/>
                  </a:lnTo>
                  <a:lnTo>
                    <a:pt x="186" y="1602"/>
                  </a:lnTo>
                  <a:lnTo>
                    <a:pt x="198" y="1578"/>
                  </a:lnTo>
                  <a:lnTo>
                    <a:pt x="210" y="1560"/>
                  </a:lnTo>
                  <a:lnTo>
                    <a:pt x="222" y="1542"/>
                  </a:lnTo>
                  <a:lnTo>
                    <a:pt x="228" y="1524"/>
                  </a:lnTo>
                  <a:lnTo>
                    <a:pt x="240" y="1506"/>
                  </a:lnTo>
                  <a:lnTo>
                    <a:pt x="252" y="1488"/>
                  </a:lnTo>
                  <a:lnTo>
                    <a:pt x="264" y="1470"/>
                  </a:lnTo>
                  <a:lnTo>
                    <a:pt x="270" y="1452"/>
                  </a:lnTo>
                  <a:lnTo>
                    <a:pt x="282" y="1434"/>
                  </a:lnTo>
                  <a:lnTo>
                    <a:pt x="294" y="1416"/>
                  </a:lnTo>
                  <a:lnTo>
                    <a:pt x="306" y="1404"/>
                  </a:lnTo>
                  <a:lnTo>
                    <a:pt x="312" y="1386"/>
                  </a:lnTo>
                  <a:lnTo>
                    <a:pt x="324" y="1374"/>
                  </a:lnTo>
                  <a:lnTo>
                    <a:pt x="336" y="1356"/>
                  </a:lnTo>
                  <a:lnTo>
                    <a:pt x="348" y="1344"/>
                  </a:lnTo>
                  <a:lnTo>
                    <a:pt x="354" y="1326"/>
                  </a:lnTo>
                  <a:lnTo>
                    <a:pt x="366" y="1314"/>
                  </a:lnTo>
                  <a:lnTo>
                    <a:pt x="378" y="1302"/>
                  </a:lnTo>
                  <a:lnTo>
                    <a:pt x="390" y="1290"/>
                  </a:lnTo>
                  <a:lnTo>
                    <a:pt x="396" y="1278"/>
                  </a:lnTo>
                  <a:lnTo>
                    <a:pt x="408" y="1266"/>
                  </a:lnTo>
                  <a:lnTo>
                    <a:pt x="420" y="1254"/>
                  </a:lnTo>
                  <a:lnTo>
                    <a:pt x="432" y="1242"/>
                  </a:lnTo>
                  <a:lnTo>
                    <a:pt x="438" y="1236"/>
                  </a:lnTo>
                  <a:lnTo>
                    <a:pt x="450" y="1224"/>
                  </a:lnTo>
                  <a:lnTo>
                    <a:pt x="462" y="1212"/>
                  </a:lnTo>
                  <a:lnTo>
                    <a:pt x="474" y="1206"/>
                  </a:lnTo>
                  <a:lnTo>
                    <a:pt x="480" y="1194"/>
                  </a:lnTo>
                  <a:lnTo>
                    <a:pt x="492" y="1188"/>
                  </a:lnTo>
                  <a:lnTo>
                    <a:pt x="504" y="1176"/>
                  </a:lnTo>
                  <a:lnTo>
                    <a:pt x="516" y="1170"/>
                  </a:lnTo>
                  <a:lnTo>
                    <a:pt x="522" y="1164"/>
                  </a:lnTo>
                  <a:lnTo>
                    <a:pt x="534" y="1152"/>
                  </a:lnTo>
                  <a:lnTo>
                    <a:pt x="546" y="1146"/>
                  </a:lnTo>
                  <a:lnTo>
                    <a:pt x="552" y="1140"/>
                  </a:lnTo>
                  <a:lnTo>
                    <a:pt x="564" y="1134"/>
                  </a:lnTo>
                  <a:lnTo>
                    <a:pt x="576" y="1128"/>
                  </a:lnTo>
                  <a:lnTo>
                    <a:pt x="588" y="1122"/>
                  </a:lnTo>
                  <a:lnTo>
                    <a:pt x="594" y="1116"/>
                  </a:lnTo>
                  <a:lnTo>
                    <a:pt x="606" y="1110"/>
                  </a:lnTo>
                  <a:lnTo>
                    <a:pt x="618" y="1104"/>
                  </a:lnTo>
                  <a:lnTo>
                    <a:pt x="630" y="1098"/>
                  </a:lnTo>
                  <a:lnTo>
                    <a:pt x="636" y="1092"/>
                  </a:lnTo>
                  <a:lnTo>
                    <a:pt x="648" y="1086"/>
                  </a:lnTo>
                  <a:lnTo>
                    <a:pt x="660" y="1086"/>
                  </a:lnTo>
                  <a:lnTo>
                    <a:pt x="672" y="1080"/>
                  </a:lnTo>
                  <a:lnTo>
                    <a:pt x="678" y="1074"/>
                  </a:lnTo>
                  <a:lnTo>
                    <a:pt x="690" y="1074"/>
                  </a:lnTo>
                  <a:lnTo>
                    <a:pt x="702" y="1068"/>
                  </a:lnTo>
                  <a:lnTo>
                    <a:pt x="714" y="1068"/>
                  </a:lnTo>
                  <a:lnTo>
                    <a:pt x="720" y="1062"/>
                  </a:lnTo>
                  <a:lnTo>
                    <a:pt x="732" y="1062"/>
                  </a:lnTo>
                  <a:lnTo>
                    <a:pt x="744" y="1056"/>
                  </a:lnTo>
                  <a:lnTo>
                    <a:pt x="756" y="1056"/>
                  </a:lnTo>
                  <a:lnTo>
                    <a:pt x="762" y="1050"/>
                  </a:lnTo>
                  <a:lnTo>
                    <a:pt x="774" y="1050"/>
                  </a:lnTo>
                  <a:lnTo>
                    <a:pt x="786" y="1050"/>
                  </a:lnTo>
                  <a:lnTo>
                    <a:pt x="798" y="1044"/>
                  </a:lnTo>
                  <a:lnTo>
                    <a:pt x="804" y="1044"/>
                  </a:lnTo>
                  <a:lnTo>
                    <a:pt x="816" y="1044"/>
                  </a:lnTo>
                  <a:lnTo>
                    <a:pt x="828" y="1044"/>
                  </a:lnTo>
                  <a:lnTo>
                    <a:pt x="840" y="1038"/>
                  </a:lnTo>
                  <a:lnTo>
                    <a:pt x="846" y="1038"/>
                  </a:lnTo>
                  <a:lnTo>
                    <a:pt x="858" y="1038"/>
                  </a:lnTo>
                  <a:lnTo>
                    <a:pt x="870" y="1038"/>
                  </a:lnTo>
                  <a:lnTo>
                    <a:pt x="882" y="1038"/>
                  </a:lnTo>
                  <a:lnTo>
                    <a:pt x="888" y="1038"/>
                  </a:lnTo>
                  <a:lnTo>
                    <a:pt x="900" y="1032"/>
                  </a:lnTo>
                  <a:lnTo>
                    <a:pt x="912" y="1032"/>
                  </a:lnTo>
                  <a:lnTo>
                    <a:pt x="924" y="1032"/>
                  </a:lnTo>
                  <a:lnTo>
                    <a:pt x="930" y="1032"/>
                  </a:lnTo>
                  <a:lnTo>
                    <a:pt x="942" y="1032"/>
                  </a:lnTo>
                  <a:lnTo>
                    <a:pt x="954" y="1032"/>
                  </a:lnTo>
                  <a:lnTo>
                    <a:pt x="966" y="1032"/>
                  </a:lnTo>
                  <a:lnTo>
                    <a:pt x="972" y="1032"/>
                  </a:lnTo>
                  <a:lnTo>
                    <a:pt x="984" y="1032"/>
                  </a:lnTo>
                  <a:lnTo>
                    <a:pt x="996" y="1032"/>
                  </a:lnTo>
                  <a:lnTo>
                    <a:pt x="1008" y="1032"/>
                  </a:lnTo>
                  <a:lnTo>
                    <a:pt x="1014" y="1032"/>
                  </a:lnTo>
                  <a:lnTo>
                    <a:pt x="1026" y="1032"/>
                  </a:lnTo>
                  <a:lnTo>
                    <a:pt x="1038" y="1032"/>
                  </a:lnTo>
                  <a:lnTo>
                    <a:pt x="1050" y="1032"/>
                  </a:lnTo>
                  <a:lnTo>
                    <a:pt x="1056" y="1032"/>
                  </a:lnTo>
                  <a:lnTo>
                    <a:pt x="1068" y="1032"/>
                  </a:lnTo>
                  <a:lnTo>
                    <a:pt x="1080" y="1032"/>
                  </a:lnTo>
                  <a:lnTo>
                    <a:pt x="1086" y="1032"/>
                  </a:lnTo>
                  <a:lnTo>
                    <a:pt x="1098" y="1032"/>
                  </a:lnTo>
                  <a:lnTo>
                    <a:pt x="1110" y="1032"/>
                  </a:lnTo>
                  <a:lnTo>
                    <a:pt x="1122" y="1032"/>
                  </a:lnTo>
                  <a:lnTo>
                    <a:pt x="1128" y="1032"/>
                  </a:lnTo>
                  <a:lnTo>
                    <a:pt x="1140" y="1032"/>
                  </a:lnTo>
                  <a:lnTo>
                    <a:pt x="1152" y="1032"/>
                  </a:lnTo>
                  <a:lnTo>
                    <a:pt x="1164" y="1032"/>
                  </a:lnTo>
                  <a:lnTo>
                    <a:pt x="1170" y="1032"/>
                  </a:lnTo>
                  <a:lnTo>
                    <a:pt x="1182" y="1032"/>
                  </a:lnTo>
                  <a:lnTo>
                    <a:pt x="1194" y="1032"/>
                  </a:lnTo>
                  <a:lnTo>
                    <a:pt x="1206" y="1026"/>
                  </a:lnTo>
                  <a:lnTo>
                    <a:pt x="1212" y="1026"/>
                  </a:lnTo>
                  <a:lnTo>
                    <a:pt x="1224" y="1026"/>
                  </a:lnTo>
                  <a:lnTo>
                    <a:pt x="1236" y="1026"/>
                  </a:lnTo>
                  <a:lnTo>
                    <a:pt x="1248" y="1026"/>
                  </a:lnTo>
                  <a:lnTo>
                    <a:pt x="1254" y="1026"/>
                  </a:lnTo>
                  <a:lnTo>
                    <a:pt x="1266" y="1020"/>
                  </a:lnTo>
                  <a:lnTo>
                    <a:pt x="1278" y="1020"/>
                  </a:lnTo>
                  <a:lnTo>
                    <a:pt x="1290" y="1020"/>
                  </a:lnTo>
                  <a:lnTo>
                    <a:pt x="1296" y="1020"/>
                  </a:lnTo>
                  <a:lnTo>
                    <a:pt x="1308" y="1014"/>
                  </a:lnTo>
                  <a:lnTo>
                    <a:pt x="1320" y="1014"/>
                  </a:lnTo>
                  <a:lnTo>
                    <a:pt x="1332" y="1014"/>
                  </a:lnTo>
                  <a:lnTo>
                    <a:pt x="1338" y="1008"/>
                  </a:lnTo>
                  <a:lnTo>
                    <a:pt x="1350" y="1008"/>
                  </a:lnTo>
                  <a:lnTo>
                    <a:pt x="1362" y="1002"/>
                  </a:lnTo>
                  <a:lnTo>
                    <a:pt x="1374" y="1002"/>
                  </a:lnTo>
                  <a:lnTo>
                    <a:pt x="1380" y="996"/>
                  </a:lnTo>
                  <a:lnTo>
                    <a:pt x="1392" y="996"/>
                  </a:lnTo>
                  <a:lnTo>
                    <a:pt x="1404" y="990"/>
                  </a:lnTo>
                  <a:lnTo>
                    <a:pt x="1416" y="990"/>
                  </a:lnTo>
                  <a:lnTo>
                    <a:pt x="1422" y="984"/>
                  </a:lnTo>
                  <a:lnTo>
                    <a:pt x="1434" y="978"/>
                  </a:lnTo>
                  <a:lnTo>
                    <a:pt x="1446" y="978"/>
                  </a:lnTo>
                  <a:lnTo>
                    <a:pt x="1458" y="972"/>
                  </a:lnTo>
                  <a:lnTo>
                    <a:pt x="1464" y="966"/>
                  </a:lnTo>
                  <a:lnTo>
                    <a:pt x="1476" y="960"/>
                  </a:lnTo>
                  <a:lnTo>
                    <a:pt x="1488" y="954"/>
                  </a:lnTo>
                  <a:lnTo>
                    <a:pt x="1500" y="948"/>
                  </a:lnTo>
                  <a:lnTo>
                    <a:pt x="1506" y="942"/>
                  </a:lnTo>
                  <a:lnTo>
                    <a:pt x="1518" y="936"/>
                  </a:lnTo>
                  <a:lnTo>
                    <a:pt x="1530" y="930"/>
                  </a:lnTo>
                  <a:lnTo>
                    <a:pt x="1542" y="924"/>
                  </a:lnTo>
                  <a:lnTo>
                    <a:pt x="1548" y="918"/>
                  </a:lnTo>
                  <a:lnTo>
                    <a:pt x="1560" y="912"/>
                  </a:lnTo>
                  <a:lnTo>
                    <a:pt x="1572" y="906"/>
                  </a:lnTo>
                  <a:lnTo>
                    <a:pt x="1578" y="894"/>
                  </a:lnTo>
                  <a:lnTo>
                    <a:pt x="1590" y="888"/>
                  </a:lnTo>
                  <a:lnTo>
                    <a:pt x="1602" y="876"/>
                  </a:lnTo>
                  <a:lnTo>
                    <a:pt x="1614" y="870"/>
                  </a:lnTo>
                  <a:lnTo>
                    <a:pt x="1620" y="858"/>
                  </a:lnTo>
                  <a:lnTo>
                    <a:pt x="1632" y="852"/>
                  </a:lnTo>
                  <a:lnTo>
                    <a:pt x="1644" y="840"/>
                  </a:lnTo>
                  <a:lnTo>
                    <a:pt x="1656" y="828"/>
                  </a:lnTo>
                  <a:lnTo>
                    <a:pt x="1662" y="822"/>
                  </a:lnTo>
                  <a:lnTo>
                    <a:pt x="1674" y="810"/>
                  </a:lnTo>
                  <a:lnTo>
                    <a:pt x="1686" y="798"/>
                  </a:lnTo>
                  <a:lnTo>
                    <a:pt x="1698" y="786"/>
                  </a:lnTo>
                  <a:lnTo>
                    <a:pt x="1704" y="774"/>
                  </a:lnTo>
                  <a:lnTo>
                    <a:pt x="1716" y="762"/>
                  </a:lnTo>
                  <a:lnTo>
                    <a:pt x="1728" y="750"/>
                  </a:lnTo>
                  <a:lnTo>
                    <a:pt x="1740" y="738"/>
                  </a:lnTo>
                  <a:lnTo>
                    <a:pt x="1746" y="720"/>
                  </a:lnTo>
                  <a:lnTo>
                    <a:pt x="1758" y="708"/>
                  </a:lnTo>
                  <a:lnTo>
                    <a:pt x="1770" y="690"/>
                  </a:lnTo>
                  <a:lnTo>
                    <a:pt x="1782" y="678"/>
                  </a:lnTo>
                  <a:lnTo>
                    <a:pt x="1788" y="660"/>
                  </a:lnTo>
                  <a:lnTo>
                    <a:pt x="1800" y="648"/>
                  </a:lnTo>
                  <a:lnTo>
                    <a:pt x="1812" y="630"/>
                  </a:lnTo>
                  <a:lnTo>
                    <a:pt x="1824" y="612"/>
                  </a:lnTo>
                  <a:lnTo>
                    <a:pt x="1830" y="594"/>
                  </a:lnTo>
                  <a:lnTo>
                    <a:pt x="1842" y="576"/>
                  </a:lnTo>
                  <a:lnTo>
                    <a:pt x="1854" y="558"/>
                  </a:lnTo>
                  <a:lnTo>
                    <a:pt x="1866" y="540"/>
                  </a:lnTo>
                  <a:lnTo>
                    <a:pt x="1872" y="522"/>
                  </a:lnTo>
                  <a:lnTo>
                    <a:pt x="1884" y="504"/>
                  </a:lnTo>
                  <a:lnTo>
                    <a:pt x="1896" y="486"/>
                  </a:lnTo>
                  <a:lnTo>
                    <a:pt x="1908" y="462"/>
                  </a:lnTo>
                  <a:lnTo>
                    <a:pt x="1914" y="444"/>
                  </a:lnTo>
                  <a:lnTo>
                    <a:pt x="1926" y="420"/>
                  </a:lnTo>
                  <a:lnTo>
                    <a:pt x="1938" y="396"/>
                  </a:lnTo>
                  <a:lnTo>
                    <a:pt x="1950" y="378"/>
                  </a:lnTo>
                  <a:lnTo>
                    <a:pt x="1956" y="354"/>
                  </a:lnTo>
                  <a:lnTo>
                    <a:pt x="1968" y="330"/>
                  </a:lnTo>
                  <a:lnTo>
                    <a:pt x="1980" y="306"/>
                  </a:lnTo>
                  <a:lnTo>
                    <a:pt x="1992" y="282"/>
                  </a:lnTo>
                  <a:lnTo>
                    <a:pt x="1998" y="252"/>
                  </a:lnTo>
                  <a:lnTo>
                    <a:pt x="2010" y="228"/>
                  </a:lnTo>
                  <a:lnTo>
                    <a:pt x="2022" y="204"/>
                  </a:lnTo>
                  <a:lnTo>
                    <a:pt x="2034" y="174"/>
                  </a:lnTo>
                  <a:lnTo>
                    <a:pt x="2040" y="150"/>
                  </a:lnTo>
                  <a:lnTo>
                    <a:pt x="2052" y="120"/>
                  </a:lnTo>
                  <a:lnTo>
                    <a:pt x="2064" y="90"/>
                  </a:lnTo>
                  <a:lnTo>
                    <a:pt x="2076" y="60"/>
                  </a:lnTo>
                  <a:lnTo>
                    <a:pt x="2082" y="30"/>
                  </a:lnTo>
                  <a:lnTo>
                    <a:pt x="2094" y="0"/>
                  </a:lnTo>
                </a:path>
              </a:pathLst>
            </a:custGeom>
            <a:noFill/>
            <a:ln w="349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14" name="Rectangle 24"/>
            <p:cNvSpPr>
              <a:spLocks noChangeArrowheads="1"/>
            </p:cNvSpPr>
            <p:nvPr/>
          </p:nvSpPr>
          <p:spPr bwMode="auto">
            <a:xfrm>
              <a:off x="4748" y="1380"/>
              <a:ext cx="14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00"/>
                  </a:solidFill>
                </a:rPr>
                <a:t>O</a:t>
              </a:r>
            </a:p>
          </p:txBody>
        </p:sp>
        <p:graphicFrame>
          <p:nvGraphicFramePr>
            <p:cNvPr id="8204" name="Object 25"/>
            <p:cNvGraphicFramePr>
              <a:graphicFrameLocks noChangeAspect="1"/>
            </p:cNvGraphicFramePr>
            <p:nvPr/>
          </p:nvGraphicFramePr>
          <p:xfrm>
            <a:off x="4496" y="384"/>
            <a:ext cx="784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02" name="Equation" r:id="rId24" imgW="545760" imgH="228600" progId="Equation.3">
                    <p:embed/>
                  </p:oleObj>
                </mc:Choice>
                <mc:Fallback>
                  <p:oleObj name="Equation" r:id="rId24" imgW="5457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6" y="384"/>
                          <a:ext cx="784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49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22670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351C2F2-CC12-4FB9-8FD7-2C708DDBAD06}" type="slidenum">
              <a:rPr kumimoji="0" lang="zh-CN" altLang="en-US" sz="1400" b="0">
                <a:solidFill>
                  <a:srgbClr val="000000"/>
                </a:solidFill>
              </a:rPr>
              <a:pPr eaLnBrk="1" hangingPunct="1"/>
              <a:t>9</a:t>
            </a:fld>
            <a:endParaRPr kumimoji="0" lang="en-US" altLang="zh-CN" sz="1400" b="0">
              <a:solidFill>
                <a:srgbClr val="000000"/>
              </a:solidFill>
            </a:endParaRP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542925" y="330200"/>
          <a:ext cx="692467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6" name="Equation" r:id="rId3" imgW="2692080" imgH="469800" progId="Equation.3">
                  <p:embed/>
                </p:oleObj>
              </mc:Choice>
              <mc:Fallback>
                <p:oleObj name="Equation" r:id="rId3" imgW="2692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330200"/>
                        <a:ext cx="6924675" cy="120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0" name="Text Box 2"/>
          <p:cNvSpPr txBox="1">
            <a:spLocks noChangeArrowheads="1"/>
          </p:cNvSpPr>
          <p:nvPr/>
        </p:nvSpPr>
        <p:spPr bwMode="auto">
          <a:xfrm>
            <a:off x="457200" y="3683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例2</a:t>
            </a:r>
          </a:p>
        </p:txBody>
      </p:sp>
      <p:sp>
        <p:nvSpPr>
          <p:cNvPr id="9241" name="Text Box 4"/>
          <p:cNvSpPr txBox="1">
            <a:spLocks noChangeArrowheads="1"/>
          </p:cNvSpPr>
          <p:nvPr/>
        </p:nvSpPr>
        <p:spPr bwMode="auto">
          <a:xfrm>
            <a:off x="457200" y="15382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9219" name="Object 5"/>
          <p:cNvGraphicFramePr>
            <a:graphicFrameLocks noChangeAspect="1"/>
          </p:cNvGraphicFramePr>
          <p:nvPr/>
        </p:nvGraphicFramePr>
        <p:xfrm>
          <a:off x="1219200" y="1562100"/>
          <a:ext cx="2133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7" name="Equation" r:id="rId5" imgW="850680" imgH="203040" progId="Equation.3">
                  <p:embed/>
                </p:oleObj>
              </mc:Choice>
              <mc:Fallback>
                <p:oleObj name="Equation" r:id="rId5" imgW="850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562100"/>
                        <a:ext cx="21336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6"/>
          <p:cNvGraphicFramePr>
            <a:graphicFrameLocks noChangeAspect="1"/>
          </p:cNvGraphicFramePr>
          <p:nvPr/>
        </p:nvGraphicFramePr>
        <p:xfrm>
          <a:off x="863600" y="2111375"/>
          <a:ext cx="28194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8" name="公式" r:id="rId7" imgW="2565400" imgH="469900" progId="Equation.3">
                  <p:embed/>
                </p:oleObj>
              </mc:Choice>
              <mc:Fallback>
                <p:oleObj name="公式" r:id="rId7" imgW="2565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2111375"/>
                        <a:ext cx="2819400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7"/>
          <p:cNvGraphicFramePr>
            <a:graphicFrameLocks noChangeAspect="1"/>
          </p:cNvGraphicFramePr>
          <p:nvPr/>
        </p:nvGraphicFramePr>
        <p:xfrm>
          <a:off x="3911600" y="1895475"/>
          <a:ext cx="2743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9" name="公式" r:id="rId9" imgW="2451100" imgH="838200" progId="Equation.3">
                  <p:embed/>
                </p:oleObj>
              </mc:Choice>
              <mc:Fallback>
                <p:oleObj name="公式" r:id="rId9" imgW="24511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1895475"/>
                        <a:ext cx="2743200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8"/>
          <p:cNvGraphicFramePr>
            <a:graphicFrameLocks noChangeAspect="1"/>
          </p:cNvGraphicFramePr>
          <p:nvPr/>
        </p:nvGraphicFramePr>
        <p:xfrm>
          <a:off x="787400" y="2870200"/>
          <a:ext cx="14271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0" name="公式" r:id="rId11" imgW="1333500" imgH="431800" progId="Equation.3">
                  <p:embed/>
                </p:oleObj>
              </mc:Choice>
              <mc:Fallback>
                <p:oleObj name="公式" r:id="rId11" imgW="1333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2870200"/>
                        <a:ext cx="1427163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9"/>
          <p:cNvGraphicFramePr>
            <a:graphicFrameLocks noChangeAspect="1"/>
          </p:cNvGraphicFramePr>
          <p:nvPr/>
        </p:nvGraphicFramePr>
        <p:xfrm>
          <a:off x="2501900" y="2659063"/>
          <a:ext cx="25908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1" name="公式" r:id="rId13" imgW="2565400" imgH="838200" progId="Equation.3">
                  <p:embed/>
                </p:oleObj>
              </mc:Choice>
              <mc:Fallback>
                <p:oleObj name="公式" r:id="rId13" imgW="25654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2659063"/>
                        <a:ext cx="2590800" cy="846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10"/>
          <p:cNvGraphicFramePr>
            <a:graphicFrameLocks noChangeAspect="1"/>
          </p:cNvGraphicFramePr>
          <p:nvPr/>
        </p:nvGraphicFramePr>
        <p:xfrm>
          <a:off x="1087438" y="3868738"/>
          <a:ext cx="252412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2" name="公式" r:id="rId15" imgW="253890" imgH="241195" progId="Equation.3">
                  <p:embed/>
                </p:oleObj>
              </mc:Choice>
              <mc:Fallback>
                <p:oleObj name="公式" r:id="rId15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3868738"/>
                        <a:ext cx="252412" cy="23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11"/>
          <p:cNvGraphicFramePr>
            <a:graphicFrameLocks noChangeAspect="1"/>
          </p:cNvGraphicFramePr>
          <p:nvPr/>
        </p:nvGraphicFramePr>
        <p:xfrm>
          <a:off x="1905000" y="3811588"/>
          <a:ext cx="10160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3" name="公式" r:id="rId17" imgW="1016000" imgH="393700" progId="Equation.3">
                  <p:embed/>
                </p:oleObj>
              </mc:Choice>
              <mc:Fallback>
                <p:oleObj name="公式" r:id="rId17" imgW="1016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11588"/>
                        <a:ext cx="10160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2"/>
          <p:cNvGraphicFramePr>
            <a:graphicFrameLocks noChangeAspect="1"/>
          </p:cNvGraphicFramePr>
          <p:nvPr/>
        </p:nvGraphicFramePr>
        <p:xfrm>
          <a:off x="6705600" y="3683000"/>
          <a:ext cx="12954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4" name="公式" r:id="rId19" imgW="1295400" imgH="622300" progId="Equation.3">
                  <p:embed/>
                </p:oleObj>
              </mc:Choice>
              <mc:Fallback>
                <p:oleObj name="公式" r:id="rId19" imgW="1295400" imgH="62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683000"/>
                        <a:ext cx="1295400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3"/>
          <p:cNvGraphicFramePr>
            <a:graphicFrameLocks noChangeAspect="1"/>
          </p:cNvGraphicFramePr>
          <p:nvPr/>
        </p:nvGraphicFramePr>
        <p:xfrm>
          <a:off x="4254500" y="3702050"/>
          <a:ext cx="100171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5" name="公式" r:id="rId21" imgW="1002865" imgH="622030" progId="Equation.3">
                  <p:embed/>
                </p:oleObj>
              </mc:Choice>
              <mc:Fallback>
                <p:oleObj name="公式" r:id="rId21" imgW="1002865" imgH="6220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3702050"/>
                        <a:ext cx="1001713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4"/>
          <p:cNvGraphicFramePr>
            <a:graphicFrameLocks noChangeAspect="1"/>
          </p:cNvGraphicFramePr>
          <p:nvPr/>
        </p:nvGraphicFramePr>
        <p:xfrm>
          <a:off x="3481388" y="3822700"/>
          <a:ext cx="20161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6" name="公式" r:id="rId23" imgW="203024" imgH="317225" progId="Equation.3">
                  <p:embed/>
                </p:oleObj>
              </mc:Choice>
              <mc:Fallback>
                <p:oleObj name="公式" r:id="rId23" imgW="203024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388" y="3822700"/>
                        <a:ext cx="201612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15"/>
          <p:cNvGraphicFramePr>
            <a:graphicFrameLocks noChangeAspect="1"/>
          </p:cNvGraphicFramePr>
          <p:nvPr/>
        </p:nvGraphicFramePr>
        <p:xfrm>
          <a:off x="5791200" y="3683000"/>
          <a:ext cx="4699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7" name="公式" r:id="rId25" imgW="469696" imgH="622030" progId="Equation.3">
                  <p:embed/>
                </p:oleObj>
              </mc:Choice>
              <mc:Fallback>
                <p:oleObj name="公式" r:id="rId25" imgW="469696" imgH="6220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683000"/>
                        <a:ext cx="469900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16"/>
          <p:cNvGraphicFramePr>
            <a:graphicFrameLocks noChangeAspect="1"/>
          </p:cNvGraphicFramePr>
          <p:nvPr/>
        </p:nvGraphicFramePr>
        <p:xfrm>
          <a:off x="762000" y="4495800"/>
          <a:ext cx="914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8" name="Equation" r:id="rId27" imgW="431640" imgH="203040" progId="Equation.3">
                  <p:embed/>
                </p:oleObj>
              </mc:Choice>
              <mc:Fallback>
                <p:oleObj name="Equation" r:id="rId27" imgW="431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95800"/>
                        <a:ext cx="9144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Object 17"/>
          <p:cNvGraphicFramePr>
            <a:graphicFrameLocks noChangeAspect="1"/>
          </p:cNvGraphicFramePr>
          <p:nvPr/>
        </p:nvGraphicFramePr>
        <p:xfrm>
          <a:off x="838200" y="5181600"/>
          <a:ext cx="76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9" name="Equation" r:id="rId29" imgW="368280" imgH="203040" progId="Equation.3">
                  <p:embed/>
                </p:oleObj>
              </mc:Choice>
              <mc:Fallback>
                <p:oleObj name="Equation" r:id="rId29" imgW="368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181600"/>
                        <a:ext cx="762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18"/>
          <p:cNvGraphicFramePr>
            <a:graphicFrameLocks noChangeAspect="1"/>
          </p:cNvGraphicFramePr>
          <p:nvPr/>
        </p:nvGraphicFramePr>
        <p:xfrm>
          <a:off x="2209800" y="4457700"/>
          <a:ext cx="3825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0" name="Equation" r:id="rId31" imgW="139680" imgH="139680" progId="Equation.3">
                  <p:embed/>
                </p:oleObj>
              </mc:Choice>
              <mc:Fallback>
                <p:oleObj name="Equation" r:id="rId31" imgW="1396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457700"/>
                        <a:ext cx="382588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19"/>
          <p:cNvGraphicFramePr>
            <a:graphicFrameLocks noChangeAspect="1"/>
          </p:cNvGraphicFramePr>
          <p:nvPr/>
        </p:nvGraphicFramePr>
        <p:xfrm>
          <a:off x="4521200" y="4572000"/>
          <a:ext cx="381000" cy="20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1" name="Equation" r:id="rId33" imgW="139680" imgH="75960" progId="Equation.3">
                  <p:embed/>
                </p:oleObj>
              </mc:Choice>
              <mc:Fallback>
                <p:oleObj name="Equation" r:id="rId33" imgW="139680" imgH="75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4572000"/>
                        <a:ext cx="381000" cy="204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Object 20"/>
          <p:cNvGraphicFramePr>
            <a:graphicFrameLocks noChangeAspect="1"/>
          </p:cNvGraphicFramePr>
          <p:nvPr/>
        </p:nvGraphicFramePr>
        <p:xfrm>
          <a:off x="7264400" y="44958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2" name="Equation" r:id="rId35" imgW="139680" imgH="139680" progId="Equation.3">
                  <p:embed/>
                </p:oleObj>
              </mc:Choice>
              <mc:Fallback>
                <p:oleObj name="Equation" r:id="rId35" imgW="1396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4400" y="4495800"/>
                        <a:ext cx="381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5" name="Object 21"/>
          <p:cNvGraphicFramePr>
            <a:graphicFrameLocks noChangeAspect="1"/>
          </p:cNvGraphicFramePr>
          <p:nvPr/>
        </p:nvGraphicFramePr>
        <p:xfrm>
          <a:off x="3467100" y="4502150"/>
          <a:ext cx="2016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3" name="公式" r:id="rId37" imgW="203024" imgH="317225" progId="Equation.3">
                  <p:embed/>
                </p:oleObj>
              </mc:Choice>
              <mc:Fallback>
                <p:oleObj name="公式" r:id="rId37" imgW="203024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4502150"/>
                        <a:ext cx="201613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" name="Object 22"/>
          <p:cNvGraphicFramePr>
            <a:graphicFrameLocks noChangeAspect="1"/>
          </p:cNvGraphicFramePr>
          <p:nvPr/>
        </p:nvGraphicFramePr>
        <p:xfrm>
          <a:off x="5854700" y="4508500"/>
          <a:ext cx="2016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4" name="公式" r:id="rId38" imgW="203024" imgH="317225" progId="Equation.3">
                  <p:embed/>
                </p:oleObj>
              </mc:Choice>
              <mc:Fallback>
                <p:oleObj name="公式" r:id="rId38" imgW="203024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4508500"/>
                        <a:ext cx="201613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2" name="Text Box 23"/>
          <p:cNvSpPr txBox="1">
            <a:spLocks noChangeArrowheads="1"/>
          </p:cNvSpPr>
          <p:nvPr/>
        </p:nvSpPr>
        <p:spPr bwMode="auto">
          <a:xfrm>
            <a:off x="2006600" y="5132388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00"/>
                </a:solidFill>
              </a:rPr>
              <a:t>下凸</a:t>
            </a:r>
          </a:p>
        </p:txBody>
      </p:sp>
      <p:sp>
        <p:nvSpPr>
          <p:cNvPr id="9243" name="Text Box 24"/>
          <p:cNvSpPr txBox="1">
            <a:spLocks noChangeArrowheads="1"/>
          </p:cNvSpPr>
          <p:nvPr/>
        </p:nvSpPr>
        <p:spPr bwMode="auto">
          <a:xfrm>
            <a:off x="4292600" y="5132388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00"/>
                </a:solidFill>
              </a:rPr>
              <a:t>上凸</a:t>
            </a:r>
          </a:p>
        </p:txBody>
      </p:sp>
      <p:sp>
        <p:nvSpPr>
          <p:cNvPr id="9244" name="Text Box 25"/>
          <p:cNvSpPr txBox="1">
            <a:spLocks noChangeArrowheads="1"/>
          </p:cNvSpPr>
          <p:nvPr/>
        </p:nvSpPr>
        <p:spPr bwMode="auto">
          <a:xfrm>
            <a:off x="7035800" y="5132388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00"/>
                </a:solidFill>
              </a:rPr>
              <a:t>下凸</a:t>
            </a:r>
          </a:p>
        </p:txBody>
      </p:sp>
      <p:grpSp>
        <p:nvGrpSpPr>
          <p:cNvPr id="9245" name="Group 26"/>
          <p:cNvGrpSpPr>
            <a:grpSpLocks/>
          </p:cNvGrpSpPr>
          <p:nvPr/>
        </p:nvGrpSpPr>
        <p:grpSpPr bwMode="auto">
          <a:xfrm>
            <a:off x="787400" y="3670300"/>
            <a:ext cx="7543800" cy="2057400"/>
            <a:chOff x="576" y="2208"/>
            <a:chExt cx="4752" cy="1296"/>
          </a:xfrm>
        </p:grpSpPr>
        <p:sp>
          <p:nvSpPr>
            <p:cNvPr id="9248" name="Line 27"/>
            <p:cNvSpPr>
              <a:spLocks noChangeShapeType="1"/>
            </p:cNvSpPr>
            <p:nvPr/>
          </p:nvSpPr>
          <p:spPr bwMode="auto">
            <a:xfrm>
              <a:off x="576" y="2208"/>
              <a:ext cx="47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9249" name="Line 28"/>
            <p:cNvSpPr>
              <a:spLocks noChangeShapeType="1"/>
            </p:cNvSpPr>
            <p:nvPr/>
          </p:nvSpPr>
          <p:spPr bwMode="auto">
            <a:xfrm>
              <a:off x="576" y="3504"/>
              <a:ext cx="47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9250" name="Line 29"/>
            <p:cNvSpPr>
              <a:spLocks noChangeShapeType="1"/>
            </p:cNvSpPr>
            <p:nvPr/>
          </p:nvSpPr>
          <p:spPr bwMode="auto">
            <a:xfrm>
              <a:off x="576" y="2604"/>
              <a:ext cx="47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9251" name="Line 30"/>
            <p:cNvSpPr>
              <a:spLocks noChangeShapeType="1"/>
            </p:cNvSpPr>
            <p:nvPr/>
          </p:nvSpPr>
          <p:spPr bwMode="auto">
            <a:xfrm>
              <a:off x="576" y="3036"/>
              <a:ext cx="47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9252" name="Line 31"/>
            <p:cNvSpPr>
              <a:spLocks noChangeShapeType="1"/>
            </p:cNvSpPr>
            <p:nvPr/>
          </p:nvSpPr>
          <p:spPr bwMode="auto">
            <a:xfrm>
              <a:off x="576" y="2208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9253" name="Line 32"/>
            <p:cNvSpPr>
              <a:spLocks noChangeShapeType="1"/>
            </p:cNvSpPr>
            <p:nvPr/>
          </p:nvSpPr>
          <p:spPr bwMode="auto">
            <a:xfrm>
              <a:off x="1152" y="2208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9254" name="Line 33"/>
            <p:cNvSpPr>
              <a:spLocks noChangeShapeType="1"/>
            </p:cNvSpPr>
            <p:nvPr/>
          </p:nvSpPr>
          <p:spPr bwMode="auto">
            <a:xfrm>
              <a:off x="5328" y="2208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9255" name="Line 34"/>
            <p:cNvSpPr>
              <a:spLocks noChangeShapeType="1"/>
            </p:cNvSpPr>
            <p:nvPr/>
          </p:nvSpPr>
          <p:spPr bwMode="auto">
            <a:xfrm>
              <a:off x="2064" y="2208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9256" name="Line 35"/>
            <p:cNvSpPr>
              <a:spLocks noChangeShapeType="1"/>
            </p:cNvSpPr>
            <p:nvPr/>
          </p:nvSpPr>
          <p:spPr bwMode="auto">
            <a:xfrm>
              <a:off x="2592" y="2208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9257" name="Line 36"/>
            <p:cNvSpPr>
              <a:spLocks noChangeShapeType="1"/>
            </p:cNvSpPr>
            <p:nvPr/>
          </p:nvSpPr>
          <p:spPr bwMode="auto">
            <a:xfrm>
              <a:off x="3456" y="2208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9258" name="Line 37"/>
            <p:cNvSpPr>
              <a:spLocks noChangeShapeType="1"/>
            </p:cNvSpPr>
            <p:nvPr/>
          </p:nvSpPr>
          <p:spPr bwMode="auto">
            <a:xfrm>
              <a:off x="4272" y="2208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9246" name="Text Box 38"/>
          <p:cNvSpPr txBox="1">
            <a:spLocks noChangeArrowheads="1"/>
          </p:cNvSpPr>
          <p:nvPr/>
        </p:nvSpPr>
        <p:spPr bwMode="auto">
          <a:xfrm>
            <a:off x="3225800" y="4949825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smtClean="0">
                <a:solidFill>
                  <a:srgbClr val="FF0000"/>
                </a:solidFill>
              </a:rPr>
              <a:t>拐点</a:t>
            </a:r>
            <a:endParaRPr lang="zh-CN" altLang="en-US" sz="2400" smtClean="0">
              <a:solidFill>
                <a:srgbClr val="FF0000"/>
              </a:solidFill>
            </a:endParaRPr>
          </a:p>
        </p:txBody>
      </p:sp>
      <p:sp>
        <p:nvSpPr>
          <p:cNvPr id="9247" name="Text Box 39"/>
          <p:cNvSpPr txBox="1">
            <a:spLocks noChangeArrowheads="1"/>
          </p:cNvSpPr>
          <p:nvPr/>
        </p:nvSpPr>
        <p:spPr bwMode="auto">
          <a:xfrm>
            <a:off x="5664200" y="4924425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smtClean="0">
                <a:solidFill>
                  <a:srgbClr val="FF0000"/>
                </a:solidFill>
              </a:rPr>
              <a:t>拐点</a:t>
            </a:r>
            <a:endParaRPr lang="zh-CN" altLang="en-US" sz="2400" smtClean="0">
              <a:solidFill>
                <a:srgbClr val="FF0000"/>
              </a:solidFill>
            </a:endParaRPr>
          </a:p>
        </p:txBody>
      </p:sp>
      <p:graphicFrame>
        <p:nvGraphicFramePr>
          <p:cNvPr id="9237" name="Object 40"/>
          <p:cNvGraphicFramePr>
            <a:graphicFrameLocks noChangeAspect="1"/>
          </p:cNvGraphicFramePr>
          <p:nvPr/>
        </p:nvGraphicFramePr>
        <p:xfrm>
          <a:off x="3276600" y="5384800"/>
          <a:ext cx="6096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5" name="公式" r:id="rId39" imgW="685800" imgH="393700" progId="Equation.3">
                  <p:embed/>
                </p:oleObj>
              </mc:Choice>
              <mc:Fallback>
                <p:oleObj name="公式" r:id="rId39" imgW="685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84800"/>
                        <a:ext cx="609600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8" name="Object 41"/>
          <p:cNvGraphicFramePr>
            <a:graphicFrameLocks noChangeAspect="1"/>
          </p:cNvGraphicFramePr>
          <p:nvPr/>
        </p:nvGraphicFramePr>
        <p:xfrm>
          <a:off x="5435600" y="5270500"/>
          <a:ext cx="1193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6" name="公式" r:id="rId41" imgW="1586811" imgH="622030" progId="Equation.3">
                  <p:embed/>
                </p:oleObj>
              </mc:Choice>
              <mc:Fallback>
                <p:oleObj name="公式" r:id="rId41" imgW="1586811" imgH="6220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270500"/>
                        <a:ext cx="11938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8734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844</Words>
  <Application>Microsoft Office PowerPoint</Application>
  <PresentationFormat>全屏显示(4:3)</PresentationFormat>
  <Paragraphs>222</Paragraphs>
  <Slides>30</Slides>
  <Notes>1</Notes>
  <HiddenSlides>4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30</vt:i4>
      </vt:variant>
    </vt:vector>
  </HeadingPairs>
  <TitlesOfParts>
    <vt:vector size="52" baseType="lpstr">
      <vt:lpstr>黑体</vt:lpstr>
      <vt:lpstr>楷体_GB2312</vt:lpstr>
      <vt:lpstr>宋体</vt:lpstr>
      <vt:lpstr>Arial</vt:lpstr>
      <vt:lpstr>Calibri</vt:lpstr>
      <vt:lpstr>Symbol</vt:lpstr>
      <vt:lpstr>Times New Roman</vt:lpstr>
      <vt:lpstr>Wingdings</vt:lpstr>
      <vt:lpstr>Wingdings 2</vt:lpstr>
      <vt:lpstr>吉祥如意</vt:lpstr>
      <vt:lpstr>默认设计模板</vt:lpstr>
      <vt:lpstr>空演示文稿</vt:lpstr>
      <vt:lpstr>1_默认设计模板</vt:lpstr>
      <vt:lpstr>2_默认设计模板</vt:lpstr>
      <vt:lpstr>3_默认设计模板</vt:lpstr>
      <vt:lpstr>4_默认设计模板</vt:lpstr>
      <vt:lpstr>公式</vt:lpstr>
      <vt:lpstr>MathType 6.0 Equation</vt:lpstr>
      <vt:lpstr>Equation</vt:lpstr>
      <vt:lpstr>文档</vt:lpstr>
      <vt:lpstr>Microsoft Equation 3.0</vt:lpstr>
      <vt:lpstr>Document</vt:lpstr>
      <vt:lpstr>第6节  曲线的上下凸性和拐点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2. 渐近线和函数作图</vt:lpstr>
      <vt:lpstr>PowerPoint 演示文稿</vt:lpstr>
      <vt:lpstr>PowerPoint 演示文稿</vt:lpstr>
      <vt:lpstr>PowerPoint 演示文稿</vt:lpstr>
      <vt:lpstr>PowerPoint 演示文稿</vt:lpstr>
      <vt:lpstr>三、函数作图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Lingli Xie</dc:creator>
  <cp:lastModifiedBy>Xie Lingli</cp:lastModifiedBy>
  <cp:revision>12</cp:revision>
  <dcterms:created xsi:type="dcterms:W3CDTF">2017-11-28T10:43:29Z</dcterms:created>
  <dcterms:modified xsi:type="dcterms:W3CDTF">2018-11-20T11:26:46Z</dcterms:modified>
</cp:coreProperties>
</file>