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3" d="100"/>
          <a:sy n="73" d="100"/>
        </p:scale>
        <p:origin x="3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e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9.wmf"/><Relationship Id="rId3" Type="http://schemas.openxmlformats.org/officeDocument/2006/relationships/image" Target="../media/image59.wmf"/><Relationship Id="rId7" Type="http://schemas.openxmlformats.org/officeDocument/2006/relationships/image" Target="../media/image63.wmf"/><Relationship Id="rId12" Type="http://schemas.openxmlformats.org/officeDocument/2006/relationships/image" Target="../media/image68.wmf"/><Relationship Id="rId17" Type="http://schemas.openxmlformats.org/officeDocument/2006/relationships/image" Target="../media/image73.wmf"/><Relationship Id="rId2" Type="http://schemas.openxmlformats.org/officeDocument/2006/relationships/image" Target="../media/image58.wmf"/><Relationship Id="rId16" Type="http://schemas.openxmlformats.org/officeDocument/2006/relationships/image" Target="../media/image72.wmf"/><Relationship Id="rId1" Type="http://schemas.openxmlformats.org/officeDocument/2006/relationships/image" Target="../media/image57.wmf"/><Relationship Id="rId6" Type="http://schemas.openxmlformats.org/officeDocument/2006/relationships/image" Target="../media/image62.wmf"/><Relationship Id="rId11" Type="http://schemas.openxmlformats.org/officeDocument/2006/relationships/image" Target="../media/image67.wmf"/><Relationship Id="rId5" Type="http://schemas.openxmlformats.org/officeDocument/2006/relationships/image" Target="../media/image61.wmf"/><Relationship Id="rId15" Type="http://schemas.openxmlformats.org/officeDocument/2006/relationships/image" Target="../media/image71.e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 Id="rId14"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emf"/><Relationship Id="rId5" Type="http://schemas.openxmlformats.org/officeDocument/2006/relationships/image" Target="../media/image81.wmf"/><Relationship Id="rId4" Type="http://schemas.openxmlformats.org/officeDocument/2006/relationships/image" Target="../media/image8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emf"/><Relationship Id="rId1" Type="http://schemas.openxmlformats.org/officeDocument/2006/relationships/image" Target="../media/image19.wmf"/><Relationship Id="rId6" Type="http://schemas.openxmlformats.org/officeDocument/2006/relationships/image" Target="../media/image87.wmf"/><Relationship Id="rId5" Type="http://schemas.openxmlformats.org/officeDocument/2006/relationships/image" Target="../media/image86.wmf"/><Relationship Id="rId10" Type="http://schemas.openxmlformats.org/officeDocument/2006/relationships/image" Target="../media/image20.wmf"/><Relationship Id="rId4" Type="http://schemas.openxmlformats.org/officeDocument/2006/relationships/image" Target="../media/image85.wmf"/><Relationship Id="rId9" Type="http://schemas.openxmlformats.org/officeDocument/2006/relationships/image" Target="../media/image9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106.wmf"/><Relationship Id="rId3" Type="http://schemas.openxmlformats.org/officeDocument/2006/relationships/image" Target="../media/image96.wmf"/><Relationship Id="rId7" Type="http://schemas.openxmlformats.org/officeDocument/2006/relationships/image" Target="../media/image100.wmf"/><Relationship Id="rId12" Type="http://schemas.openxmlformats.org/officeDocument/2006/relationships/image" Target="../media/image105.wmf"/><Relationship Id="rId2" Type="http://schemas.openxmlformats.org/officeDocument/2006/relationships/image" Target="../media/image95.emf"/><Relationship Id="rId1" Type="http://schemas.openxmlformats.org/officeDocument/2006/relationships/image" Target="../media/image94.wmf"/><Relationship Id="rId6" Type="http://schemas.openxmlformats.org/officeDocument/2006/relationships/image" Target="../media/image99.wmf"/><Relationship Id="rId11" Type="http://schemas.openxmlformats.org/officeDocument/2006/relationships/image" Target="../media/image104.wmf"/><Relationship Id="rId5" Type="http://schemas.openxmlformats.org/officeDocument/2006/relationships/image" Target="../media/image98.wmf"/><Relationship Id="rId15" Type="http://schemas.openxmlformats.org/officeDocument/2006/relationships/image" Target="../media/image108.wmf"/><Relationship Id="rId10" Type="http://schemas.openxmlformats.org/officeDocument/2006/relationships/image" Target="../media/image103.emf"/><Relationship Id="rId4" Type="http://schemas.openxmlformats.org/officeDocument/2006/relationships/image" Target="../media/image97.emf"/><Relationship Id="rId9" Type="http://schemas.openxmlformats.org/officeDocument/2006/relationships/image" Target="../media/image102.wmf"/><Relationship Id="rId14" Type="http://schemas.openxmlformats.org/officeDocument/2006/relationships/image" Target="../media/image10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image" Target="../media/image125.wmf"/><Relationship Id="rId3" Type="http://schemas.openxmlformats.org/officeDocument/2006/relationships/image" Target="../media/image117.wmf"/><Relationship Id="rId7" Type="http://schemas.openxmlformats.org/officeDocument/2006/relationships/image" Target="../media/image121.wmf"/><Relationship Id="rId12" Type="http://schemas.openxmlformats.org/officeDocument/2006/relationships/image" Target="../media/image73.wmf"/><Relationship Id="rId2" Type="http://schemas.openxmlformats.org/officeDocument/2006/relationships/image" Target="../media/image116.emf"/><Relationship Id="rId1" Type="http://schemas.openxmlformats.org/officeDocument/2006/relationships/image" Target="../media/image115.wmf"/><Relationship Id="rId6" Type="http://schemas.openxmlformats.org/officeDocument/2006/relationships/image" Target="../media/image120.wmf"/><Relationship Id="rId11" Type="http://schemas.openxmlformats.org/officeDocument/2006/relationships/image" Target="../media/image72.wmf"/><Relationship Id="rId5" Type="http://schemas.openxmlformats.org/officeDocument/2006/relationships/image" Target="../media/image119.wmf"/><Relationship Id="rId10" Type="http://schemas.openxmlformats.org/officeDocument/2006/relationships/image" Target="../media/image124.wmf"/><Relationship Id="rId4" Type="http://schemas.openxmlformats.org/officeDocument/2006/relationships/image" Target="../media/image118.wmf"/><Relationship Id="rId9" Type="http://schemas.openxmlformats.org/officeDocument/2006/relationships/image" Target="../media/image12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100.wmf"/><Relationship Id="rId18" Type="http://schemas.openxmlformats.org/officeDocument/2006/relationships/image" Target="../media/image133.wmf"/><Relationship Id="rId3" Type="http://schemas.openxmlformats.org/officeDocument/2006/relationships/image" Target="../media/image121.wmf"/><Relationship Id="rId21" Type="http://schemas.openxmlformats.org/officeDocument/2006/relationships/image" Target="../media/image136.wmf"/><Relationship Id="rId7" Type="http://schemas.openxmlformats.org/officeDocument/2006/relationships/image" Target="../media/image72.wmf"/><Relationship Id="rId12" Type="http://schemas.openxmlformats.org/officeDocument/2006/relationships/image" Target="../media/image99.wmf"/><Relationship Id="rId17" Type="http://schemas.openxmlformats.org/officeDocument/2006/relationships/image" Target="../media/image132.wmf"/><Relationship Id="rId2" Type="http://schemas.openxmlformats.org/officeDocument/2006/relationships/image" Target="../media/image120.wmf"/><Relationship Id="rId16" Type="http://schemas.openxmlformats.org/officeDocument/2006/relationships/image" Target="../media/image131.wmf"/><Relationship Id="rId20" Type="http://schemas.openxmlformats.org/officeDocument/2006/relationships/image" Target="../media/image135.wmf"/><Relationship Id="rId1" Type="http://schemas.openxmlformats.org/officeDocument/2006/relationships/image" Target="../media/image119.wmf"/><Relationship Id="rId6" Type="http://schemas.openxmlformats.org/officeDocument/2006/relationships/image" Target="../media/image124.wmf"/><Relationship Id="rId11" Type="http://schemas.openxmlformats.org/officeDocument/2006/relationships/image" Target="../media/image128.wmf"/><Relationship Id="rId5" Type="http://schemas.openxmlformats.org/officeDocument/2006/relationships/image" Target="../media/image123.wmf"/><Relationship Id="rId15" Type="http://schemas.openxmlformats.org/officeDocument/2006/relationships/image" Target="../media/image130.wmf"/><Relationship Id="rId10" Type="http://schemas.openxmlformats.org/officeDocument/2006/relationships/image" Target="../media/image127.wmf"/><Relationship Id="rId19" Type="http://schemas.openxmlformats.org/officeDocument/2006/relationships/image" Target="../media/image134.wmf"/><Relationship Id="rId4" Type="http://schemas.openxmlformats.org/officeDocument/2006/relationships/image" Target="../media/image126.emf"/><Relationship Id="rId9" Type="http://schemas.openxmlformats.org/officeDocument/2006/relationships/image" Target="../media/image125.wmf"/><Relationship Id="rId14" Type="http://schemas.openxmlformats.org/officeDocument/2006/relationships/image" Target="../media/image129.wmf"/><Relationship Id="rId22" Type="http://schemas.openxmlformats.org/officeDocument/2006/relationships/image" Target="../media/image13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wmf"/><Relationship Id="rId5" Type="http://schemas.openxmlformats.org/officeDocument/2006/relationships/image" Target="../media/image14.emf"/><Relationship Id="rId4"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72.wmf"/><Relationship Id="rId5" Type="http://schemas.openxmlformats.org/officeDocument/2006/relationships/image" Target="../media/image73.wmf"/><Relationship Id="rId4" Type="http://schemas.openxmlformats.org/officeDocument/2006/relationships/image" Target="../media/image14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5.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image" Target="../media/image148.wmf"/><Relationship Id="rId7" Type="http://schemas.openxmlformats.org/officeDocument/2006/relationships/image" Target="../media/image152.emf"/><Relationship Id="rId2" Type="http://schemas.openxmlformats.org/officeDocument/2006/relationships/image" Target="../media/image147.wmf"/><Relationship Id="rId1" Type="http://schemas.openxmlformats.org/officeDocument/2006/relationships/image" Target="../media/image146.emf"/><Relationship Id="rId6" Type="http://schemas.openxmlformats.org/officeDocument/2006/relationships/image" Target="../media/image151.wmf"/><Relationship Id="rId5" Type="http://schemas.openxmlformats.org/officeDocument/2006/relationships/image" Target="../media/image150.emf"/><Relationship Id="rId4" Type="http://schemas.openxmlformats.org/officeDocument/2006/relationships/image" Target="../media/image14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emf"/><Relationship Id="rId7" Type="http://schemas.openxmlformats.org/officeDocument/2006/relationships/image" Target="../media/image21.w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1.emf"/><Relationship Id="rId7" Type="http://schemas.openxmlformats.org/officeDocument/2006/relationships/image" Target="../media/image34.w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18.wmf"/><Relationship Id="rId11" Type="http://schemas.openxmlformats.org/officeDocument/2006/relationships/image" Target="../media/image20.wmf"/><Relationship Id="rId5" Type="http://schemas.openxmlformats.org/officeDocument/2006/relationships/image" Target="../media/image33.emf"/><Relationship Id="rId10" Type="http://schemas.openxmlformats.org/officeDocument/2006/relationships/image" Target="../media/image19.wmf"/><Relationship Id="rId4" Type="http://schemas.openxmlformats.org/officeDocument/2006/relationships/image" Target="../media/image32.emf"/><Relationship Id="rId9"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12" Type="http://schemas.openxmlformats.org/officeDocument/2006/relationships/image" Target="../media/image48.e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11" Type="http://schemas.openxmlformats.org/officeDocument/2006/relationships/image" Target="../media/image47.emf"/><Relationship Id="rId5" Type="http://schemas.openxmlformats.org/officeDocument/2006/relationships/image" Target="../media/image41.wmf"/><Relationship Id="rId10" Type="http://schemas.openxmlformats.org/officeDocument/2006/relationships/image" Target="../media/image46.emf"/><Relationship Id="rId4" Type="http://schemas.openxmlformats.org/officeDocument/2006/relationships/image" Target="../media/image40.wmf"/><Relationship Id="rId9"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3962199" y="1067405"/>
            <a:ext cx="4648603" cy="1980595"/>
          </a:xfrm>
        </p:spPr>
        <p:txBody>
          <a:bodyPr/>
          <a:lstStyle>
            <a:lvl1pPr>
              <a:defRPr/>
            </a:lvl1pPr>
          </a:lstStyle>
          <a:p>
            <a:pPr lvl="0"/>
            <a:r>
              <a:rPr lang="zh-CN" altLang="zh-CN" noProof="0" smtClean="0"/>
              <a:t>单击此处编辑母版标题样式</a:t>
            </a:r>
          </a:p>
        </p:txBody>
      </p:sp>
      <p:sp>
        <p:nvSpPr>
          <p:cNvPr id="2051" name="Rectangle 3"/>
          <p:cNvSpPr>
            <a:spLocks noGrp="1" noRot="1" noChangeArrowheads="1"/>
          </p:cNvSpPr>
          <p:nvPr>
            <p:ph type="subTitle" idx="1"/>
          </p:nvPr>
        </p:nvSpPr>
        <p:spPr>
          <a:xfrm>
            <a:off x="3962198" y="3657802"/>
            <a:ext cx="4572000" cy="1676198"/>
          </a:xfrm>
        </p:spPr>
        <p:txBody>
          <a:bodyPr/>
          <a:lstStyle>
            <a:lvl1pPr marL="0" indent="0" algn="ctr">
              <a:buFont typeface="Wingdings" panose="05000000000000000000" pitchFamily="2" charset="2"/>
              <a:buNone/>
              <a:defRPr/>
            </a:lvl1pPr>
          </a:lstStyle>
          <a:p>
            <a:pPr lvl="0"/>
            <a:r>
              <a:rPr lang="zh-CN" altLang="zh-CN" noProof="0" smtClean="0"/>
              <a:t>单击此处编辑母版副标题样式</a:t>
            </a:r>
          </a:p>
        </p:txBody>
      </p:sp>
      <p:sp>
        <p:nvSpPr>
          <p:cNvPr id="2052" name="Rectangle 4"/>
          <p:cNvSpPr>
            <a:spLocks noGrp="1" noChangeArrowheads="1"/>
          </p:cNvSpPr>
          <p:nvPr>
            <p:ph type="dt" sz="half" idx="2"/>
          </p:nvPr>
        </p:nvSpPr>
        <p:spPr>
          <a:xfrm>
            <a:off x="301877" y="6076849"/>
            <a:ext cx="2289024" cy="476250"/>
          </a:xfrm>
        </p:spPr>
        <p:txBody>
          <a:bodyPr/>
          <a:lstStyle>
            <a:lvl1pPr>
              <a:defRPr/>
            </a:lvl1pPr>
          </a:lstStyle>
          <a:p>
            <a:endParaRPr lang="zh-CN" altLang="zh-CN">
              <a:solidFill>
                <a:srgbClr val="0033CC"/>
              </a:solidFill>
            </a:endParaRPr>
          </a:p>
        </p:txBody>
      </p:sp>
      <p:sp>
        <p:nvSpPr>
          <p:cNvPr id="2053" name="Rectangle 5"/>
          <p:cNvSpPr>
            <a:spLocks noGrp="1" noChangeArrowheads="1"/>
          </p:cNvSpPr>
          <p:nvPr>
            <p:ph type="ftr" sz="quarter" idx="3"/>
          </p:nvPr>
        </p:nvSpPr>
        <p:spPr>
          <a:xfrm>
            <a:off x="3124099" y="6076849"/>
            <a:ext cx="2895802" cy="476250"/>
          </a:xfrm>
        </p:spPr>
        <p:txBody>
          <a:bodyPr/>
          <a:lstStyle>
            <a:lvl1pPr>
              <a:defRPr/>
            </a:lvl1pPr>
          </a:lstStyle>
          <a:p>
            <a:endParaRPr lang="zh-CN" altLang="zh-CN">
              <a:solidFill>
                <a:srgbClr val="0033CC"/>
              </a:solidFill>
            </a:endParaRPr>
          </a:p>
        </p:txBody>
      </p:sp>
      <p:sp>
        <p:nvSpPr>
          <p:cNvPr id="2054" name="Rectangle 6"/>
          <p:cNvSpPr>
            <a:spLocks noGrp="1" noChangeArrowheads="1"/>
          </p:cNvSpPr>
          <p:nvPr>
            <p:ph type="sldNum" sz="quarter" idx="4"/>
          </p:nvPr>
        </p:nvSpPr>
        <p:spPr>
          <a:xfrm>
            <a:off x="6553099" y="6076849"/>
            <a:ext cx="2289528" cy="476250"/>
          </a:xfrm>
        </p:spPr>
        <p:txBody>
          <a:bodyPr/>
          <a:lstStyle>
            <a:lvl1pPr>
              <a:defRPr/>
            </a:lvl1pPr>
          </a:lstStyle>
          <a:p>
            <a:fld id="{CAA1D03A-0DFD-4F13-8CA2-E97BD7669D29}"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426184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7094514F-30CB-45CB-8559-89060D08987E}"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12380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9834" y="686405"/>
            <a:ext cx="2135817" cy="518079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877" y="686405"/>
            <a:ext cx="6359575" cy="518079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9C9EC590-45EF-49CE-B41F-A8C2906744B6}"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4025459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877" y="686405"/>
            <a:ext cx="8543774" cy="51807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1877" y="6020405"/>
            <a:ext cx="2289024" cy="475746"/>
          </a:xfrm>
        </p:spPr>
        <p:txBody>
          <a:bodyPr/>
          <a:lstStyle>
            <a:lvl1pPr>
              <a:defRPr/>
            </a:lvl1pPr>
          </a:lstStyle>
          <a:p>
            <a:endParaRPr lang="zh-CN" altLang="zh-CN">
              <a:solidFill>
                <a:srgbClr val="0033CC"/>
              </a:solidFill>
            </a:endParaRPr>
          </a:p>
        </p:txBody>
      </p:sp>
      <p:sp>
        <p:nvSpPr>
          <p:cNvPr id="4" name="页脚占位符 3"/>
          <p:cNvSpPr>
            <a:spLocks noGrp="1"/>
          </p:cNvSpPr>
          <p:nvPr>
            <p:ph type="ftr" sz="quarter" idx="11"/>
          </p:nvPr>
        </p:nvSpPr>
        <p:spPr>
          <a:xfrm>
            <a:off x="3124099" y="6020405"/>
            <a:ext cx="2895802" cy="475746"/>
          </a:xfrm>
        </p:spPr>
        <p:txBody>
          <a:bodyPr/>
          <a:lstStyle>
            <a:lvl1pPr>
              <a:defRPr/>
            </a:lvl1pPr>
          </a:lstStyle>
          <a:p>
            <a:endParaRPr lang="zh-CN" altLang="zh-CN">
              <a:solidFill>
                <a:srgbClr val="0033CC"/>
              </a:solidFill>
            </a:endParaRPr>
          </a:p>
        </p:txBody>
      </p:sp>
      <p:sp>
        <p:nvSpPr>
          <p:cNvPr id="5" name="灯片编号占位符 4"/>
          <p:cNvSpPr>
            <a:spLocks noGrp="1"/>
          </p:cNvSpPr>
          <p:nvPr>
            <p:ph type="sldNum" sz="quarter" idx="12"/>
          </p:nvPr>
        </p:nvSpPr>
        <p:spPr>
          <a:xfrm>
            <a:off x="6553099" y="6020405"/>
            <a:ext cx="2289528" cy="475746"/>
          </a:xfrm>
        </p:spPr>
        <p:txBody>
          <a:bodyPr/>
          <a:lstStyle>
            <a:lvl1pPr>
              <a:defRPr/>
            </a:lvl1pPr>
          </a:lstStyle>
          <a:p>
            <a:fld id="{D5A00BA0-6BA2-491E-99CE-5A9891697177}"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333872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877" y="686405"/>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901" y="1981099"/>
            <a:ext cx="4245932" cy="38860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99214" y="1981099"/>
            <a:ext cx="4246437" cy="19186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99214" y="3948087"/>
            <a:ext cx="4246437" cy="19191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877" y="6020405"/>
            <a:ext cx="2289024" cy="475746"/>
          </a:xfrm>
        </p:spPr>
        <p:txBody>
          <a:bodyPr/>
          <a:lstStyle>
            <a:lvl1pPr>
              <a:defRPr/>
            </a:lvl1pPr>
          </a:lstStyle>
          <a:p>
            <a:endParaRPr lang="zh-CN" altLang="zh-CN">
              <a:solidFill>
                <a:srgbClr val="0033CC"/>
              </a:solidFill>
            </a:endParaRPr>
          </a:p>
        </p:txBody>
      </p:sp>
      <p:sp>
        <p:nvSpPr>
          <p:cNvPr id="7" name="页脚占位符 6"/>
          <p:cNvSpPr>
            <a:spLocks noGrp="1"/>
          </p:cNvSpPr>
          <p:nvPr>
            <p:ph type="ftr" sz="quarter" idx="11"/>
          </p:nvPr>
        </p:nvSpPr>
        <p:spPr>
          <a:xfrm>
            <a:off x="3124099" y="6020405"/>
            <a:ext cx="2895802" cy="475746"/>
          </a:xfrm>
        </p:spPr>
        <p:txBody>
          <a:bodyPr/>
          <a:lstStyle>
            <a:lvl1pPr>
              <a:defRPr/>
            </a:lvl1pPr>
          </a:lstStyle>
          <a:p>
            <a:endParaRPr lang="zh-CN" altLang="zh-CN">
              <a:solidFill>
                <a:srgbClr val="0033CC"/>
              </a:solidFill>
            </a:endParaRPr>
          </a:p>
        </p:txBody>
      </p:sp>
      <p:sp>
        <p:nvSpPr>
          <p:cNvPr id="8" name="灯片编号占位符 7"/>
          <p:cNvSpPr>
            <a:spLocks noGrp="1"/>
          </p:cNvSpPr>
          <p:nvPr>
            <p:ph type="sldNum" sz="quarter" idx="12"/>
          </p:nvPr>
        </p:nvSpPr>
        <p:spPr>
          <a:xfrm>
            <a:off x="6553099" y="6020405"/>
            <a:ext cx="2289528" cy="475746"/>
          </a:xfrm>
        </p:spPr>
        <p:txBody>
          <a:bodyPr/>
          <a:lstStyle>
            <a:lvl1pPr>
              <a:defRPr/>
            </a:lvl1pPr>
          </a:lstStyle>
          <a:p>
            <a:fld id="{6A6C67FD-61C6-4D7E-B58C-BAD45ADBAB2A}"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033488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877" y="686405"/>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4901" y="1981099"/>
            <a:ext cx="4245932" cy="19186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99214" y="1981099"/>
            <a:ext cx="4246437" cy="19186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04901" y="3948087"/>
            <a:ext cx="4245932" cy="19191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599214" y="3948087"/>
            <a:ext cx="4246437" cy="19191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01877" y="6020405"/>
            <a:ext cx="2289024" cy="475746"/>
          </a:xfrm>
        </p:spPr>
        <p:txBody>
          <a:bodyPr/>
          <a:lstStyle>
            <a:lvl1pPr>
              <a:defRPr/>
            </a:lvl1pPr>
          </a:lstStyle>
          <a:p>
            <a:endParaRPr lang="zh-CN" altLang="zh-CN">
              <a:solidFill>
                <a:srgbClr val="0033CC"/>
              </a:solidFill>
            </a:endParaRPr>
          </a:p>
        </p:txBody>
      </p:sp>
      <p:sp>
        <p:nvSpPr>
          <p:cNvPr id="8" name="页脚占位符 7"/>
          <p:cNvSpPr>
            <a:spLocks noGrp="1"/>
          </p:cNvSpPr>
          <p:nvPr>
            <p:ph type="ftr" sz="quarter" idx="11"/>
          </p:nvPr>
        </p:nvSpPr>
        <p:spPr>
          <a:xfrm>
            <a:off x="3124099" y="6020405"/>
            <a:ext cx="2895802" cy="475746"/>
          </a:xfrm>
        </p:spPr>
        <p:txBody>
          <a:bodyPr/>
          <a:lstStyle>
            <a:lvl1pPr>
              <a:defRPr/>
            </a:lvl1pPr>
          </a:lstStyle>
          <a:p>
            <a:endParaRPr lang="zh-CN" altLang="zh-CN">
              <a:solidFill>
                <a:srgbClr val="0033CC"/>
              </a:solidFill>
            </a:endParaRPr>
          </a:p>
        </p:txBody>
      </p:sp>
      <p:sp>
        <p:nvSpPr>
          <p:cNvPr id="9" name="灯片编号占位符 8"/>
          <p:cNvSpPr>
            <a:spLocks noGrp="1"/>
          </p:cNvSpPr>
          <p:nvPr>
            <p:ph type="sldNum" sz="quarter" idx="12"/>
          </p:nvPr>
        </p:nvSpPr>
        <p:spPr>
          <a:xfrm>
            <a:off x="6553099" y="6020405"/>
            <a:ext cx="2289528" cy="475746"/>
          </a:xfrm>
        </p:spPr>
        <p:txBody>
          <a:bodyPr/>
          <a:lstStyle>
            <a:lvl1pPr>
              <a:defRPr/>
            </a:lvl1pPr>
          </a:lstStyle>
          <a:p>
            <a:fld id="{39123F30-D4C5-454D-AC9C-785A383BD71E}"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839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C7241031-9546-4AA1-A01E-19A0348DF8F6}"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311557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913" y="1709965"/>
            <a:ext cx="7886599" cy="2852460"/>
          </a:xfrm>
        </p:spPr>
        <p:txBody>
          <a:bodyPr anchor="b"/>
          <a:lstStyle>
            <a:lvl1pPr>
              <a:defRPr sz="190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913" y="4589639"/>
            <a:ext cx="7886599" cy="1499810"/>
          </a:xfrm>
        </p:spPr>
        <p:txBody>
          <a:bodyPr/>
          <a:lstStyle>
            <a:lvl1pPr marL="0" indent="0">
              <a:buNone/>
              <a:defRPr sz="762"/>
            </a:lvl1pPr>
            <a:lvl2pPr marL="145161" indent="0">
              <a:buNone/>
              <a:defRPr sz="635"/>
            </a:lvl2pPr>
            <a:lvl3pPr marL="290322" indent="0">
              <a:buNone/>
              <a:defRPr sz="572"/>
            </a:lvl3pPr>
            <a:lvl4pPr marL="435483" indent="0">
              <a:buNone/>
              <a:defRPr sz="508"/>
            </a:lvl4pPr>
            <a:lvl5pPr marL="580644" indent="0">
              <a:buNone/>
              <a:defRPr sz="508"/>
            </a:lvl5pPr>
            <a:lvl6pPr marL="725805" indent="0">
              <a:buNone/>
              <a:defRPr sz="508"/>
            </a:lvl6pPr>
            <a:lvl7pPr marL="870966" indent="0">
              <a:buNone/>
              <a:defRPr sz="508"/>
            </a:lvl7pPr>
            <a:lvl8pPr marL="1016127" indent="0">
              <a:buNone/>
              <a:defRPr sz="508"/>
            </a:lvl8pPr>
            <a:lvl9pPr marL="1161288" indent="0">
              <a:buNone/>
              <a:defRPr sz="508"/>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21C2A149-6197-4D64-91E7-43586BF75FBB}"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13860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901" y="1981099"/>
            <a:ext cx="4245932" cy="38860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9214" y="1981099"/>
            <a:ext cx="4246437" cy="38860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AA789550-4E65-4157-97BA-F542BA376B6B}"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41200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961" y="365377"/>
            <a:ext cx="7886599" cy="132543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960" y="1681238"/>
            <a:ext cx="3868460" cy="823988"/>
          </a:xfrm>
        </p:spPr>
        <p:txBody>
          <a:bodyPr anchor="b"/>
          <a:lstStyle>
            <a:lvl1pPr marL="0" indent="0">
              <a:buNone/>
              <a:defRPr sz="762" b="1"/>
            </a:lvl1pPr>
            <a:lvl2pPr marL="145161" indent="0">
              <a:buNone/>
              <a:defRPr sz="635" b="1"/>
            </a:lvl2pPr>
            <a:lvl3pPr marL="290322" indent="0">
              <a:buNone/>
              <a:defRPr sz="572" b="1"/>
            </a:lvl3pPr>
            <a:lvl4pPr marL="435483" indent="0">
              <a:buNone/>
              <a:defRPr sz="508" b="1"/>
            </a:lvl4pPr>
            <a:lvl5pPr marL="580644" indent="0">
              <a:buNone/>
              <a:defRPr sz="508" b="1"/>
            </a:lvl5pPr>
            <a:lvl6pPr marL="725805" indent="0">
              <a:buNone/>
              <a:defRPr sz="508" b="1"/>
            </a:lvl6pPr>
            <a:lvl7pPr marL="870966" indent="0">
              <a:buNone/>
              <a:defRPr sz="508" b="1"/>
            </a:lvl7pPr>
            <a:lvl8pPr marL="1016127" indent="0">
              <a:buNone/>
              <a:defRPr sz="508" b="1"/>
            </a:lvl8pPr>
            <a:lvl9pPr marL="1161288" indent="0">
              <a:buNone/>
              <a:defRPr sz="508" b="1"/>
            </a:lvl9pPr>
          </a:lstStyle>
          <a:p>
            <a:pPr lvl="0"/>
            <a:r>
              <a:rPr lang="zh-CN" altLang="en-US" smtClean="0"/>
              <a:t>单击此处编辑母版文本样式</a:t>
            </a:r>
          </a:p>
        </p:txBody>
      </p:sp>
      <p:sp>
        <p:nvSpPr>
          <p:cNvPr id="4" name="内容占位符 3"/>
          <p:cNvSpPr>
            <a:spLocks noGrp="1"/>
          </p:cNvSpPr>
          <p:nvPr>
            <p:ph sz="half" idx="2"/>
          </p:nvPr>
        </p:nvSpPr>
        <p:spPr>
          <a:xfrm>
            <a:off x="629960" y="2505226"/>
            <a:ext cx="3868460" cy="3684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8949" y="1681238"/>
            <a:ext cx="3887611" cy="823988"/>
          </a:xfrm>
        </p:spPr>
        <p:txBody>
          <a:bodyPr anchor="b"/>
          <a:lstStyle>
            <a:lvl1pPr marL="0" indent="0">
              <a:buNone/>
              <a:defRPr sz="762" b="1"/>
            </a:lvl1pPr>
            <a:lvl2pPr marL="145161" indent="0">
              <a:buNone/>
              <a:defRPr sz="635" b="1"/>
            </a:lvl2pPr>
            <a:lvl3pPr marL="290322" indent="0">
              <a:buNone/>
              <a:defRPr sz="572" b="1"/>
            </a:lvl3pPr>
            <a:lvl4pPr marL="435483" indent="0">
              <a:buNone/>
              <a:defRPr sz="508" b="1"/>
            </a:lvl4pPr>
            <a:lvl5pPr marL="580644" indent="0">
              <a:buNone/>
              <a:defRPr sz="508" b="1"/>
            </a:lvl5pPr>
            <a:lvl6pPr marL="725805" indent="0">
              <a:buNone/>
              <a:defRPr sz="508" b="1"/>
            </a:lvl6pPr>
            <a:lvl7pPr marL="870966" indent="0">
              <a:buNone/>
              <a:defRPr sz="508" b="1"/>
            </a:lvl7pPr>
            <a:lvl8pPr marL="1016127" indent="0">
              <a:buNone/>
              <a:defRPr sz="508" b="1"/>
            </a:lvl8pPr>
            <a:lvl9pPr marL="1161288" indent="0">
              <a:buNone/>
              <a:defRPr sz="508" b="1"/>
            </a:lvl9pPr>
          </a:lstStyle>
          <a:p>
            <a:pPr lvl="0"/>
            <a:r>
              <a:rPr lang="zh-CN" altLang="en-US" smtClean="0"/>
              <a:t>单击此处编辑母版文本样式</a:t>
            </a:r>
          </a:p>
        </p:txBody>
      </p:sp>
      <p:sp>
        <p:nvSpPr>
          <p:cNvPr id="6" name="内容占位符 5"/>
          <p:cNvSpPr>
            <a:spLocks noGrp="1"/>
          </p:cNvSpPr>
          <p:nvPr>
            <p:ph sz="quarter" idx="4"/>
          </p:nvPr>
        </p:nvSpPr>
        <p:spPr>
          <a:xfrm>
            <a:off x="4628949" y="2505226"/>
            <a:ext cx="3887611" cy="3684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33CC"/>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33CC"/>
              </a:solidFill>
            </a:endParaRPr>
          </a:p>
        </p:txBody>
      </p:sp>
      <p:sp>
        <p:nvSpPr>
          <p:cNvPr id="9" name="灯片编号占位符 8"/>
          <p:cNvSpPr>
            <a:spLocks noGrp="1"/>
          </p:cNvSpPr>
          <p:nvPr>
            <p:ph type="sldNum" sz="quarter" idx="12"/>
          </p:nvPr>
        </p:nvSpPr>
        <p:spPr/>
        <p:txBody>
          <a:bodyPr/>
          <a:lstStyle>
            <a:lvl1pPr>
              <a:defRPr/>
            </a:lvl1pPr>
          </a:lstStyle>
          <a:p>
            <a:fld id="{8F6F7FEF-36CE-4F25-BE8A-B083F9BE70CC}"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80376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33CC"/>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33CC"/>
              </a:solidFill>
            </a:endParaRPr>
          </a:p>
        </p:txBody>
      </p:sp>
      <p:sp>
        <p:nvSpPr>
          <p:cNvPr id="5" name="灯片编号占位符 4"/>
          <p:cNvSpPr>
            <a:spLocks noGrp="1"/>
          </p:cNvSpPr>
          <p:nvPr>
            <p:ph type="sldNum" sz="quarter" idx="12"/>
          </p:nvPr>
        </p:nvSpPr>
        <p:spPr/>
        <p:txBody>
          <a:bodyPr/>
          <a:lstStyle>
            <a:lvl1pPr>
              <a:defRPr/>
            </a:lvl1pPr>
          </a:lstStyle>
          <a:p>
            <a:fld id="{5D0B9C6C-24CC-4228-8DAA-17740CD1609A}"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77105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33CC"/>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33CC"/>
              </a:solidFill>
            </a:endParaRPr>
          </a:p>
        </p:txBody>
      </p:sp>
      <p:sp>
        <p:nvSpPr>
          <p:cNvPr id="4" name="灯片编号占位符 3"/>
          <p:cNvSpPr>
            <a:spLocks noGrp="1"/>
          </p:cNvSpPr>
          <p:nvPr>
            <p:ph type="sldNum" sz="quarter" idx="12"/>
          </p:nvPr>
        </p:nvSpPr>
        <p:spPr/>
        <p:txBody>
          <a:bodyPr/>
          <a:lstStyle>
            <a:lvl1pPr>
              <a:defRPr/>
            </a:lvl1pPr>
          </a:lstStyle>
          <a:p>
            <a:fld id="{5F14B939-0CA5-47C9-8C1E-1BD8A49948E5}"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39481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60" y="457099"/>
            <a:ext cx="2949222" cy="1600099"/>
          </a:xfrm>
        </p:spPr>
        <p:txBody>
          <a:bodyPr anchor="b"/>
          <a:lstStyle>
            <a:lvl1pPr>
              <a:defRPr sz="1016"/>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611" y="987274"/>
            <a:ext cx="4628949" cy="4873877"/>
          </a:xfrm>
        </p:spPr>
        <p:txBody>
          <a:bodyPr/>
          <a:lstStyle>
            <a:lvl1pPr>
              <a:defRPr sz="1016"/>
            </a:lvl1pPr>
            <a:lvl2pPr>
              <a:defRPr sz="889"/>
            </a:lvl2pPr>
            <a:lvl3pPr>
              <a:defRPr sz="762"/>
            </a:lvl3pPr>
            <a:lvl4pPr>
              <a:defRPr sz="635"/>
            </a:lvl4pPr>
            <a:lvl5pPr>
              <a:defRPr sz="635"/>
            </a:lvl5pPr>
            <a:lvl6pPr>
              <a:defRPr sz="635"/>
            </a:lvl6pPr>
            <a:lvl7pPr>
              <a:defRPr sz="635"/>
            </a:lvl7pPr>
            <a:lvl8pPr>
              <a:defRPr sz="635"/>
            </a:lvl8pPr>
            <a:lvl9pPr>
              <a:defRPr sz="63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960" y="2057198"/>
            <a:ext cx="2949222" cy="3812016"/>
          </a:xfrm>
        </p:spPr>
        <p:txBody>
          <a:bodyPr/>
          <a:lstStyle>
            <a:lvl1pPr marL="0" indent="0">
              <a:buNone/>
              <a:defRPr sz="508"/>
            </a:lvl1pPr>
            <a:lvl2pPr marL="145161" indent="0">
              <a:buNone/>
              <a:defRPr sz="445"/>
            </a:lvl2pPr>
            <a:lvl3pPr marL="290322" indent="0">
              <a:buNone/>
              <a:defRPr sz="381"/>
            </a:lvl3pPr>
            <a:lvl4pPr marL="435483" indent="0">
              <a:buNone/>
              <a:defRPr sz="318"/>
            </a:lvl4pPr>
            <a:lvl5pPr marL="580644" indent="0">
              <a:buNone/>
              <a:defRPr sz="318"/>
            </a:lvl5pPr>
            <a:lvl6pPr marL="725805" indent="0">
              <a:buNone/>
              <a:defRPr sz="318"/>
            </a:lvl6pPr>
            <a:lvl7pPr marL="870966" indent="0">
              <a:buNone/>
              <a:defRPr sz="318"/>
            </a:lvl7pPr>
            <a:lvl8pPr marL="1016127" indent="0">
              <a:buNone/>
              <a:defRPr sz="318"/>
            </a:lvl8pPr>
            <a:lvl9pPr marL="1161288" indent="0">
              <a:buNone/>
              <a:defRPr sz="318"/>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35B4EA25-3090-47FF-BAB6-D327457B6123}"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97255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60" y="457099"/>
            <a:ext cx="2949222" cy="1600099"/>
          </a:xfrm>
        </p:spPr>
        <p:txBody>
          <a:bodyPr anchor="b"/>
          <a:lstStyle>
            <a:lvl1pPr>
              <a:defRPr sz="1016"/>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611" y="987274"/>
            <a:ext cx="4628949" cy="4873877"/>
          </a:xfrm>
        </p:spPr>
        <p:txBody>
          <a:bodyPr/>
          <a:lstStyle>
            <a:lvl1pPr marL="0" indent="0">
              <a:buNone/>
              <a:defRPr sz="1016"/>
            </a:lvl1pPr>
            <a:lvl2pPr marL="145161" indent="0">
              <a:buNone/>
              <a:defRPr sz="889"/>
            </a:lvl2pPr>
            <a:lvl3pPr marL="290322" indent="0">
              <a:buNone/>
              <a:defRPr sz="762"/>
            </a:lvl3pPr>
            <a:lvl4pPr marL="435483" indent="0">
              <a:buNone/>
              <a:defRPr sz="635"/>
            </a:lvl4pPr>
            <a:lvl5pPr marL="580644" indent="0">
              <a:buNone/>
              <a:defRPr sz="635"/>
            </a:lvl5pPr>
            <a:lvl6pPr marL="725805" indent="0">
              <a:buNone/>
              <a:defRPr sz="635"/>
            </a:lvl6pPr>
            <a:lvl7pPr marL="870966" indent="0">
              <a:buNone/>
              <a:defRPr sz="635"/>
            </a:lvl7pPr>
            <a:lvl8pPr marL="1016127" indent="0">
              <a:buNone/>
              <a:defRPr sz="635"/>
            </a:lvl8pPr>
            <a:lvl9pPr marL="1161288" indent="0">
              <a:buNone/>
              <a:defRPr sz="635"/>
            </a:lvl9pPr>
          </a:lstStyle>
          <a:p>
            <a:endParaRPr lang="zh-CN" altLang="en-US"/>
          </a:p>
        </p:txBody>
      </p:sp>
      <p:sp>
        <p:nvSpPr>
          <p:cNvPr id="4" name="文本占位符 3"/>
          <p:cNvSpPr>
            <a:spLocks noGrp="1"/>
          </p:cNvSpPr>
          <p:nvPr>
            <p:ph type="body" sz="half" idx="2"/>
          </p:nvPr>
        </p:nvSpPr>
        <p:spPr>
          <a:xfrm>
            <a:off x="629960" y="2057198"/>
            <a:ext cx="2949222" cy="3812016"/>
          </a:xfrm>
        </p:spPr>
        <p:txBody>
          <a:bodyPr/>
          <a:lstStyle>
            <a:lvl1pPr marL="0" indent="0">
              <a:buNone/>
              <a:defRPr sz="508"/>
            </a:lvl1pPr>
            <a:lvl2pPr marL="145161" indent="0">
              <a:buNone/>
              <a:defRPr sz="445"/>
            </a:lvl2pPr>
            <a:lvl3pPr marL="290322" indent="0">
              <a:buNone/>
              <a:defRPr sz="381"/>
            </a:lvl3pPr>
            <a:lvl4pPr marL="435483" indent="0">
              <a:buNone/>
              <a:defRPr sz="318"/>
            </a:lvl4pPr>
            <a:lvl5pPr marL="580644" indent="0">
              <a:buNone/>
              <a:defRPr sz="318"/>
            </a:lvl5pPr>
            <a:lvl6pPr marL="725805" indent="0">
              <a:buNone/>
              <a:defRPr sz="318"/>
            </a:lvl6pPr>
            <a:lvl7pPr marL="870966" indent="0">
              <a:buNone/>
              <a:defRPr sz="318"/>
            </a:lvl7pPr>
            <a:lvl8pPr marL="1016127" indent="0">
              <a:buNone/>
              <a:defRPr sz="318"/>
            </a:lvl8pPr>
            <a:lvl9pPr marL="1161288" indent="0">
              <a:buNone/>
              <a:defRPr sz="318"/>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95A8609E-36F2-47E4-8A03-D6E586A57609}"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72047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1">
            <a:alpha val="0"/>
          </a:schemeClr>
        </a:solid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877" y="686405"/>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36" tIns="144018" rIns="288036" bIns="144018"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Rot="1" noChangeArrowheads="1"/>
          </p:cNvSpPr>
          <p:nvPr>
            <p:ph type="body" idx="1"/>
          </p:nvPr>
        </p:nvSpPr>
        <p:spPr bwMode="auto">
          <a:xfrm>
            <a:off x="304901" y="1981099"/>
            <a:ext cx="8540750" cy="388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36" tIns="144018" rIns="288036" bIns="144018"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301877" y="6020405"/>
            <a:ext cx="2289024" cy="47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36" tIns="144018" rIns="288036" bIns="144018" numCol="1" anchor="t" anchorCtr="0" compatLnSpc="1">
            <a:prstTxWarp prst="textNoShape">
              <a:avLst/>
            </a:prstTxWarp>
          </a:bodyPr>
          <a:lstStyle>
            <a:lvl1pPr defTabSz="914313">
              <a:defRPr sz="1397"/>
            </a:lvl1pPr>
          </a:lstStyle>
          <a:p>
            <a:pPr fontAlgn="base">
              <a:spcBef>
                <a:spcPct val="0"/>
              </a:spcBef>
              <a:spcAft>
                <a:spcPct val="0"/>
              </a:spcAft>
              <a:buFont typeface="Arial" panose="020B0604020202020204" pitchFamily="34" charset="0"/>
              <a:buNone/>
            </a:pPr>
            <a:endParaRPr lang="zh-CN" altLang="zh-CN">
              <a:solidFill>
                <a:srgbClr val="0033CC"/>
              </a:solidFill>
            </a:endParaRPr>
          </a:p>
        </p:txBody>
      </p:sp>
      <p:sp>
        <p:nvSpPr>
          <p:cNvPr id="1029" name="Rectangle 5"/>
          <p:cNvSpPr>
            <a:spLocks noGrp="1" noChangeArrowheads="1"/>
          </p:cNvSpPr>
          <p:nvPr>
            <p:ph type="ftr" sz="quarter" idx="3"/>
          </p:nvPr>
        </p:nvSpPr>
        <p:spPr bwMode="auto">
          <a:xfrm>
            <a:off x="3124099" y="6020405"/>
            <a:ext cx="2895802" cy="47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36" tIns="144018" rIns="288036" bIns="144018" numCol="1" anchor="t" anchorCtr="0" compatLnSpc="1">
            <a:prstTxWarp prst="textNoShape">
              <a:avLst/>
            </a:prstTxWarp>
          </a:bodyPr>
          <a:lstStyle>
            <a:lvl1pPr algn="ctr" defTabSz="914313">
              <a:defRPr sz="1397"/>
            </a:lvl1pPr>
          </a:lstStyle>
          <a:p>
            <a:pPr fontAlgn="base">
              <a:spcBef>
                <a:spcPct val="0"/>
              </a:spcBef>
              <a:spcAft>
                <a:spcPct val="0"/>
              </a:spcAft>
              <a:buFont typeface="Arial" panose="020B0604020202020204" pitchFamily="34" charset="0"/>
              <a:buNone/>
            </a:pPr>
            <a:endParaRPr lang="zh-CN" altLang="zh-CN">
              <a:solidFill>
                <a:srgbClr val="0033CC"/>
              </a:solidFill>
            </a:endParaRPr>
          </a:p>
        </p:txBody>
      </p:sp>
      <p:sp>
        <p:nvSpPr>
          <p:cNvPr id="1030" name="Rectangle 6"/>
          <p:cNvSpPr>
            <a:spLocks noGrp="1" noChangeArrowheads="1"/>
          </p:cNvSpPr>
          <p:nvPr>
            <p:ph type="sldNum" sz="quarter" idx="4"/>
          </p:nvPr>
        </p:nvSpPr>
        <p:spPr bwMode="auto">
          <a:xfrm>
            <a:off x="6553099" y="6020405"/>
            <a:ext cx="2289528" cy="47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36" tIns="144018" rIns="288036" bIns="144018" numCol="1" anchor="t" anchorCtr="0" compatLnSpc="1">
            <a:prstTxWarp prst="textNoShape">
              <a:avLst/>
            </a:prstTxWarp>
          </a:bodyPr>
          <a:lstStyle>
            <a:lvl1pPr algn="r" defTabSz="914313">
              <a:defRPr sz="1397"/>
            </a:lvl1pPr>
          </a:lstStyle>
          <a:p>
            <a:pPr fontAlgn="base">
              <a:spcBef>
                <a:spcPct val="0"/>
              </a:spcBef>
              <a:spcAft>
                <a:spcPct val="0"/>
              </a:spcAft>
              <a:buFont typeface="Arial" panose="020B0604020202020204" pitchFamily="34" charset="0"/>
              <a:buNone/>
            </a:pPr>
            <a:fld id="{6FE5E0EA-2661-413E-8A0E-D148724EE6C0}" type="slidenum">
              <a:rPr lang="zh-CN" altLang="zh-CN">
                <a:solidFill>
                  <a:srgbClr val="0033CC"/>
                </a:solidFill>
              </a:rPr>
              <a:pPr fontAlgn="base">
                <a:spcBef>
                  <a:spcPct val="0"/>
                </a:spcBef>
                <a:spcAft>
                  <a:spcPct val="0"/>
                </a:spcAft>
                <a:buFont typeface="Arial" panose="020B0604020202020204" pitchFamily="34" charset="0"/>
                <a:buNone/>
              </a:pPr>
              <a:t>‹#›</a:t>
            </a:fld>
            <a:endParaRPr lang="zh-CN" altLang="zh-CN">
              <a:solidFill>
                <a:srgbClr val="0033CC"/>
              </a:solidFill>
            </a:endParaRPr>
          </a:p>
        </p:txBody>
      </p:sp>
    </p:spTree>
    <p:extLst>
      <p:ext uri="{BB962C8B-B14F-4D97-AF65-F5344CB8AC3E}">
        <p14:creationId xmlns:p14="http://schemas.microsoft.com/office/powerpoint/2010/main" val="2034727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lvl1pPr algn="ctr" defTabSz="914313" rtl="0" fontAlgn="base">
        <a:spcBef>
          <a:spcPct val="0"/>
        </a:spcBef>
        <a:spcAft>
          <a:spcPct val="0"/>
        </a:spcAft>
        <a:defRPr sz="4413" kern="1200">
          <a:solidFill>
            <a:schemeClr val="tx2"/>
          </a:solidFill>
          <a:latin typeface="+mj-lt"/>
          <a:ea typeface="+mj-ea"/>
          <a:cs typeface="+mj-cs"/>
        </a:defRPr>
      </a:lvl1pPr>
      <a:lvl2pPr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2pPr>
      <a:lvl3pPr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3pPr>
      <a:lvl4pPr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4pPr>
      <a:lvl5pPr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5pPr>
      <a:lvl6pPr marL="145161"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6pPr>
      <a:lvl7pPr marL="290322"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7pPr>
      <a:lvl8pPr marL="435483"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8pPr>
      <a:lvl9pPr marL="580644"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9pPr>
    </p:titleStyle>
    <p:bodyStyle>
      <a:lvl1pPr marL="342741" indent="-342741" algn="l" defTabSz="914313" rtl="0" fontAlgn="base">
        <a:spcBef>
          <a:spcPct val="20000"/>
        </a:spcBef>
        <a:spcAft>
          <a:spcPct val="0"/>
        </a:spcAft>
        <a:buClr>
          <a:schemeClr val="hlink"/>
        </a:buClr>
        <a:buSzPct val="70000"/>
        <a:buFont typeface="Wingdings" panose="05000000000000000000" pitchFamily="2" charset="2"/>
        <a:buChar char="v"/>
        <a:defRPr sz="3207" kern="1200">
          <a:solidFill>
            <a:schemeClr val="tx1"/>
          </a:solidFill>
          <a:latin typeface="+mn-lt"/>
          <a:ea typeface="+mn-ea"/>
          <a:cs typeface="+mn-cs"/>
        </a:defRPr>
      </a:lvl1pPr>
      <a:lvl2pPr marL="742942" indent="-285786" algn="l" defTabSz="914313" rtl="0" fontAlgn="base">
        <a:spcBef>
          <a:spcPct val="20000"/>
        </a:spcBef>
        <a:spcAft>
          <a:spcPct val="0"/>
        </a:spcAft>
        <a:buClr>
          <a:schemeClr val="accent2"/>
        </a:buClr>
        <a:buSzPct val="85000"/>
        <a:buFont typeface="Wingdings" panose="05000000000000000000" pitchFamily="2" charset="2"/>
        <a:buChar char=""/>
        <a:defRPr sz="2794" kern="1200">
          <a:solidFill>
            <a:schemeClr val="tx1"/>
          </a:solidFill>
          <a:latin typeface="+mn-lt"/>
          <a:ea typeface="+mn-ea"/>
          <a:cs typeface="+mn-cs"/>
        </a:defRPr>
      </a:lvl2pPr>
      <a:lvl3pPr marL="1143143" indent="-228830" algn="l" defTabSz="914313" rtl="0" fontAlgn="base">
        <a:spcBef>
          <a:spcPct val="20000"/>
        </a:spcBef>
        <a:spcAft>
          <a:spcPct val="0"/>
        </a:spcAft>
        <a:buClr>
          <a:schemeClr val="hlink"/>
        </a:buClr>
        <a:buSzPct val="80000"/>
        <a:buFont typeface="Wingdings" panose="05000000000000000000" pitchFamily="2" charset="2"/>
        <a:buChar char="v"/>
        <a:defRPr sz="2413" kern="1200">
          <a:solidFill>
            <a:schemeClr val="tx1"/>
          </a:solidFill>
          <a:latin typeface="+mn-lt"/>
          <a:ea typeface="+mn-ea"/>
          <a:cs typeface="+mn-cs"/>
        </a:defRPr>
      </a:lvl3pPr>
      <a:lvl4pPr marL="1600299" indent="-228326" algn="l" defTabSz="914313"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56" indent="-228326" algn="l" defTabSz="914313"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798386" indent="-72581" algn="l" defTabSz="290322" rtl="0" eaLnBrk="1" latinLnBrk="0" hangingPunct="1">
        <a:lnSpc>
          <a:spcPct val="90000"/>
        </a:lnSpc>
        <a:spcBef>
          <a:spcPts val="159"/>
        </a:spcBef>
        <a:buFont typeface="Arial" panose="020B0604020202020204" pitchFamily="34" charset="0"/>
        <a:buChar char="•"/>
        <a:defRPr sz="572" kern="1200">
          <a:solidFill>
            <a:schemeClr val="tx1"/>
          </a:solidFill>
          <a:latin typeface="+mn-lt"/>
          <a:ea typeface="+mn-ea"/>
          <a:cs typeface="+mn-cs"/>
        </a:defRPr>
      </a:lvl6pPr>
      <a:lvl7pPr marL="943547" indent="-72581" algn="l" defTabSz="290322" rtl="0" eaLnBrk="1" latinLnBrk="0" hangingPunct="1">
        <a:lnSpc>
          <a:spcPct val="90000"/>
        </a:lnSpc>
        <a:spcBef>
          <a:spcPts val="159"/>
        </a:spcBef>
        <a:buFont typeface="Arial" panose="020B0604020202020204" pitchFamily="34" charset="0"/>
        <a:buChar char="•"/>
        <a:defRPr sz="572" kern="1200">
          <a:solidFill>
            <a:schemeClr val="tx1"/>
          </a:solidFill>
          <a:latin typeface="+mn-lt"/>
          <a:ea typeface="+mn-ea"/>
          <a:cs typeface="+mn-cs"/>
        </a:defRPr>
      </a:lvl7pPr>
      <a:lvl8pPr marL="1088708" indent="-72581" algn="l" defTabSz="290322" rtl="0" eaLnBrk="1" latinLnBrk="0" hangingPunct="1">
        <a:lnSpc>
          <a:spcPct val="90000"/>
        </a:lnSpc>
        <a:spcBef>
          <a:spcPts val="159"/>
        </a:spcBef>
        <a:buFont typeface="Arial" panose="020B0604020202020204" pitchFamily="34" charset="0"/>
        <a:buChar char="•"/>
        <a:defRPr sz="572" kern="1200">
          <a:solidFill>
            <a:schemeClr val="tx1"/>
          </a:solidFill>
          <a:latin typeface="+mn-lt"/>
          <a:ea typeface="+mn-ea"/>
          <a:cs typeface="+mn-cs"/>
        </a:defRPr>
      </a:lvl8pPr>
      <a:lvl9pPr marL="1233869" indent="-72581" algn="l" defTabSz="290322" rtl="0" eaLnBrk="1" latinLnBrk="0" hangingPunct="1">
        <a:lnSpc>
          <a:spcPct val="90000"/>
        </a:lnSpc>
        <a:spcBef>
          <a:spcPts val="159"/>
        </a:spcBef>
        <a:buFont typeface="Arial" panose="020B0604020202020204" pitchFamily="34" charset="0"/>
        <a:buChar char="•"/>
        <a:defRPr sz="572" kern="1200">
          <a:solidFill>
            <a:schemeClr val="tx1"/>
          </a:solidFill>
          <a:latin typeface="+mn-lt"/>
          <a:ea typeface="+mn-ea"/>
          <a:cs typeface="+mn-cs"/>
        </a:defRPr>
      </a:lvl9pPr>
    </p:bodyStyle>
    <p:otherStyle>
      <a:defPPr>
        <a:defRPr lang="zh-CN"/>
      </a:defPPr>
      <a:lvl1pPr marL="0" algn="l" defTabSz="290322" rtl="0" eaLnBrk="1" latinLnBrk="0" hangingPunct="1">
        <a:defRPr sz="572" kern="1200">
          <a:solidFill>
            <a:schemeClr val="tx1"/>
          </a:solidFill>
          <a:latin typeface="+mn-lt"/>
          <a:ea typeface="+mn-ea"/>
          <a:cs typeface="+mn-cs"/>
        </a:defRPr>
      </a:lvl1pPr>
      <a:lvl2pPr marL="145161" algn="l" defTabSz="290322" rtl="0" eaLnBrk="1" latinLnBrk="0" hangingPunct="1">
        <a:defRPr sz="572" kern="1200">
          <a:solidFill>
            <a:schemeClr val="tx1"/>
          </a:solidFill>
          <a:latin typeface="+mn-lt"/>
          <a:ea typeface="+mn-ea"/>
          <a:cs typeface="+mn-cs"/>
        </a:defRPr>
      </a:lvl2pPr>
      <a:lvl3pPr marL="290322" algn="l" defTabSz="290322" rtl="0" eaLnBrk="1" latinLnBrk="0" hangingPunct="1">
        <a:defRPr sz="572" kern="1200">
          <a:solidFill>
            <a:schemeClr val="tx1"/>
          </a:solidFill>
          <a:latin typeface="+mn-lt"/>
          <a:ea typeface="+mn-ea"/>
          <a:cs typeface="+mn-cs"/>
        </a:defRPr>
      </a:lvl3pPr>
      <a:lvl4pPr marL="435483" algn="l" defTabSz="290322" rtl="0" eaLnBrk="1" latinLnBrk="0" hangingPunct="1">
        <a:defRPr sz="572" kern="1200">
          <a:solidFill>
            <a:schemeClr val="tx1"/>
          </a:solidFill>
          <a:latin typeface="+mn-lt"/>
          <a:ea typeface="+mn-ea"/>
          <a:cs typeface="+mn-cs"/>
        </a:defRPr>
      </a:lvl4pPr>
      <a:lvl5pPr marL="580644" algn="l" defTabSz="290322" rtl="0" eaLnBrk="1" latinLnBrk="0" hangingPunct="1">
        <a:defRPr sz="572" kern="1200">
          <a:solidFill>
            <a:schemeClr val="tx1"/>
          </a:solidFill>
          <a:latin typeface="+mn-lt"/>
          <a:ea typeface="+mn-ea"/>
          <a:cs typeface="+mn-cs"/>
        </a:defRPr>
      </a:lvl5pPr>
      <a:lvl6pPr marL="725805" algn="l" defTabSz="290322" rtl="0" eaLnBrk="1" latinLnBrk="0" hangingPunct="1">
        <a:defRPr sz="572" kern="1200">
          <a:solidFill>
            <a:schemeClr val="tx1"/>
          </a:solidFill>
          <a:latin typeface="+mn-lt"/>
          <a:ea typeface="+mn-ea"/>
          <a:cs typeface="+mn-cs"/>
        </a:defRPr>
      </a:lvl6pPr>
      <a:lvl7pPr marL="870966" algn="l" defTabSz="290322" rtl="0" eaLnBrk="1" latinLnBrk="0" hangingPunct="1">
        <a:defRPr sz="572" kern="1200">
          <a:solidFill>
            <a:schemeClr val="tx1"/>
          </a:solidFill>
          <a:latin typeface="+mn-lt"/>
          <a:ea typeface="+mn-ea"/>
          <a:cs typeface="+mn-cs"/>
        </a:defRPr>
      </a:lvl7pPr>
      <a:lvl8pPr marL="1016127" algn="l" defTabSz="290322" rtl="0" eaLnBrk="1" latinLnBrk="0" hangingPunct="1">
        <a:defRPr sz="572" kern="1200">
          <a:solidFill>
            <a:schemeClr val="tx1"/>
          </a:solidFill>
          <a:latin typeface="+mn-lt"/>
          <a:ea typeface="+mn-ea"/>
          <a:cs typeface="+mn-cs"/>
        </a:defRPr>
      </a:lvl8pPr>
      <a:lvl9pPr marL="1161288" algn="l" defTabSz="290322" rtl="0" eaLnBrk="1" latinLnBrk="0" hangingPunct="1">
        <a:defRPr sz="5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0.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9.bin"/></Relationships>
</file>

<file path=ppt/slides/_rels/slide11.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5.wmf"/><Relationship Id="rId5" Type="http://schemas.openxmlformats.org/officeDocument/2006/relationships/oleObject" Target="../embeddings/oleObject62.bin"/><Relationship Id="rId4" Type="http://schemas.openxmlformats.org/officeDocument/2006/relationships/image" Target="../media/image54.w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69.bin"/><Relationship Id="rId18" Type="http://schemas.openxmlformats.org/officeDocument/2006/relationships/oleObject" Target="../embeddings/oleObject73.bin"/><Relationship Id="rId26" Type="http://schemas.openxmlformats.org/officeDocument/2006/relationships/image" Target="../media/image64.wmf"/><Relationship Id="rId39" Type="http://schemas.openxmlformats.org/officeDocument/2006/relationships/image" Target="../media/image69.wmf"/><Relationship Id="rId21" Type="http://schemas.openxmlformats.org/officeDocument/2006/relationships/oleObject" Target="../embeddings/oleObject75.bin"/><Relationship Id="rId34" Type="http://schemas.openxmlformats.org/officeDocument/2006/relationships/oleObject" Target="../embeddings/oleObject85.bin"/><Relationship Id="rId42" Type="http://schemas.openxmlformats.org/officeDocument/2006/relationships/oleObject" Target="../embeddings/oleObject89.bin"/><Relationship Id="rId47" Type="http://schemas.openxmlformats.org/officeDocument/2006/relationships/image" Target="../media/image73.wmf"/><Relationship Id="rId7"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oleObject" Target="../embeddings/oleObject71.bin"/><Relationship Id="rId29" Type="http://schemas.openxmlformats.org/officeDocument/2006/relationships/oleObject" Target="../embeddings/oleObject82.bin"/><Relationship Id="rId1" Type="http://schemas.openxmlformats.org/officeDocument/2006/relationships/vmlDrawing" Target="../drawings/vmlDrawing10.vml"/><Relationship Id="rId6" Type="http://schemas.openxmlformats.org/officeDocument/2006/relationships/image" Target="../media/image58.wmf"/><Relationship Id="rId11" Type="http://schemas.openxmlformats.org/officeDocument/2006/relationships/oleObject" Target="../embeddings/oleObject68.bin"/><Relationship Id="rId24" Type="http://schemas.openxmlformats.org/officeDocument/2006/relationships/oleObject" Target="../embeddings/oleObject78.bin"/><Relationship Id="rId32" Type="http://schemas.openxmlformats.org/officeDocument/2006/relationships/oleObject" Target="../embeddings/oleObject84.bin"/><Relationship Id="rId37" Type="http://schemas.openxmlformats.org/officeDocument/2006/relationships/image" Target="../media/image68.wmf"/><Relationship Id="rId40" Type="http://schemas.openxmlformats.org/officeDocument/2006/relationships/oleObject" Target="../embeddings/oleObject88.bin"/><Relationship Id="rId45" Type="http://schemas.openxmlformats.org/officeDocument/2006/relationships/image" Target="../media/image72.wmf"/><Relationship Id="rId5" Type="http://schemas.openxmlformats.org/officeDocument/2006/relationships/oleObject" Target="../embeddings/oleObject65.bin"/><Relationship Id="rId15" Type="http://schemas.openxmlformats.org/officeDocument/2006/relationships/image" Target="../media/image62.wmf"/><Relationship Id="rId23" Type="http://schemas.openxmlformats.org/officeDocument/2006/relationships/oleObject" Target="../embeddings/oleObject77.bin"/><Relationship Id="rId28" Type="http://schemas.openxmlformats.org/officeDocument/2006/relationships/oleObject" Target="../embeddings/oleObject81.bin"/><Relationship Id="rId36" Type="http://schemas.openxmlformats.org/officeDocument/2006/relationships/oleObject" Target="../embeddings/oleObject86.bin"/><Relationship Id="rId10" Type="http://schemas.openxmlformats.org/officeDocument/2006/relationships/image" Target="../media/image60.wmf"/><Relationship Id="rId19" Type="http://schemas.openxmlformats.org/officeDocument/2006/relationships/image" Target="../media/image63.wmf"/><Relationship Id="rId31" Type="http://schemas.openxmlformats.org/officeDocument/2006/relationships/image" Target="../media/image65.wmf"/><Relationship Id="rId44" Type="http://schemas.openxmlformats.org/officeDocument/2006/relationships/oleObject" Target="../embeddings/oleObject90.bin"/><Relationship Id="rId4" Type="http://schemas.openxmlformats.org/officeDocument/2006/relationships/image" Target="../media/image57.wmf"/><Relationship Id="rId9" Type="http://schemas.openxmlformats.org/officeDocument/2006/relationships/oleObject" Target="../embeddings/oleObject67.bin"/><Relationship Id="rId14" Type="http://schemas.openxmlformats.org/officeDocument/2006/relationships/oleObject" Target="../embeddings/oleObject70.bin"/><Relationship Id="rId22" Type="http://schemas.openxmlformats.org/officeDocument/2006/relationships/oleObject" Target="../embeddings/oleObject76.bin"/><Relationship Id="rId27" Type="http://schemas.openxmlformats.org/officeDocument/2006/relationships/oleObject" Target="../embeddings/oleObject80.bin"/><Relationship Id="rId30" Type="http://schemas.openxmlformats.org/officeDocument/2006/relationships/oleObject" Target="../embeddings/oleObject83.bin"/><Relationship Id="rId35" Type="http://schemas.openxmlformats.org/officeDocument/2006/relationships/image" Target="../media/image67.wmf"/><Relationship Id="rId43" Type="http://schemas.openxmlformats.org/officeDocument/2006/relationships/image" Target="../media/image71.emf"/><Relationship Id="rId8" Type="http://schemas.openxmlformats.org/officeDocument/2006/relationships/image" Target="../media/image59.wmf"/><Relationship Id="rId3" Type="http://schemas.openxmlformats.org/officeDocument/2006/relationships/oleObject" Target="../embeddings/oleObject64.bin"/><Relationship Id="rId12" Type="http://schemas.openxmlformats.org/officeDocument/2006/relationships/image" Target="../media/image61.wmf"/><Relationship Id="rId17" Type="http://schemas.openxmlformats.org/officeDocument/2006/relationships/oleObject" Target="../embeddings/oleObject72.bin"/><Relationship Id="rId25" Type="http://schemas.openxmlformats.org/officeDocument/2006/relationships/oleObject" Target="../embeddings/oleObject79.bin"/><Relationship Id="rId33" Type="http://schemas.openxmlformats.org/officeDocument/2006/relationships/image" Target="../media/image66.wmf"/><Relationship Id="rId38" Type="http://schemas.openxmlformats.org/officeDocument/2006/relationships/oleObject" Target="../embeddings/oleObject87.bin"/><Relationship Id="rId46" Type="http://schemas.openxmlformats.org/officeDocument/2006/relationships/oleObject" Target="../embeddings/oleObject91.bin"/><Relationship Id="rId20" Type="http://schemas.openxmlformats.org/officeDocument/2006/relationships/oleObject" Target="../embeddings/oleObject74.bin"/><Relationship Id="rId41" Type="http://schemas.openxmlformats.org/officeDocument/2006/relationships/image" Target="../media/image70.wmf"/></Relationships>
</file>

<file path=ppt/slides/_rels/slide13.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5.wmf"/><Relationship Id="rId5" Type="http://schemas.openxmlformats.org/officeDocument/2006/relationships/oleObject" Target="../embeddings/oleObject93.bin"/><Relationship Id="rId4" Type="http://schemas.openxmlformats.org/officeDocument/2006/relationships/image" Target="../media/image74.wmf"/></Relationships>
</file>

<file path=ppt/slides/_rels/slide14.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8.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98.bin"/><Relationship Id="rId14" Type="http://schemas.openxmlformats.org/officeDocument/2006/relationships/image" Target="../media/image82.emf"/></Relationships>
</file>

<file path=ppt/slides/_rels/slide15.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106.bin"/><Relationship Id="rId18" Type="http://schemas.openxmlformats.org/officeDocument/2006/relationships/image" Target="../media/image89.wmf"/><Relationship Id="rId3" Type="http://schemas.openxmlformats.org/officeDocument/2006/relationships/oleObject" Target="../embeddings/oleObject101.bin"/><Relationship Id="rId21" Type="http://schemas.openxmlformats.org/officeDocument/2006/relationships/oleObject" Target="../embeddings/oleObject110.bin"/><Relationship Id="rId7" Type="http://schemas.openxmlformats.org/officeDocument/2006/relationships/oleObject" Target="../embeddings/oleObject103.bin"/><Relationship Id="rId12" Type="http://schemas.openxmlformats.org/officeDocument/2006/relationships/image" Target="../media/image86.wmf"/><Relationship Id="rId17"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88.wmf"/><Relationship Id="rId20"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3.e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85.wmf"/><Relationship Id="rId19" Type="http://schemas.openxmlformats.org/officeDocument/2006/relationships/oleObject" Target="../embeddings/oleObject109.bin"/><Relationship Id="rId4" Type="http://schemas.openxmlformats.org/officeDocument/2006/relationships/image" Target="../media/image19.wmf"/><Relationship Id="rId9" Type="http://schemas.openxmlformats.org/officeDocument/2006/relationships/oleObject" Target="../embeddings/oleObject104.bin"/><Relationship Id="rId14" Type="http://schemas.openxmlformats.org/officeDocument/2006/relationships/image" Target="../media/image87.wmf"/><Relationship Id="rId22" Type="http://schemas.openxmlformats.org/officeDocument/2006/relationships/image" Target="../media/image20.wmf"/></Relationships>
</file>

<file path=ppt/slides/_rels/slide16.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2.wmf"/><Relationship Id="rId5" Type="http://schemas.openxmlformats.org/officeDocument/2006/relationships/oleObject" Target="../embeddings/oleObject112.bin"/><Relationship Id="rId4" Type="http://schemas.openxmlformats.org/officeDocument/2006/relationships/image" Target="../media/image91.w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image" Target="../media/image101.wmf"/><Relationship Id="rId26" Type="http://schemas.openxmlformats.org/officeDocument/2006/relationships/oleObject" Target="../embeddings/oleObject126.bin"/><Relationship Id="rId3" Type="http://schemas.openxmlformats.org/officeDocument/2006/relationships/oleObject" Target="../embeddings/oleObject114.bin"/><Relationship Id="rId21" Type="http://schemas.openxmlformats.org/officeDocument/2006/relationships/oleObject" Target="../embeddings/oleObject123.bin"/><Relationship Id="rId34" Type="http://schemas.openxmlformats.org/officeDocument/2006/relationships/image" Target="../media/image108.wmf"/><Relationship Id="rId7" Type="http://schemas.openxmlformats.org/officeDocument/2006/relationships/oleObject" Target="../embeddings/oleObject116.bin"/><Relationship Id="rId12" Type="http://schemas.openxmlformats.org/officeDocument/2006/relationships/image" Target="../media/image98.wmf"/><Relationship Id="rId17" Type="http://schemas.openxmlformats.org/officeDocument/2006/relationships/oleObject" Target="../embeddings/oleObject121.bin"/><Relationship Id="rId25" Type="http://schemas.openxmlformats.org/officeDocument/2006/relationships/oleObject" Target="../embeddings/oleObject125.bin"/><Relationship Id="rId33" Type="http://schemas.openxmlformats.org/officeDocument/2006/relationships/oleObject" Target="../embeddings/oleObject130.bin"/><Relationship Id="rId2" Type="http://schemas.openxmlformats.org/officeDocument/2006/relationships/slideLayout" Target="../slideLayouts/slideLayout7.xml"/><Relationship Id="rId16" Type="http://schemas.openxmlformats.org/officeDocument/2006/relationships/image" Target="../media/image100.wmf"/><Relationship Id="rId20" Type="http://schemas.openxmlformats.org/officeDocument/2006/relationships/image" Target="../media/image102.wmf"/><Relationship Id="rId29" Type="http://schemas.openxmlformats.org/officeDocument/2006/relationships/image" Target="../media/image106.wmf"/><Relationship Id="rId1" Type="http://schemas.openxmlformats.org/officeDocument/2006/relationships/vmlDrawing" Target="../drawings/vmlDrawing15.vml"/><Relationship Id="rId6" Type="http://schemas.openxmlformats.org/officeDocument/2006/relationships/image" Target="../media/image95.emf"/><Relationship Id="rId11" Type="http://schemas.openxmlformats.org/officeDocument/2006/relationships/oleObject" Target="../embeddings/oleObject118.bin"/><Relationship Id="rId24" Type="http://schemas.openxmlformats.org/officeDocument/2006/relationships/image" Target="../media/image104.wmf"/><Relationship Id="rId32" Type="http://schemas.openxmlformats.org/officeDocument/2006/relationships/oleObject" Target="../embeddings/oleObject129.bin"/><Relationship Id="rId5" Type="http://schemas.openxmlformats.org/officeDocument/2006/relationships/oleObject" Target="../embeddings/oleObject115.bin"/><Relationship Id="rId15" Type="http://schemas.openxmlformats.org/officeDocument/2006/relationships/oleObject" Target="../embeddings/oleObject120.bin"/><Relationship Id="rId23" Type="http://schemas.openxmlformats.org/officeDocument/2006/relationships/oleObject" Target="../embeddings/oleObject124.bin"/><Relationship Id="rId28" Type="http://schemas.openxmlformats.org/officeDocument/2006/relationships/oleObject" Target="../embeddings/oleObject127.bin"/><Relationship Id="rId10" Type="http://schemas.openxmlformats.org/officeDocument/2006/relationships/image" Target="../media/image97.emf"/><Relationship Id="rId19" Type="http://schemas.openxmlformats.org/officeDocument/2006/relationships/oleObject" Target="../embeddings/oleObject122.bin"/><Relationship Id="rId31" Type="http://schemas.openxmlformats.org/officeDocument/2006/relationships/image" Target="../media/image107.wmf"/><Relationship Id="rId4" Type="http://schemas.openxmlformats.org/officeDocument/2006/relationships/image" Target="../media/image94.wmf"/><Relationship Id="rId9" Type="http://schemas.openxmlformats.org/officeDocument/2006/relationships/oleObject" Target="../embeddings/oleObject117.bin"/><Relationship Id="rId14" Type="http://schemas.openxmlformats.org/officeDocument/2006/relationships/image" Target="../media/image99.wmf"/><Relationship Id="rId22" Type="http://schemas.openxmlformats.org/officeDocument/2006/relationships/image" Target="../media/image103.emf"/><Relationship Id="rId27" Type="http://schemas.openxmlformats.org/officeDocument/2006/relationships/image" Target="../media/image105.wmf"/><Relationship Id="rId30" Type="http://schemas.openxmlformats.org/officeDocument/2006/relationships/oleObject" Target="../embeddings/oleObject128.bin"/><Relationship Id="rId8" Type="http://schemas.openxmlformats.org/officeDocument/2006/relationships/image" Target="../media/image96.wmf"/></Relationships>
</file>

<file path=ppt/slides/_rels/slide18.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image" Target="../media/image113.wmf"/><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10.wmf"/><Relationship Id="rId11" Type="http://schemas.openxmlformats.org/officeDocument/2006/relationships/oleObject" Target="../embeddings/oleObject135.bin"/><Relationship Id="rId5" Type="http://schemas.openxmlformats.org/officeDocument/2006/relationships/oleObject" Target="../embeddings/oleObject132.bin"/><Relationship Id="rId15" Type="http://schemas.openxmlformats.org/officeDocument/2006/relationships/image" Target="../media/image114.wmf"/><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34.bin"/><Relationship Id="rId14" Type="http://schemas.openxmlformats.org/officeDocument/2006/relationships/oleObject" Target="../embeddings/oleObject13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43.bin"/><Relationship Id="rId18" Type="http://schemas.openxmlformats.org/officeDocument/2006/relationships/image" Target="../media/image122.emf"/><Relationship Id="rId26" Type="http://schemas.openxmlformats.org/officeDocument/2006/relationships/image" Target="../media/image73.wmf"/><Relationship Id="rId3" Type="http://schemas.openxmlformats.org/officeDocument/2006/relationships/oleObject" Target="../embeddings/oleObject138.bin"/><Relationship Id="rId21" Type="http://schemas.openxmlformats.org/officeDocument/2006/relationships/oleObject" Target="../embeddings/oleObject147.bin"/><Relationship Id="rId7" Type="http://schemas.openxmlformats.org/officeDocument/2006/relationships/oleObject" Target="../embeddings/oleObject140.bin"/><Relationship Id="rId12" Type="http://schemas.openxmlformats.org/officeDocument/2006/relationships/image" Target="../media/image119.wmf"/><Relationship Id="rId17" Type="http://schemas.openxmlformats.org/officeDocument/2006/relationships/oleObject" Target="../embeddings/oleObject145.bin"/><Relationship Id="rId25" Type="http://schemas.openxmlformats.org/officeDocument/2006/relationships/oleObject" Target="../embeddings/oleObject149.bin"/><Relationship Id="rId2" Type="http://schemas.openxmlformats.org/officeDocument/2006/relationships/slideLayout" Target="../slideLayouts/slideLayout7.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17.vml"/><Relationship Id="rId6" Type="http://schemas.openxmlformats.org/officeDocument/2006/relationships/image" Target="../media/image116.emf"/><Relationship Id="rId11" Type="http://schemas.openxmlformats.org/officeDocument/2006/relationships/oleObject" Target="../embeddings/oleObject142.bin"/><Relationship Id="rId24" Type="http://schemas.openxmlformats.org/officeDocument/2006/relationships/image" Target="../media/image72.wmf"/><Relationship Id="rId5" Type="http://schemas.openxmlformats.org/officeDocument/2006/relationships/oleObject" Target="../embeddings/oleObject139.bin"/><Relationship Id="rId15" Type="http://schemas.openxmlformats.org/officeDocument/2006/relationships/oleObject" Target="../embeddings/oleObject144.bin"/><Relationship Id="rId23" Type="http://schemas.openxmlformats.org/officeDocument/2006/relationships/oleObject" Target="../embeddings/oleObject148.bin"/><Relationship Id="rId28" Type="http://schemas.openxmlformats.org/officeDocument/2006/relationships/image" Target="../media/image125.wmf"/><Relationship Id="rId10" Type="http://schemas.openxmlformats.org/officeDocument/2006/relationships/image" Target="../media/image118.wmf"/><Relationship Id="rId19" Type="http://schemas.openxmlformats.org/officeDocument/2006/relationships/oleObject" Target="../embeddings/oleObject146.bin"/><Relationship Id="rId4" Type="http://schemas.openxmlformats.org/officeDocument/2006/relationships/image" Target="../media/image115.wmf"/><Relationship Id="rId9" Type="http://schemas.openxmlformats.org/officeDocument/2006/relationships/oleObject" Target="../embeddings/oleObject141.bin"/><Relationship Id="rId14" Type="http://schemas.openxmlformats.org/officeDocument/2006/relationships/image" Target="../media/image120.wmf"/><Relationship Id="rId22" Type="http://schemas.openxmlformats.org/officeDocument/2006/relationships/image" Target="../media/image124.wmf"/><Relationship Id="rId27" Type="http://schemas.openxmlformats.org/officeDocument/2006/relationships/oleObject" Target="../embeddings/oleObject150.bin"/></Relationships>
</file>

<file path=ppt/slides/_rels/slide21.xml.rels><?xml version="1.0" encoding="UTF-8" standalone="yes"?>
<Relationships xmlns="http://schemas.openxmlformats.org/package/2006/relationships"><Relationship Id="rId13" Type="http://schemas.openxmlformats.org/officeDocument/2006/relationships/oleObject" Target="../embeddings/oleObject156.bin"/><Relationship Id="rId18" Type="http://schemas.openxmlformats.org/officeDocument/2006/relationships/image" Target="../media/image73.wmf"/><Relationship Id="rId26" Type="http://schemas.openxmlformats.org/officeDocument/2006/relationships/image" Target="../media/image99.wmf"/><Relationship Id="rId39" Type="http://schemas.openxmlformats.org/officeDocument/2006/relationships/oleObject" Target="../embeddings/oleObject169.bin"/><Relationship Id="rId21" Type="http://schemas.openxmlformats.org/officeDocument/2006/relationships/oleObject" Target="../embeddings/oleObject160.bin"/><Relationship Id="rId34" Type="http://schemas.openxmlformats.org/officeDocument/2006/relationships/image" Target="../media/image131.wmf"/><Relationship Id="rId42" Type="http://schemas.openxmlformats.org/officeDocument/2006/relationships/image" Target="../media/image135.wmf"/><Relationship Id="rId7" Type="http://schemas.openxmlformats.org/officeDocument/2006/relationships/oleObject" Target="../embeddings/oleObject153.bin"/><Relationship Id="rId2" Type="http://schemas.openxmlformats.org/officeDocument/2006/relationships/slideLayout" Target="../slideLayouts/slideLayout7.xml"/><Relationship Id="rId16" Type="http://schemas.openxmlformats.org/officeDocument/2006/relationships/image" Target="../media/image72.wmf"/><Relationship Id="rId29" Type="http://schemas.openxmlformats.org/officeDocument/2006/relationships/oleObject" Target="../embeddings/oleObject164.bin"/><Relationship Id="rId1" Type="http://schemas.openxmlformats.org/officeDocument/2006/relationships/vmlDrawing" Target="../drawings/vmlDrawing18.vml"/><Relationship Id="rId6" Type="http://schemas.openxmlformats.org/officeDocument/2006/relationships/image" Target="../media/image120.wmf"/><Relationship Id="rId11" Type="http://schemas.openxmlformats.org/officeDocument/2006/relationships/oleObject" Target="../embeddings/oleObject155.bin"/><Relationship Id="rId24" Type="http://schemas.openxmlformats.org/officeDocument/2006/relationships/image" Target="../media/image128.wmf"/><Relationship Id="rId32" Type="http://schemas.openxmlformats.org/officeDocument/2006/relationships/image" Target="../media/image130.wmf"/><Relationship Id="rId37" Type="http://schemas.openxmlformats.org/officeDocument/2006/relationships/oleObject" Target="../embeddings/oleObject168.bin"/><Relationship Id="rId40" Type="http://schemas.openxmlformats.org/officeDocument/2006/relationships/image" Target="../media/image134.wmf"/><Relationship Id="rId45" Type="http://schemas.openxmlformats.org/officeDocument/2006/relationships/oleObject" Target="../embeddings/oleObject172.bin"/><Relationship Id="rId5" Type="http://schemas.openxmlformats.org/officeDocument/2006/relationships/oleObject" Target="../embeddings/oleObject152.bin"/><Relationship Id="rId15" Type="http://schemas.openxmlformats.org/officeDocument/2006/relationships/oleObject" Target="../embeddings/oleObject157.bin"/><Relationship Id="rId23" Type="http://schemas.openxmlformats.org/officeDocument/2006/relationships/oleObject" Target="../embeddings/oleObject161.bin"/><Relationship Id="rId28" Type="http://schemas.openxmlformats.org/officeDocument/2006/relationships/image" Target="../media/image100.wmf"/><Relationship Id="rId36" Type="http://schemas.openxmlformats.org/officeDocument/2006/relationships/image" Target="../media/image132.wmf"/><Relationship Id="rId10" Type="http://schemas.openxmlformats.org/officeDocument/2006/relationships/image" Target="../media/image126.emf"/><Relationship Id="rId19" Type="http://schemas.openxmlformats.org/officeDocument/2006/relationships/oleObject" Target="../embeddings/oleObject159.bin"/><Relationship Id="rId31" Type="http://schemas.openxmlformats.org/officeDocument/2006/relationships/oleObject" Target="../embeddings/oleObject165.bin"/><Relationship Id="rId44" Type="http://schemas.openxmlformats.org/officeDocument/2006/relationships/image" Target="../media/image136.wmf"/><Relationship Id="rId4" Type="http://schemas.openxmlformats.org/officeDocument/2006/relationships/image" Target="../media/image119.wmf"/><Relationship Id="rId9" Type="http://schemas.openxmlformats.org/officeDocument/2006/relationships/oleObject" Target="../embeddings/oleObject154.bin"/><Relationship Id="rId14" Type="http://schemas.openxmlformats.org/officeDocument/2006/relationships/image" Target="../media/image124.wmf"/><Relationship Id="rId22" Type="http://schemas.openxmlformats.org/officeDocument/2006/relationships/image" Target="../media/image127.wmf"/><Relationship Id="rId27" Type="http://schemas.openxmlformats.org/officeDocument/2006/relationships/oleObject" Target="../embeddings/oleObject163.bin"/><Relationship Id="rId30" Type="http://schemas.openxmlformats.org/officeDocument/2006/relationships/image" Target="../media/image129.wmf"/><Relationship Id="rId35" Type="http://schemas.openxmlformats.org/officeDocument/2006/relationships/oleObject" Target="../embeddings/oleObject167.bin"/><Relationship Id="rId43" Type="http://schemas.openxmlformats.org/officeDocument/2006/relationships/oleObject" Target="../embeddings/oleObject171.bin"/><Relationship Id="rId8" Type="http://schemas.openxmlformats.org/officeDocument/2006/relationships/image" Target="../media/image121.wmf"/><Relationship Id="rId3" Type="http://schemas.openxmlformats.org/officeDocument/2006/relationships/oleObject" Target="../embeddings/oleObject151.bin"/><Relationship Id="rId12" Type="http://schemas.openxmlformats.org/officeDocument/2006/relationships/image" Target="../media/image123.wmf"/><Relationship Id="rId17" Type="http://schemas.openxmlformats.org/officeDocument/2006/relationships/oleObject" Target="../embeddings/oleObject158.bin"/><Relationship Id="rId25" Type="http://schemas.openxmlformats.org/officeDocument/2006/relationships/oleObject" Target="../embeddings/oleObject162.bin"/><Relationship Id="rId33" Type="http://schemas.openxmlformats.org/officeDocument/2006/relationships/oleObject" Target="../embeddings/oleObject166.bin"/><Relationship Id="rId38" Type="http://schemas.openxmlformats.org/officeDocument/2006/relationships/image" Target="../media/image133.wmf"/><Relationship Id="rId46" Type="http://schemas.openxmlformats.org/officeDocument/2006/relationships/image" Target="../media/image137.wmf"/><Relationship Id="rId20" Type="http://schemas.openxmlformats.org/officeDocument/2006/relationships/image" Target="../media/image125.wmf"/><Relationship Id="rId41" Type="http://schemas.openxmlformats.org/officeDocument/2006/relationships/oleObject" Target="../embeddings/oleObject170.bin"/></Relationships>
</file>

<file path=ppt/slides/_rels/slide22.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73.bin"/><Relationship Id="rId7"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39.wmf"/><Relationship Id="rId5" Type="http://schemas.openxmlformats.org/officeDocument/2006/relationships/oleObject" Target="../embeddings/oleObject174.bin"/><Relationship Id="rId10" Type="http://schemas.openxmlformats.org/officeDocument/2006/relationships/image" Target="../media/image140.wmf"/><Relationship Id="rId4" Type="http://schemas.openxmlformats.org/officeDocument/2006/relationships/image" Target="../media/image138.wmf"/><Relationship Id="rId9" Type="http://schemas.openxmlformats.org/officeDocument/2006/relationships/oleObject" Target="../embeddings/oleObject176.bin"/></Relationships>
</file>

<file path=ppt/slides/_rels/slide23.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42.wmf"/><Relationship Id="rId11" Type="http://schemas.openxmlformats.org/officeDocument/2006/relationships/oleObject" Target="../embeddings/oleObject181.bin"/><Relationship Id="rId5" Type="http://schemas.openxmlformats.org/officeDocument/2006/relationships/oleObject" Target="../embeddings/oleObject178.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80.bin"/><Relationship Id="rId14" Type="http://schemas.openxmlformats.org/officeDocument/2006/relationships/image" Target="../media/image7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145.emf"/></Relationships>
</file>

<file path=ppt/slides/_rels/slide25.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89.bin"/><Relationship Id="rId18" Type="http://schemas.openxmlformats.org/officeDocument/2006/relationships/image" Target="../media/image153.wmf"/><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150.emf"/><Relationship Id="rId17" Type="http://schemas.openxmlformats.org/officeDocument/2006/relationships/oleObject" Target="../embeddings/oleObject191.bin"/><Relationship Id="rId2" Type="http://schemas.openxmlformats.org/officeDocument/2006/relationships/slideLayout" Target="../slideLayouts/slideLayout7.xml"/><Relationship Id="rId16" Type="http://schemas.openxmlformats.org/officeDocument/2006/relationships/image" Target="../media/image152.emf"/><Relationship Id="rId1" Type="http://schemas.openxmlformats.org/officeDocument/2006/relationships/vmlDrawing" Target="../drawings/vmlDrawing22.vml"/><Relationship Id="rId6" Type="http://schemas.openxmlformats.org/officeDocument/2006/relationships/image" Target="../media/image147.wmf"/><Relationship Id="rId11" Type="http://schemas.openxmlformats.org/officeDocument/2006/relationships/oleObject" Target="../embeddings/oleObject188.bin"/><Relationship Id="rId5" Type="http://schemas.openxmlformats.org/officeDocument/2006/relationships/oleObject" Target="../embeddings/oleObject185.bin"/><Relationship Id="rId15" Type="http://schemas.openxmlformats.org/officeDocument/2006/relationships/oleObject" Target="../embeddings/oleObject190.bin"/><Relationship Id="rId10" Type="http://schemas.openxmlformats.org/officeDocument/2006/relationships/image" Target="../media/image149.emf"/><Relationship Id="rId4" Type="http://schemas.openxmlformats.org/officeDocument/2006/relationships/image" Target="../media/image146.emf"/><Relationship Id="rId9" Type="http://schemas.openxmlformats.org/officeDocument/2006/relationships/oleObject" Target="../embeddings/oleObject187.bin"/><Relationship Id="rId14" Type="http://schemas.openxmlformats.org/officeDocument/2006/relationships/image" Target="../media/image15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15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5.wmf"/><Relationship Id="rId18" Type="http://schemas.openxmlformats.org/officeDocument/2006/relationships/oleObject" Target="../embeddings/oleObject9.bin"/><Relationship Id="rId3" Type="http://schemas.openxmlformats.org/officeDocument/2006/relationships/oleObject" Target="../embeddings/oleObject1.bin"/><Relationship Id="rId21" Type="http://schemas.openxmlformats.org/officeDocument/2006/relationships/oleObject" Target="../embeddings/oleObject11.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image" Target="../media/image7.wmf"/><Relationship Id="rId2" Type="http://schemas.openxmlformats.org/officeDocument/2006/relationships/slideLayout" Target="../slideLayouts/slideLayout12.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6.wmf"/><Relationship Id="rId10" Type="http://schemas.openxmlformats.org/officeDocument/2006/relationships/image" Target="../media/image4.wmf"/><Relationship Id="rId19" Type="http://schemas.openxmlformats.org/officeDocument/2006/relationships/image" Target="../media/image8.w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image" Target="../media/image9.wmf"/></Relationships>
</file>

<file path=ppt/slides/_rels/slide4.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3.emf"/><Relationship Id="rId4" Type="http://schemas.openxmlformats.org/officeDocument/2006/relationships/image" Target="../media/image10.wmf"/><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22.bin"/><Relationship Id="rId1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19.wmf"/><Relationship Id="rId17" Type="http://schemas.openxmlformats.org/officeDocument/2006/relationships/oleObject" Target="../embeddings/oleObject24.bin"/><Relationship Id="rId2" Type="http://schemas.openxmlformats.org/officeDocument/2006/relationships/slideLayout" Target="../slideLayouts/slideLayout6.xml"/><Relationship Id="rId16" Type="http://schemas.openxmlformats.org/officeDocument/2006/relationships/image" Target="../media/image21.wmf"/><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18.wmf"/><Relationship Id="rId4" Type="http://schemas.openxmlformats.org/officeDocument/2006/relationships/image" Target="../media/image15.emf"/><Relationship Id="rId9" Type="http://schemas.openxmlformats.org/officeDocument/2006/relationships/oleObject" Target="../embeddings/oleObject20.bin"/><Relationship Id="rId14" Type="http://schemas.openxmlformats.org/officeDocument/2006/relationships/image" Target="../media/image20.wmf"/></Relationships>
</file>

<file path=ppt/slides/_rels/slide6.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4.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8.bin"/><Relationship Id="rId14" Type="http://schemas.openxmlformats.org/officeDocument/2006/relationships/image" Target="../media/image2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32.bin"/><Relationship Id="rId4" Type="http://schemas.openxmlformats.org/officeDocument/2006/relationships/image" Target="../media/image24.wmf"/></Relationships>
</file>

<file path=ppt/slides/_rels/slide8.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38.bin"/><Relationship Id="rId18" Type="http://schemas.openxmlformats.org/officeDocument/2006/relationships/image" Target="../media/image35.emf"/><Relationship Id="rId3" Type="http://schemas.openxmlformats.org/officeDocument/2006/relationships/oleObject" Target="../embeddings/oleObject33.bin"/><Relationship Id="rId21" Type="http://schemas.openxmlformats.org/officeDocument/2006/relationships/oleObject" Target="../embeddings/oleObject42.bin"/><Relationship Id="rId7" Type="http://schemas.openxmlformats.org/officeDocument/2006/relationships/oleObject" Target="../embeddings/oleObject35.bin"/><Relationship Id="rId12" Type="http://schemas.openxmlformats.org/officeDocument/2006/relationships/image" Target="../media/image33.emf"/><Relationship Id="rId17"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image" Target="../media/image34.wmf"/><Relationship Id="rId20" Type="http://schemas.openxmlformats.org/officeDocument/2006/relationships/image" Target="../media/image36.emf"/><Relationship Id="rId1" Type="http://schemas.openxmlformats.org/officeDocument/2006/relationships/vmlDrawing" Target="../drawings/vmlDrawing6.vml"/><Relationship Id="rId6" Type="http://schemas.openxmlformats.org/officeDocument/2006/relationships/image" Target="../media/image30.emf"/><Relationship Id="rId11" Type="http://schemas.openxmlformats.org/officeDocument/2006/relationships/oleObject" Target="../embeddings/oleObject37.bin"/><Relationship Id="rId24" Type="http://schemas.openxmlformats.org/officeDocument/2006/relationships/image" Target="../media/image20.wmf"/><Relationship Id="rId5" Type="http://schemas.openxmlformats.org/officeDocument/2006/relationships/oleObject" Target="../embeddings/oleObject34.bin"/><Relationship Id="rId15" Type="http://schemas.openxmlformats.org/officeDocument/2006/relationships/oleObject" Target="../embeddings/oleObject39.bin"/><Relationship Id="rId23" Type="http://schemas.openxmlformats.org/officeDocument/2006/relationships/oleObject" Target="../embeddings/oleObject43.bin"/><Relationship Id="rId10" Type="http://schemas.openxmlformats.org/officeDocument/2006/relationships/image" Target="../media/image32.emf"/><Relationship Id="rId19" Type="http://schemas.openxmlformats.org/officeDocument/2006/relationships/oleObject" Target="../embeddings/oleObject41.bin"/><Relationship Id="rId4" Type="http://schemas.openxmlformats.org/officeDocument/2006/relationships/image" Target="../media/image29.emf"/><Relationship Id="rId9" Type="http://schemas.openxmlformats.org/officeDocument/2006/relationships/oleObject" Target="../embeddings/oleObject36.bin"/><Relationship Id="rId14" Type="http://schemas.openxmlformats.org/officeDocument/2006/relationships/image" Target="../media/image18.wmf"/><Relationship Id="rId22" Type="http://schemas.openxmlformats.org/officeDocument/2006/relationships/image" Target="../media/image19.wmf"/></Relationships>
</file>

<file path=ppt/slides/_rels/slide9.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9.bin"/><Relationship Id="rId18" Type="http://schemas.openxmlformats.org/officeDocument/2006/relationships/image" Target="../media/image44.wmf"/><Relationship Id="rId26" Type="http://schemas.openxmlformats.org/officeDocument/2006/relationships/image" Target="../media/image48.e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41.wmf"/><Relationship Id="rId17" Type="http://schemas.openxmlformats.org/officeDocument/2006/relationships/oleObject" Target="../embeddings/oleObject51.bin"/><Relationship Id="rId25" Type="http://schemas.openxmlformats.org/officeDocument/2006/relationships/oleObject" Target="../embeddings/oleObject55.bin"/><Relationship Id="rId2" Type="http://schemas.openxmlformats.org/officeDocument/2006/relationships/slideLayout" Target="../slideLayouts/slideLayout6.xml"/><Relationship Id="rId16" Type="http://schemas.openxmlformats.org/officeDocument/2006/relationships/image" Target="../media/image43.wmf"/><Relationship Id="rId20" Type="http://schemas.openxmlformats.org/officeDocument/2006/relationships/image" Target="../media/image45.wmf"/><Relationship Id="rId1" Type="http://schemas.openxmlformats.org/officeDocument/2006/relationships/vmlDrawing" Target="../drawings/vmlDrawing7.vml"/><Relationship Id="rId6" Type="http://schemas.openxmlformats.org/officeDocument/2006/relationships/image" Target="../media/image38.wmf"/><Relationship Id="rId11" Type="http://schemas.openxmlformats.org/officeDocument/2006/relationships/oleObject" Target="../embeddings/oleObject48.bin"/><Relationship Id="rId24" Type="http://schemas.openxmlformats.org/officeDocument/2006/relationships/image" Target="../media/image47.e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10" Type="http://schemas.openxmlformats.org/officeDocument/2006/relationships/image" Target="../media/image40.wmf"/><Relationship Id="rId19" Type="http://schemas.openxmlformats.org/officeDocument/2006/relationships/oleObject" Target="../embeddings/oleObject52.bin"/><Relationship Id="rId4" Type="http://schemas.openxmlformats.org/officeDocument/2006/relationships/image" Target="../media/image37.wmf"/><Relationship Id="rId9" Type="http://schemas.openxmlformats.org/officeDocument/2006/relationships/oleObject" Target="../embeddings/oleObject47.bin"/><Relationship Id="rId14" Type="http://schemas.openxmlformats.org/officeDocument/2006/relationships/image" Target="../media/image42.wmf"/><Relationship Id="rId22" Type="http://schemas.openxmlformats.org/officeDocument/2006/relationships/image" Target="../media/image46.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sz="quarter" idx="4"/>
          </p:nvPr>
        </p:nvSpPr>
        <p:spPr/>
        <p:txBody>
          <a:bodyPr/>
          <a:lstStyle/>
          <a:p>
            <a:fld id="{C0E49E2E-F3BC-4A7F-AE09-EA1AA7650325}" type="slidenum">
              <a:rPr lang="zh-CN" altLang="zh-CN">
                <a:solidFill>
                  <a:srgbClr val="0033CC"/>
                </a:solidFill>
              </a:rPr>
              <a:pPr/>
              <a:t>1</a:t>
            </a:fld>
            <a:endParaRPr lang="zh-CN" altLang="zh-CN">
              <a:solidFill>
                <a:srgbClr val="0033CC"/>
              </a:solidFill>
            </a:endParaRPr>
          </a:p>
        </p:txBody>
      </p:sp>
      <p:sp>
        <p:nvSpPr>
          <p:cNvPr id="4098" name="Rectangle 2"/>
          <p:cNvSpPr>
            <a:spLocks noGrp="1" noRot="1" noChangeArrowheads="1"/>
          </p:cNvSpPr>
          <p:nvPr>
            <p:ph type="subTitle" idx="1"/>
          </p:nvPr>
        </p:nvSpPr>
        <p:spPr>
          <a:xfrm>
            <a:off x="868732" y="2491753"/>
            <a:ext cx="7406537" cy="2376210"/>
          </a:xfrm>
        </p:spPr>
        <p:txBody>
          <a:bodyPr/>
          <a:lstStyle/>
          <a:p>
            <a:r>
              <a:rPr lang="zh-CN" altLang="zh-CN" sz="5398" b="1" dirty="0">
                <a:ea typeface="隶书" panose="02010509060101010101" pitchFamily="49" charset="-122"/>
              </a:rPr>
              <a:t>向量代数与</a:t>
            </a:r>
          </a:p>
          <a:p>
            <a:r>
              <a:rPr lang="zh-CN" altLang="zh-CN" sz="5398" b="1" dirty="0">
                <a:ea typeface="隶书" panose="02010509060101010101" pitchFamily="49" charset="-122"/>
              </a:rPr>
              <a:t>空间解析几何</a:t>
            </a:r>
          </a:p>
        </p:txBody>
      </p:sp>
      <p:sp>
        <p:nvSpPr>
          <p:cNvPr id="4099" name="Text Box 3"/>
          <p:cNvSpPr txBox="1">
            <a:spLocks noGrp="1" noChangeArrowheads="1"/>
          </p:cNvSpPr>
          <p:nvPr>
            <p:ph type="ctrTitle"/>
          </p:nvPr>
        </p:nvSpPr>
        <p:spPr>
          <a:xfrm>
            <a:off x="2354611" y="960154"/>
            <a:ext cx="4647595" cy="1981603"/>
          </a:xfrm>
          <a:noFill/>
          <a:ln/>
        </p:spPr>
        <p:txBody>
          <a:bodyPr/>
          <a:lstStyle/>
          <a:p>
            <a:pPr eaLnBrk="0" hangingPunct="0">
              <a:spcBef>
                <a:spcPct val="50000"/>
              </a:spcBef>
            </a:pPr>
            <a:r>
              <a:rPr lang="zh-CN" altLang="zh-CN" sz="5398" b="1" dirty="0">
                <a:latin typeface="隶书" panose="02010509060101010101" pitchFamily="49" charset="-122"/>
                <a:ea typeface="隶书" panose="02010509060101010101" pitchFamily="49" charset="-122"/>
              </a:rPr>
              <a:t>第五章</a:t>
            </a:r>
            <a:br>
              <a:rPr lang="zh-CN" altLang="zh-CN" sz="5398" b="1" dirty="0">
                <a:latin typeface="隶书" panose="02010509060101010101" pitchFamily="49" charset="-122"/>
                <a:ea typeface="隶书" panose="02010509060101010101" pitchFamily="49" charset="-122"/>
              </a:rPr>
            </a:br>
            <a:endParaRPr lang="zh-CN" altLang="zh-CN" sz="5398"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117957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5F12277B-C881-4B9B-8929-68DCBE7D374F}" type="slidenum">
              <a:rPr lang="zh-CN" altLang="zh-CN">
                <a:solidFill>
                  <a:srgbClr val="0033CC"/>
                </a:solidFill>
              </a:rPr>
              <a:pPr/>
              <a:t>10</a:t>
            </a:fld>
            <a:endParaRPr lang="zh-CN" altLang="zh-CN">
              <a:solidFill>
                <a:srgbClr val="0033CC"/>
              </a:solidFill>
            </a:endParaRPr>
          </a:p>
        </p:txBody>
      </p:sp>
      <p:sp>
        <p:nvSpPr>
          <p:cNvPr id="13314" name="Text Box 2"/>
          <p:cNvSpPr txBox="1">
            <a:spLocks noChangeArrowheads="1"/>
          </p:cNvSpPr>
          <p:nvPr/>
        </p:nvSpPr>
        <p:spPr bwMode="auto">
          <a:xfrm>
            <a:off x="900087" y="908151"/>
            <a:ext cx="617713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数与向量的乘积符合下列运算规律：</a:t>
            </a:r>
          </a:p>
        </p:txBody>
      </p:sp>
      <p:sp>
        <p:nvSpPr>
          <p:cNvPr id="13315" name="Text Box 3"/>
          <p:cNvSpPr txBox="1">
            <a:spLocks noChangeArrowheads="1"/>
          </p:cNvSpPr>
          <p:nvPr/>
        </p:nvSpPr>
        <p:spPr bwMode="auto">
          <a:xfrm>
            <a:off x="685901" y="1676199"/>
            <a:ext cx="28952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（1）结合律：</a:t>
            </a:r>
          </a:p>
        </p:txBody>
      </p:sp>
      <p:graphicFrame>
        <p:nvGraphicFramePr>
          <p:cNvPr id="13316" name="Object 4"/>
          <p:cNvGraphicFramePr>
            <a:graphicFrameLocks noChangeAspect="1"/>
          </p:cNvGraphicFramePr>
          <p:nvPr/>
        </p:nvGraphicFramePr>
        <p:xfrm>
          <a:off x="3074206" y="1784552"/>
          <a:ext cx="2449286" cy="418797"/>
        </p:xfrm>
        <a:graphic>
          <a:graphicData uri="http://schemas.openxmlformats.org/presentationml/2006/ole">
            <mc:AlternateContent xmlns:mc="http://schemas.openxmlformats.org/markup-compatibility/2006">
              <mc:Choice xmlns:v="urn:schemas-microsoft-com:vml" Requires="v">
                <p:oleObj spid="_x0000_s8209" r:id="rId3" imgW="2451417" imgH="419417" progId="Equation.3">
                  <p:embed/>
                </p:oleObj>
              </mc:Choice>
              <mc:Fallback>
                <p:oleObj r:id="rId3" imgW="2451417" imgH="419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206" y="1784552"/>
                        <a:ext cx="2449286" cy="418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5574897" y="1790600"/>
          <a:ext cx="1296206" cy="419805"/>
        </p:xfrm>
        <a:graphic>
          <a:graphicData uri="http://schemas.openxmlformats.org/presentationml/2006/ole">
            <mc:AlternateContent xmlns:mc="http://schemas.openxmlformats.org/markup-compatibility/2006">
              <mc:Choice xmlns:v="urn:schemas-microsoft-com:vml" Requires="v">
                <p:oleObj spid="_x0000_s8210" r:id="rId5" imgW="1296279" imgH="419599" progId="Equation.3">
                  <p:embed/>
                </p:oleObj>
              </mc:Choice>
              <mc:Fallback>
                <p:oleObj r:id="rId5" imgW="1296279" imgH="41959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4897" y="1790600"/>
                        <a:ext cx="1296206" cy="419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Text Box 6"/>
          <p:cNvSpPr txBox="1">
            <a:spLocks noChangeArrowheads="1"/>
          </p:cNvSpPr>
          <p:nvPr/>
        </p:nvSpPr>
        <p:spPr bwMode="auto">
          <a:xfrm>
            <a:off x="685901" y="2376715"/>
            <a:ext cx="28952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（2）分配律：</a:t>
            </a:r>
          </a:p>
        </p:txBody>
      </p:sp>
      <p:graphicFrame>
        <p:nvGraphicFramePr>
          <p:cNvPr id="13319" name="Object 7"/>
          <p:cNvGraphicFramePr>
            <a:graphicFrameLocks noChangeAspect="1"/>
          </p:cNvGraphicFramePr>
          <p:nvPr/>
        </p:nvGraphicFramePr>
        <p:xfrm>
          <a:off x="3112508" y="2483052"/>
          <a:ext cx="3059087" cy="418797"/>
        </p:xfrm>
        <a:graphic>
          <a:graphicData uri="http://schemas.openxmlformats.org/presentationml/2006/ole">
            <mc:AlternateContent xmlns:mc="http://schemas.openxmlformats.org/markup-compatibility/2006">
              <mc:Choice xmlns:v="urn:schemas-microsoft-com:vml" Requires="v">
                <p:oleObj spid="_x0000_s8211" r:id="rId7" imgW="3061017" imgH="419417" progId="Equation.3">
                  <p:embed/>
                </p:oleObj>
              </mc:Choice>
              <mc:Fallback>
                <p:oleObj r:id="rId7" imgW="3061017" imgH="419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2508" y="2483052"/>
                        <a:ext cx="3059087" cy="418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3124100" y="3048000"/>
          <a:ext cx="2984500" cy="480786"/>
        </p:xfrm>
        <a:graphic>
          <a:graphicData uri="http://schemas.openxmlformats.org/presentationml/2006/ole">
            <mc:AlternateContent xmlns:mc="http://schemas.openxmlformats.org/markup-compatibility/2006">
              <mc:Choice xmlns:v="urn:schemas-microsoft-com:vml" Requires="v">
                <p:oleObj spid="_x0000_s8212" r:id="rId9" imgW="2983522" imgH="482708" progId="Equation.3">
                  <p:embed/>
                </p:oleObj>
              </mc:Choice>
              <mc:Fallback>
                <p:oleObj r:id="rId9" imgW="2983522" imgH="4827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100" y="3048000"/>
                        <a:ext cx="2984500"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9"/>
          <p:cNvGraphicFramePr>
            <a:graphicFrameLocks noChangeAspect="1"/>
          </p:cNvGraphicFramePr>
          <p:nvPr/>
        </p:nvGraphicFramePr>
        <p:xfrm>
          <a:off x="991810" y="4572000"/>
          <a:ext cx="7200698" cy="1016000"/>
        </p:xfrm>
        <a:graphic>
          <a:graphicData uri="http://schemas.openxmlformats.org/presentationml/2006/ole">
            <mc:AlternateContent xmlns:mc="http://schemas.openxmlformats.org/markup-compatibility/2006">
              <mc:Choice xmlns:v="urn:schemas-microsoft-com:vml" Requires="v">
                <p:oleObj spid="_x0000_s8213" r:id="rId11" imgW="7201217" imgH="1016317" progId="Equation.3">
                  <p:embed/>
                </p:oleObj>
              </mc:Choice>
              <mc:Fallback>
                <p:oleObj r:id="rId11" imgW="7201217" imgH="10163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1810" y="4572000"/>
                        <a:ext cx="7200698"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10"/>
          <p:cNvSpPr txBox="1">
            <a:spLocks noChangeArrowheads="1"/>
          </p:cNvSpPr>
          <p:nvPr/>
        </p:nvSpPr>
        <p:spPr bwMode="auto">
          <a:xfrm>
            <a:off x="971651" y="3789338"/>
            <a:ext cx="5867198"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6600"/>
                </a:solidFill>
                <a:latin typeface="Times New Roman" panose="02020603050405020304" pitchFamily="18" charset="0"/>
              </a:rPr>
              <a:t>两个向量的平行关系（共线）</a:t>
            </a:r>
          </a:p>
        </p:txBody>
      </p:sp>
    </p:spTree>
    <p:extLst>
      <p:ext uri="{BB962C8B-B14F-4D97-AF65-F5344CB8AC3E}">
        <p14:creationId xmlns:p14="http://schemas.microsoft.com/office/powerpoint/2010/main" val="305231287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wipe(left)">
                                      <p:cBhvr>
                                        <p:cTn id="11" dur="500"/>
                                        <p:tgtEl>
                                          <p:spTgt spid="1331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317"/>
                                        </p:tgtEl>
                                        <p:attrNameLst>
                                          <p:attrName>style.visibility</p:attrName>
                                        </p:attrNameLst>
                                      </p:cBhvr>
                                      <p:to>
                                        <p:strVal val="visible"/>
                                      </p:to>
                                    </p:set>
                                    <p:animEffect transition="in" filter="wipe(left)">
                                      <p:cBhvr>
                                        <p:cTn id="15" dur="500"/>
                                        <p:tgtEl>
                                          <p:spTgt spid="133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318"/>
                                        </p:tgtEl>
                                        <p:attrNameLst>
                                          <p:attrName>style.visibility</p:attrName>
                                        </p:attrNameLst>
                                      </p:cBhvr>
                                      <p:to>
                                        <p:strVal val="visible"/>
                                      </p:to>
                                    </p:set>
                                    <p:animEffect transition="in" filter="wipe(left)">
                                      <p:cBhvr>
                                        <p:cTn id="20" dur="500"/>
                                        <p:tgtEl>
                                          <p:spTgt spid="13318"/>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3319"/>
                                        </p:tgtEl>
                                        <p:attrNameLst>
                                          <p:attrName>style.visibility</p:attrName>
                                        </p:attrNameLst>
                                      </p:cBhvr>
                                      <p:to>
                                        <p:strVal val="visible"/>
                                      </p:to>
                                    </p:set>
                                    <p:animEffect transition="in" filter="wipe(left)">
                                      <p:cBhvr>
                                        <p:cTn id="24" dur="500"/>
                                        <p:tgtEl>
                                          <p:spTgt spid="13319"/>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13320"/>
                                        </p:tgtEl>
                                        <p:attrNameLst>
                                          <p:attrName>style.visibility</p:attrName>
                                        </p:attrNameLst>
                                      </p:cBhvr>
                                      <p:to>
                                        <p:strVal val="visible"/>
                                      </p:to>
                                    </p:set>
                                    <p:animEffect transition="in" filter="wipe(left)">
                                      <p:cBhvr>
                                        <p:cTn id="28" dur="500"/>
                                        <p:tgtEl>
                                          <p:spTgt spid="133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13322"/>
                                        </p:tgtEl>
                                        <p:attrNameLst>
                                          <p:attrName>style.visibility</p:attrName>
                                        </p:attrNameLst>
                                      </p:cBhvr>
                                      <p:to>
                                        <p:strVal val="visible"/>
                                      </p:to>
                                    </p:set>
                                    <p:animEffect transition="in" filter="wipe(left)">
                                      <p:cBhvr>
                                        <p:cTn id="33" dur="75"/>
                                        <p:tgtEl>
                                          <p:spTgt spid="133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321"/>
                                        </p:tgtEl>
                                        <p:attrNameLst>
                                          <p:attrName>style.visibility</p:attrName>
                                        </p:attrNameLst>
                                      </p:cBhvr>
                                      <p:to>
                                        <p:strVal val="visible"/>
                                      </p:to>
                                    </p:set>
                                    <p:animEffect transition="in" filter="wipe(left)">
                                      <p:cBhvr>
                                        <p:cTn id="38"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8" grpId="0" autoUpdateAnimBg="0"/>
      <p:bldP spid="1332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1F85B50A-376C-437F-AC2C-667AF766FB62}" type="slidenum">
              <a:rPr lang="zh-CN" altLang="zh-CN">
                <a:solidFill>
                  <a:srgbClr val="0033CC"/>
                </a:solidFill>
              </a:rPr>
              <a:pPr/>
              <a:t>11</a:t>
            </a:fld>
            <a:endParaRPr lang="zh-CN" altLang="zh-CN">
              <a:solidFill>
                <a:srgbClr val="0033CC"/>
              </a:solidFill>
            </a:endParaRPr>
          </a:p>
        </p:txBody>
      </p:sp>
      <p:graphicFrame>
        <p:nvGraphicFramePr>
          <p:cNvPr id="14338" name="Object 2"/>
          <p:cNvGraphicFramePr>
            <a:graphicFrameLocks noChangeAspect="1"/>
          </p:cNvGraphicFramePr>
          <p:nvPr/>
        </p:nvGraphicFramePr>
        <p:xfrm>
          <a:off x="1140984" y="1295199"/>
          <a:ext cx="6546548" cy="457603"/>
        </p:xfrm>
        <a:graphic>
          <a:graphicData uri="http://schemas.openxmlformats.org/presentationml/2006/ole">
            <mc:AlternateContent xmlns:mc="http://schemas.openxmlformats.org/markup-compatibility/2006">
              <mc:Choice xmlns:v="urn:schemas-microsoft-com:vml" Requires="v">
                <p:oleObj spid="_x0000_s9227" r:id="rId3" imgW="6540817" imgH="457517" progId="Equation.3">
                  <p:embed/>
                </p:oleObj>
              </mc:Choice>
              <mc:Fallback>
                <p:oleObj r:id="rId3" imgW="6540817" imgH="4575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0984" y="1295199"/>
                        <a:ext cx="6546548" cy="457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 name="Text Box 3"/>
          <p:cNvSpPr txBox="1">
            <a:spLocks noChangeArrowheads="1"/>
          </p:cNvSpPr>
          <p:nvPr/>
        </p:nvSpPr>
        <p:spPr bwMode="auto">
          <a:xfrm>
            <a:off x="1066901" y="2071814"/>
            <a:ext cx="5486198"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按照向量与数的乘积的规定，</a:t>
            </a:r>
          </a:p>
        </p:txBody>
      </p:sp>
      <p:graphicFrame>
        <p:nvGraphicFramePr>
          <p:cNvPr id="14340" name="Object 4"/>
          <p:cNvGraphicFramePr>
            <a:graphicFrameLocks noChangeAspect="1"/>
          </p:cNvGraphicFramePr>
          <p:nvPr/>
        </p:nvGraphicFramePr>
        <p:xfrm>
          <a:off x="1371801" y="3086302"/>
          <a:ext cx="1371298" cy="457603"/>
        </p:xfrm>
        <a:graphic>
          <a:graphicData uri="http://schemas.openxmlformats.org/presentationml/2006/ole">
            <mc:AlternateContent xmlns:mc="http://schemas.openxmlformats.org/markup-compatibility/2006">
              <mc:Choice xmlns:v="urn:schemas-microsoft-com:vml" Requires="v">
                <p:oleObj spid="_x0000_s9228" r:id="rId5" imgW="1372513" imgH="457716" progId="Equation.3">
                  <p:embed/>
                </p:oleObj>
              </mc:Choice>
              <mc:Fallback>
                <p:oleObj r:id="rId5" imgW="1372513" imgH="45771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801" y="3086302"/>
                        <a:ext cx="1371298" cy="457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p:cNvGraphicFramePr>
            <a:graphicFrameLocks noChangeAspect="1"/>
          </p:cNvGraphicFramePr>
          <p:nvPr/>
        </p:nvGraphicFramePr>
        <p:xfrm>
          <a:off x="3861405" y="2895802"/>
          <a:ext cx="1320397" cy="914198"/>
        </p:xfrm>
        <a:graphic>
          <a:graphicData uri="http://schemas.openxmlformats.org/presentationml/2006/ole">
            <mc:AlternateContent xmlns:mc="http://schemas.openxmlformats.org/markup-compatibility/2006">
              <mc:Choice xmlns:v="urn:schemas-microsoft-com:vml" Requires="v">
                <p:oleObj spid="_x0000_s9229" r:id="rId7" imgW="1321117" imgH="914717" progId="Equation.3">
                  <p:embed/>
                </p:oleObj>
              </mc:Choice>
              <mc:Fallback>
                <p:oleObj r:id="rId7" imgW="1321117" imgH="9147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1405" y="2895802"/>
                        <a:ext cx="1320397" cy="914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AutoShape 6"/>
          <p:cNvSpPr>
            <a:spLocks noChangeArrowheads="1"/>
          </p:cNvSpPr>
          <p:nvPr/>
        </p:nvSpPr>
        <p:spPr bwMode="auto">
          <a:xfrm>
            <a:off x="2984500" y="3238500"/>
            <a:ext cx="609802" cy="228802"/>
          </a:xfrm>
          <a:prstGeom prst="rightArrow">
            <a:avLst>
              <a:gd name="adj1" fmla="val 50000"/>
              <a:gd name="adj2" fmla="val 66630"/>
            </a:avLst>
          </a:prstGeom>
          <a:noFill/>
          <a:ln w="12700" cmpd="sng">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4343" name="Text Box 7"/>
          <p:cNvSpPr txBox="1">
            <a:spLocks noChangeArrowheads="1"/>
          </p:cNvSpPr>
          <p:nvPr/>
        </p:nvSpPr>
        <p:spPr bwMode="auto">
          <a:xfrm>
            <a:off x="914198" y="4191000"/>
            <a:ext cx="7543901" cy="95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上式表明：一个非零向量除以它的模的结果是一个与原向量同方向的单位向量.</a:t>
            </a:r>
          </a:p>
        </p:txBody>
      </p:sp>
    </p:spTree>
    <p:extLst>
      <p:ext uri="{BB962C8B-B14F-4D97-AF65-F5344CB8AC3E}">
        <p14:creationId xmlns:p14="http://schemas.microsoft.com/office/powerpoint/2010/main" val="323746546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339"/>
                                        </p:tgtEl>
                                        <p:attrNameLst>
                                          <p:attrName>style.visibility</p:attrName>
                                        </p:attrNameLst>
                                      </p:cBhvr>
                                      <p:to>
                                        <p:strVal val="visible"/>
                                      </p:to>
                                    </p:set>
                                    <p:animEffect transition="in" filter="wipe(left)">
                                      <p:cBhvr>
                                        <p:cTn id="7" dur="75"/>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wipe(left)">
                                      <p:cBhvr>
                                        <p:cTn id="17" dur="500"/>
                                        <p:tgtEl>
                                          <p:spTgt spid="1434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4341"/>
                                        </p:tgtEl>
                                        <p:attrNameLst>
                                          <p:attrName>style.visibility</p:attrName>
                                        </p:attrNameLst>
                                      </p:cBhvr>
                                      <p:to>
                                        <p:strVal val="visible"/>
                                      </p:to>
                                    </p:set>
                                    <p:animEffect transition="in" filter="wipe(left)">
                                      <p:cBhvr>
                                        <p:cTn id="21" dur="500"/>
                                        <p:tgtEl>
                                          <p:spTgt spid="143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14343"/>
                                        </p:tgtEl>
                                        <p:attrNameLst>
                                          <p:attrName>style.visibility</p:attrName>
                                        </p:attrNameLst>
                                      </p:cBhvr>
                                      <p:to>
                                        <p:strVal val="visible"/>
                                      </p:to>
                                    </p:set>
                                    <p:animEffect transition="in" filter="wipe(left)">
                                      <p:cBhvr>
                                        <p:cTn id="26" dur="75"/>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42" grpId="0" animBg="1"/>
      <p:bldP spid="1434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0" name="灯片编号占位符 3"/>
          <p:cNvSpPr>
            <a:spLocks noGrp="1"/>
          </p:cNvSpPr>
          <p:nvPr>
            <p:ph type="sldNum" sz="quarter" idx="12"/>
          </p:nvPr>
        </p:nvSpPr>
        <p:spPr/>
        <p:txBody>
          <a:bodyPr/>
          <a:lstStyle/>
          <a:p>
            <a:fld id="{05E41122-6D90-4592-BD13-3DC0E8F4D156}" type="slidenum">
              <a:rPr lang="zh-CN" altLang="zh-CN">
                <a:solidFill>
                  <a:srgbClr val="0033CC"/>
                </a:solidFill>
              </a:rPr>
              <a:pPr/>
              <a:t>12</a:t>
            </a:fld>
            <a:endParaRPr lang="zh-CN" altLang="zh-CN">
              <a:solidFill>
                <a:srgbClr val="0033CC"/>
              </a:solidFill>
            </a:endParaRPr>
          </a:p>
        </p:txBody>
      </p:sp>
      <p:sp>
        <p:nvSpPr>
          <p:cNvPr id="15362" name="Text Box 2"/>
          <p:cNvSpPr txBox="1">
            <a:spLocks noChangeArrowheads="1"/>
          </p:cNvSpPr>
          <p:nvPr/>
        </p:nvSpPr>
        <p:spPr bwMode="auto">
          <a:xfrm>
            <a:off x="901599" y="990802"/>
            <a:ext cx="7086802" cy="95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例1</a:t>
            </a:r>
            <a:r>
              <a:rPr lang="zh-CN" altLang="zh-CN" sz="2794" b="1">
                <a:solidFill>
                  <a:srgbClr val="0033CC"/>
                </a:solidFill>
                <a:latin typeface="Times New Roman" panose="02020603050405020304" pitchFamily="18" charset="0"/>
              </a:rPr>
              <a:t>  试用向量方法证明：对角线互相平分的四边形必是平行四边形.</a:t>
            </a:r>
          </a:p>
        </p:txBody>
      </p:sp>
      <p:sp>
        <p:nvSpPr>
          <p:cNvPr id="15363" name="Text Box 3"/>
          <p:cNvSpPr txBox="1">
            <a:spLocks noChangeArrowheads="1"/>
          </p:cNvSpPr>
          <p:nvPr/>
        </p:nvSpPr>
        <p:spPr bwMode="auto">
          <a:xfrm>
            <a:off x="901599" y="2210405"/>
            <a:ext cx="60980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证</a:t>
            </a:r>
          </a:p>
        </p:txBody>
      </p:sp>
      <p:grpSp>
        <p:nvGrpSpPr>
          <p:cNvPr id="15364" name="Group 4"/>
          <p:cNvGrpSpPr>
            <a:grpSpLocks/>
          </p:cNvGrpSpPr>
          <p:nvPr/>
        </p:nvGrpSpPr>
        <p:grpSpPr bwMode="auto">
          <a:xfrm>
            <a:off x="1943302" y="2286000"/>
            <a:ext cx="711099" cy="386040"/>
            <a:chOff x="0" y="0"/>
            <a:chExt cx="448" cy="243"/>
          </a:xfrm>
        </p:grpSpPr>
        <p:graphicFrame>
          <p:nvGraphicFramePr>
            <p:cNvPr id="15365" name="Object 5"/>
            <p:cNvGraphicFramePr>
              <a:graphicFrameLocks noChangeAspect="1"/>
            </p:cNvGraphicFramePr>
            <p:nvPr/>
          </p:nvGraphicFramePr>
          <p:xfrm>
            <a:off x="0" y="44"/>
            <a:ext cx="448" cy="199"/>
          </p:xfrm>
          <a:graphic>
            <a:graphicData uri="http://schemas.openxmlformats.org/presentationml/2006/ole">
              <mc:AlternateContent xmlns:mc="http://schemas.openxmlformats.org/markup-compatibility/2006">
                <mc:Choice xmlns:v="urn:schemas-microsoft-com:vml" Requires="v">
                  <p:oleObj spid="_x0000_s10326" r:id="rId3" imgW="711208" imgH="317679" progId="Equation.3">
                    <p:embed/>
                  </p:oleObj>
                </mc:Choice>
                <mc:Fallback>
                  <p:oleObj r:id="rId3" imgW="711208" imgH="3176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
                          <a:ext cx="44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Line 6"/>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nvGrpSpPr>
          <p:cNvPr id="15367" name="Group 7"/>
          <p:cNvGrpSpPr>
            <a:grpSpLocks/>
          </p:cNvGrpSpPr>
          <p:nvPr/>
        </p:nvGrpSpPr>
        <p:grpSpPr bwMode="auto">
          <a:xfrm>
            <a:off x="3035401" y="2286000"/>
            <a:ext cx="685901" cy="393599"/>
            <a:chOff x="0" y="0"/>
            <a:chExt cx="432" cy="248"/>
          </a:xfrm>
        </p:grpSpPr>
        <p:graphicFrame>
          <p:nvGraphicFramePr>
            <p:cNvPr id="15368" name="Object 8"/>
            <p:cNvGraphicFramePr>
              <a:graphicFrameLocks noChangeAspect="1"/>
            </p:cNvGraphicFramePr>
            <p:nvPr/>
          </p:nvGraphicFramePr>
          <p:xfrm>
            <a:off x="0" y="40"/>
            <a:ext cx="432" cy="208"/>
          </p:xfrm>
          <a:graphic>
            <a:graphicData uri="http://schemas.openxmlformats.org/presentationml/2006/ole">
              <mc:AlternateContent xmlns:mc="http://schemas.openxmlformats.org/markup-compatibility/2006">
                <mc:Choice xmlns:v="urn:schemas-microsoft-com:vml" Requires="v">
                  <p:oleObj spid="_x0000_s10327" r:id="rId5" imgW="686117" imgH="330517" progId="Equation.3">
                    <p:embed/>
                  </p:oleObj>
                </mc:Choice>
                <mc:Fallback>
                  <p:oleObj r:id="rId5" imgW="686117" imgH="330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
                          <a:ext cx="43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Line 9"/>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370" name="Object 10"/>
          <p:cNvGraphicFramePr>
            <a:graphicFrameLocks noChangeAspect="1"/>
          </p:cNvGraphicFramePr>
          <p:nvPr/>
        </p:nvGraphicFramePr>
        <p:xfrm>
          <a:off x="2687159" y="2457349"/>
          <a:ext cx="250976" cy="151190"/>
        </p:xfrm>
        <a:graphic>
          <a:graphicData uri="http://schemas.openxmlformats.org/presentationml/2006/ole">
            <mc:AlternateContent xmlns:mc="http://schemas.openxmlformats.org/markup-compatibility/2006">
              <mc:Choice xmlns:v="urn:schemas-microsoft-com:vml" Requires="v">
                <p:oleObj spid="_x0000_s10328" r:id="rId7" imgW="254427" imgH="152783" progId="Equation.3">
                  <p:embed/>
                </p:oleObj>
              </mc:Choice>
              <mc:Fallback>
                <p:oleObj r:id="rId7" imgW="254427" imgH="15278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7159" y="2457349"/>
                        <a:ext cx="250976" cy="151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71" name="Group 11"/>
          <p:cNvGrpSpPr>
            <a:grpSpLocks/>
          </p:cNvGrpSpPr>
          <p:nvPr/>
        </p:nvGrpSpPr>
        <p:grpSpPr bwMode="auto">
          <a:xfrm>
            <a:off x="1968500" y="3048000"/>
            <a:ext cx="685901" cy="386040"/>
            <a:chOff x="0" y="0"/>
            <a:chExt cx="432" cy="243"/>
          </a:xfrm>
        </p:grpSpPr>
        <p:graphicFrame>
          <p:nvGraphicFramePr>
            <p:cNvPr id="15372" name="Object 12"/>
            <p:cNvGraphicFramePr>
              <a:graphicFrameLocks noChangeAspect="1"/>
            </p:cNvGraphicFramePr>
            <p:nvPr/>
          </p:nvGraphicFramePr>
          <p:xfrm>
            <a:off x="0" y="44"/>
            <a:ext cx="432" cy="199"/>
          </p:xfrm>
          <a:graphic>
            <a:graphicData uri="http://schemas.openxmlformats.org/presentationml/2006/ole">
              <mc:AlternateContent xmlns:mc="http://schemas.openxmlformats.org/markup-compatibility/2006">
                <mc:Choice xmlns:v="urn:schemas-microsoft-com:vml" Requires="v">
                  <p:oleObj spid="_x0000_s10329" r:id="rId9" imgW="685819" imgH="317679" progId="Equation.3">
                    <p:embed/>
                  </p:oleObj>
                </mc:Choice>
                <mc:Fallback>
                  <p:oleObj r:id="rId9" imgW="685819" imgH="3176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4"/>
                          <a:ext cx="432"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Line 13"/>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nvGrpSpPr>
          <p:cNvPr id="15374" name="Group 14"/>
          <p:cNvGrpSpPr>
            <a:grpSpLocks/>
          </p:cNvGrpSpPr>
          <p:nvPr/>
        </p:nvGrpSpPr>
        <p:grpSpPr bwMode="auto">
          <a:xfrm>
            <a:off x="2959302" y="3048000"/>
            <a:ext cx="685397" cy="386040"/>
            <a:chOff x="0" y="0"/>
            <a:chExt cx="432" cy="243"/>
          </a:xfrm>
        </p:grpSpPr>
        <p:graphicFrame>
          <p:nvGraphicFramePr>
            <p:cNvPr id="15375" name="Object 15"/>
            <p:cNvGraphicFramePr>
              <a:graphicFrameLocks noChangeAspect="1"/>
            </p:cNvGraphicFramePr>
            <p:nvPr/>
          </p:nvGraphicFramePr>
          <p:xfrm>
            <a:off x="0" y="44"/>
            <a:ext cx="423" cy="199"/>
          </p:xfrm>
          <a:graphic>
            <a:graphicData uri="http://schemas.openxmlformats.org/presentationml/2006/ole">
              <mc:AlternateContent xmlns:mc="http://schemas.openxmlformats.org/markup-compatibility/2006">
                <mc:Choice xmlns:v="urn:schemas-microsoft-com:vml" Requires="v">
                  <p:oleObj spid="_x0000_s10330" r:id="rId11" imgW="673125" imgH="317679" progId="Equation.3">
                    <p:embed/>
                  </p:oleObj>
                </mc:Choice>
                <mc:Fallback>
                  <p:oleObj r:id="rId11" imgW="673125" imgH="31767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4"/>
                          <a:ext cx="42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6" name="Line 16"/>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377" name="Object 17"/>
          <p:cNvGraphicFramePr>
            <a:graphicFrameLocks noChangeAspect="1"/>
          </p:cNvGraphicFramePr>
          <p:nvPr/>
        </p:nvGraphicFramePr>
        <p:xfrm>
          <a:off x="2654905" y="3219349"/>
          <a:ext cx="250976" cy="151190"/>
        </p:xfrm>
        <a:graphic>
          <a:graphicData uri="http://schemas.openxmlformats.org/presentationml/2006/ole">
            <mc:AlternateContent xmlns:mc="http://schemas.openxmlformats.org/markup-compatibility/2006">
              <mc:Choice xmlns:v="urn:schemas-microsoft-com:vml" Requires="v">
                <p:oleObj spid="_x0000_s10331" r:id="rId13" imgW="254427" imgH="152783" progId="Equation.3">
                  <p:embed/>
                </p:oleObj>
              </mc:Choice>
              <mc:Fallback>
                <p:oleObj r:id="rId13" imgW="254427" imgH="15278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4905" y="3219349"/>
                        <a:ext cx="250976" cy="151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78" name="Group 18"/>
          <p:cNvGrpSpPr>
            <a:grpSpLocks/>
          </p:cNvGrpSpPr>
          <p:nvPr/>
        </p:nvGrpSpPr>
        <p:grpSpPr bwMode="auto">
          <a:xfrm>
            <a:off x="1892401" y="3810000"/>
            <a:ext cx="609297" cy="392087"/>
            <a:chOff x="0" y="0"/>
            <a:chExt cx="384" cy="247"/>
          </a:xfrm>
        </p:grpSpPr>
        <p:graphicFrame>
          <p:nvGraphicFramePr>
            <p:cNvPr id="15379" name="Object 19"/>
            <p:cNvGraphicFramePr>
              <a:graphicFrameLocks noChangeAspect="1"/>
            </p:cNvGraphicFramePr>
            <p:nvPr/>
          </p:nvGraphicFramePr>
          <p:xfrm>
            <a:off x="0" y="48"/>
            <a:ext cx="384" cy="199"/>
          </p:xfrm>
          <a:graphic>
            <a:graphicData uri="http://schemas.openxmlformats.org/presentationml/2006/ole">
              <mc:AlternateContent xmlns:mc="http://schemas.openxmlformats.org/markup-compatibility/2006">
                <mc:Choice xmlns:v="urn:schemas-microsoft-com:vml" Requires="v">
                  <p:oleObj spid="_x0000_s10332" r:id="rId14" imgW="609653" imgH="317679" progId="Equation.3">
                    <p:embed/>
                  </p:oleObj>
                </mc:Choice>
                <mc:Fallback>
                  <p:oleObj r:id="rId14" imgW="609653" imgH="31767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8"/>
                          <a:ext cx="38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0" name="Line 20"/>
            <p:cNvSpPr>
              <a:spLocks noChangeShapeType="1"/>
            </p:cNvSpPr>
            <p:nvPr/>
          </p:nvSpPr>
          <p:spPr bwMode="auto">
            <a:xfrm>
              <a:off x="0" y="0"/>
              <a:ext cx="38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381" name="Object 21"/>
          <p:cNvGraphicFramePr>
            <a:graphicFrameLocks noChangeAspect="1"/>
          </p:cNvGraphicFramePr>
          <p:nvPr/>
        </p:nvGraphicFramePr>
        <p:xfrm>
          <a:off x="2578806" y="3964215"/>
          <a:ext cx="251480" cy="151190"/>
        </p:xfrm>
        <a:graphic>
          <a:graphicData uri="http://schemas.openxmlformats.org/presentationml/2006/ole">
            <mc:AlternateContent xmlns:mc="http://schemas.openxmlformats.org/markup-compatibility/2006">
              <mc:Choice xmlns:v="urn:schemas-microsoft-com:vml" Requires="v">
                <p:oleObj spid="_x0000_s10333" r:id="rId16" imgW="254427" imgH="152783" progId="Equation.3">
                  <p:embed/>
                </p:oleObj>
              </mc:Choice>
              <mc:Fallback>
                <p:oleObj r:id="rId16" imgW="254427" imgH="15278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8806" y="3964215"/>
                        <a:ext cx="251480" cy="151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82" name="Group 22"/>
          <p:cNvGrpSpPr>
            <a:grpSpLocks/>
          </p:cNvGrpSpPr>
          <p:nvPr/>
        </p:nvGrpSpPr>
        <p:grpSpPr bwMode="auto">
          <a:xfrm>
            <a:off x="2882699" y="3810000"/>
            <a:ext cx="711603" cy="386040"/>
            <a:chOff x="0" y="0"/>
            <a:chExt cx="448" cy="243"/>
          </a:xfrm>
        </p:grpSpPr>
        <p:graphicFrame>
          <p:nvGraphicFramePr>
            <p:cNvPr id="15383" name="Object 23"/>
            <p:cNvGraphicFramePr>
              <a:graphicFrameLocks noChangeAspect="1"/>
            </p:cNvGraphicFramePr>
            <p:nvPr/>
          </p:nvGraphicFramePr>
          <p:xfrm>
            <a:off x="0" y="44"/>
            <a:ext cx="448" cy="199"/>
          </p:xfrm>
          <a:graphic>
            <a:graphicData uri="http://schemas.openxmlformats.org/presentationml/2006/ole">
              <mc:AlternateContent xmlns:mc="http://schemas.openxmlformats.org/markup-compatibility/2006">
                <mc:Choice xmlns:v="urn:schemas-microsoft-com:vml" Requires="v">
                  <p:oleObj spid="_x0000_s10334" r:id="rId17" imgW="711208" imgH="317679" progId="Equation.3">
                    <p:embed/>
                  </p:oleObj>
                </mc:Choice>
                <mc:Fallback>
                  <p:oleObj r:id="rId17" imgW="711208" imgH="3176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
                          <a:ext cx="44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4" name="Line 24"/>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385" name="Object 25"/>
          <p:cNvGraphicFramePr>
            <a:graphicFrameLocks noChangeAspect="1"/>
          </p:cNvGraphicFramePr>
          <p:nvPr/>
        </p:nvGraphicFramePr>
        <p:xfrm>
          <a:off x="3644699" y="3886099"/>
          <a:ext cx="265087" cy="252488"/>
        </p:xfrm>
        <a:graphic>
          <a:graphicData uri="http://schemas.openxmlformats.org/presentationml/2006/ole">
            <mc:AlternateContent xmlns:mc="http://schemas.openxmlformats.org/markup-compatibility/2006">
              <mc:Choice xmlns:v="urn:schemas-microsoft-com:vml" Requires="v">
                <p:oleObj spid="_x0000_s10335" r:id="rId18" imgW="267017" imgH="254317" progId="Equation.3">
                  <p:embed/>
                </p:oleObj>
              </mc:Choice>
              <mc:Fallback>
                <p:oleObj r:id="rId18" imgW="267017" imgH="25431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44699" y="3886099"/>
                        <a:ext cx="265087" cy="2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86" name="Group 26"/>
          <p:cNvGrpSpPr>
            <a:grpSpLocks/>
          </p:cNvGrpSpPr>
          <p:nvPr/>
        </p:nvGrpSpPr>
        <p:grpSpPr bwMode="auto">
          <a:xfrm>
            <a:off x="4025698" y="3810000"/>
            <a:ext cx="685901" cy="386040"/>
            <a:chOff x="0" y="0"/>
            <a:chExt cx="432" cy="243"/>
          </a:xfrm>
        </p:grpSpPr>
        <p:graphicFrame>
          <p:nvGraphicFramePr>
            <p:cNvPr id="15387" name="Object 27"/>
            <p:cNvGraphicFramePr>
              <a:graphicFrameLocks noChangeAspect="1"/>
            </p:cNvGraphicFramePr>
            <p:nvPr/>
          </p:nvGraphicFramePr>
          <p:xfrm>
            <a:off x="0" y="44"/>
            <a:ext cx="423" cy="199"/>
          </p:xfrm>
          <a:graphic>
            <a:graphicData uri="http://schemas.openxmlformats.org/presentationml/2006/ole">
              <mc:AlternateContent xmlns:mc="http://schemas.openxmlformats.org/markup-compatibility/2006">
                <mc:Choice xmlns:v="urn:schemas-microsoft-com:vml" Requires="v">
                  <p:oleObj spid="_x0000_s10336" r:id="rId20" imgW="673125" imgH="317679" progId="Equation.3">
                    <p:embed/>
                  </p:oleObj>
                </mc:Choice>
                <mc:Fallback>
                  <p:oleObj r:id="rId20" imgW="673125" imgH="31767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4"/>
                          <a:ext cx="42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8" name="Line 28"/>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nvGrpSpPr>
          <p:cNvPr id="15389" name="Group 29"/>
          <p:cNvGrpSpPr>
            <a:grpSpLocks/>
          </p:cNvGrpSpPr>
          <p:nvPr/>
        </p:nvGrpSpPr>
        <p:grpSpPr bwMode="auto">
          <a:xfrm>
            <a:off x="5137452" y="3810000"/>
            <a:ext cx="685397" cy="393599"/>
            <a:chOff x="0" y="0"/>
            <a:chExt cx="432" cy="248"/>
          </a:xfrm>
        </p:grpSpPr>
        <p:graphicFrame>
          <p:nvGraphicFramePr>
            <p:cNvPr id="15390" name="Object 30"/>
            <p:cNvGraphicFramePr>
              <a:graphicFrameLocks noChangeAspect="1"/>
            </p:cNvGraphicFramePr>
            <p:nvPr/>
          </p:nvGraphicFramePr>
          <p:xfrm>
            <a:off x="0" y="40"/>
            <a:ext cx="432" cy="208"/>
          </p:xfrm>
          <a:graphic>
            <a:graphicData uri="http://schemas.openxmlformats.org/presentationml/2006/ole">
              <mc:AlternateContent xmlns:mc="http://schemas.openxmlformats.org/markup-compatibility/2006">
                <mc:Choice xmlns:v="urn:schemas-microsoft-com:vml" Requires="v">
                  <p:oleObj spid="_x0000_s10337" r:id="rId21" imgW="686117" imgH="330517" progId="Equation.3">
                    <p:embed/>
                  </p:oleObj>
                </mc:Choice>
                <mc:Fallback>
                  <p:oleObj r:id="rId21" imgW="686117" imgH="330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
                          <a:ext cx="43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1" name="Line 31"/>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392" name="Object 32"/>
          <p:cNvGraphicFramePr>
            <a:graphicFrameLocks noChangeAspect="1"/>
          </p:cNvGraphicFramePr>
          <p:nvPr/>
        </p:nvGraphicFramePr>
        <p:xfrm>
          <a:off x="4788203" y="3981349"/>
          <a:ext cx="250976" cy="151190"/>
        </p:xfrm>
        <a:graphic>
          <a:graphicData uri="http://schemas.openxmlformats.org/presentationml/2006/ole">
            <mc:AlternateContent xmlns:mc="http://schemas.openxmlformats.org/markup-compatibility/2006">
              <mc:Choice xmlns:v="urn:schemas-microsoft-com:vml" Requires="v">
                <p:oleObj spid="_x0000_s10338" r:id="rId22" imgW="254427" imgH="152783" progId="Equation.3">
                  <p:embed/>
                </p:oleObj>
              </mc:Choice>
              <mc:Fallback>
                <p:oleObj r:id="rId22" imgW="254427" imgH="15278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8203" y="3981349"/>
                        <a:ext cx="250976" cy="151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3" name="Object 33"/>
          <p:cNvGraphicFramePr>
            <a:graphicFrameLocks noChangeAspect="1"/>
          </p:cNvGraphicFramePr>
          <p:nvPr/>
        </p:nvGraphicFramePr>
        <p:xfrm>
          <a:off x="5930699" y="3886099"/>
          <a:ext cx="265087" cy="252488"/>
        </p:xfrm>
        <a:graphic>
          <a:graphicData uri="http://schemas.openxmlformats.org/presentationml/2006/ole">
            <mc:AlternateContent xmlns:mc="http://schemas.openxmlformats.org/markup-compatibility/2006">
              <mc:Choice xmlns:v="urn:schemas-microsoft-com:vml" Requires="v">
                <p:oleObj spid="_x0000_s10339" r:id="rId23" imgW="267017" imgH="254317" progId="Equation.3">
                  <p:embed/>
                </p:oleObj>
              </mc:Choice>
              <mc:Fallback>
                <p:oleObj r:id="rId23" imgW="267017" imgH="25431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30699" y="3886099"/>
                        <a:ext cx="265087" cy="2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94" name="Group 34"/>
          <p:cNvGrpSpPr>
            <a:grpSpLocks/>
          </p:cNvGrpSpPr>
          <p:nvPr/>
        </p:nvGrpSpPr>
        <p:grpSpPr bwMode="auto">
          <a:xfrm>
            <a:off x="6235599" y="3810000"/>
            <a:ext cx="685901" cy="386040"/>
            <a:chOff x="0" y="0"/>
            <a:chExt cx="432" cy="243"/>
          </a:xfrm>
        </p:grpSpPr>
        <p:graphicFrame>
          <p:nvGraphicFramePr>
            <p:cNvPr id="15395" name="Object 35"/>
            <p:cNvGraphicFramePr>
              <a:graphicFrameLocks noChangeAspect="1"/>
            </p:cNvGraphicFramePr>
            <p:nvPr/>
          </p:nvGraphicFramePr>
          <p:xfrm>
            <a:off x="0" y="44"/>
            <a:ext cx="432" cy="199"/>
          </p:xfrm>
          <a:graphic>
            <a:graphicData uri="http://schemas.openxmlformats.org/presentationml/2006/ole">
              <mc:AlternateContent xmlns:mc="http://schemas.openxmlformats.org/markup-compatibility/2006">
                <mc:Choice xmlns:v="urn:schemas-microsoft-com:vml" Requires="v">
                  <p:oleObj spid="_x0000_s10340" r:id="rId24" imgW="685819" imgH="317679" progId="Equation.3">
                    <p:embed/>
                  </p:oleObj>
                </mc:Choice>
                <mc:Fallback>
                  <p:oleObj r:id="rId24" imgW="685819" imgH="3176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4"/>
                          <a:ext cx="432"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6" name="Line 36"/>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nvGrpSpPr>
          <p:cNvPr id="15397" name="Group 37"/>
          <p:cNvGrpSpPr>
            <a:grpSpLocks/>
          </p:cNvGrpSpPr>
          <p:nvPr/>
        </p:nvGrpSpPr>
        <p:grpSpPr bwMode="auto">
          <a:xfrm>
            <a:off x="7226401" y="3797905"/>
            <a:ext cx="609297" cy="405695"/>
            <a:chOff x="0" y="0"/>
            <a:chExt cx="384" cy="256"/>
          </a:xfrm>
        </p:grpSpPr>
        <p:graphicFrame>
          <p:nvGraphicFramePr>
            <p:cNvPr id="15398" name="Object 38"/>
            <p:cNvGraphicFramePr>
              <a:graphicFrameLocks noChangeAspect="1"/>
            </p:cNvGraphicFramePr>
            <p:nvPr/>
          </p:nvGraphicFramePr>
          <p:xfrm>
            <a:off x="0" y="48"/>
            <a:ext cx="376" cy="208"/>
          </p:xfrm>
          <a:graphic>
            <a:graphicData uri="http://schemas.openxmlformats.org/presentationml/2006/ole">
              <mc:AlternateContent xmlns:mc="http://schemas.openxmlformats.org/markup-compatibility/2006">
                <mc:Choice xmlns:v="urn:schemas-microsoft-com:vml" Requires="v">
                  <p:oleObj spid="_x0000_s10341" r:id="rId25" imgW="597217" imgH="330517" progId="Equation.3">
                    <p:embed/>
                  </p:oleObj>
                </mc:Choice>
                <mc:Fallback>
                  <p:oleObj r:id="rId25" imgW="597217" imgH="3305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48"/>
                          <a:ext cx="3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9" name="Line 39"/>
            <p:cNvSpPr>
              <a:spLocks noChangeShapeType="1"/>
            </p:cNvSpPr>
            <p:nvPr/>
          </p:nvSpPr>
          <p:spPr bwMode="auto">
            <a:xfrm>
              <a:off x="0" y="0"/>
              <a:ext cx="38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400" name="Object 40"/>
          <p:cNvGraphicFramePr>
            <a:graphicFrameLocks noChangeAspect="1"/>
          </p:cNvGraphicFramePr>
          <p:nvPr/>
        </p:nvGraphicFramePr>
        <p:xfrm>
          <a:off x="6974417" y="3964215"/>
          <a:ext cx="250976" cy="151190"/>
        </p:xfrm>
        <a:graphic>
          <a:graphicData uri="http://schemas.openxmlformats.org/presentationml/2006/ole">
            <mc:AlternateContent xmlns:mc="http://schemas.openxmlformats.org/markup-compatibility/2006">
              <mc:Choice xmlns:v="urn:schemas-microsoft-com:vml" Requires="v">
                <p:oleObj spid="_x0000_s10342" r:id="rId27" imgW="254427" imgH="152783" progId="Equation.3">
                  <p:embed/>
                </p:oleObj>
              </mc:Choice>
              <mc:Fallback>
                <p:oleObj r:id="rId27" imgW="254427" imgH="15278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4417" y="3964215"/>
                        <a:ext cx="250976" cy="151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401" name="Group 41"/>
          <p:cNvGrpSpPr>
            <a:grpSpLocks/>
          </p:cNvGrpSpPr>
          <p:nvPr/>
        </p:nvGrpSpPr>
        <p:grpSpPr bwMode="auto">
          <a:xfrm>
            <a:off x="1892401" y="4572000"/>
            <a:ext cx="4826000" cy="522338"/>
            <a:chOff x="0" y="0"/>
            <a:chExt cx="3040" cy="329"/>
          </a:xfrm>
        </p:grpSpPr>
        <p:grpSp>
          <p:nvGrpSpPr>
            <p:cNvPr id="15402" name="Group 42"/>
            <p:cNvGrpSpPr>
              <a:grpSpLocks/>
            </p:cNvGrpSpPr>
            <p:nvPr/>
          </p:nvGrpSpPr>
          <p:grpSpPr bwMode="auto">
            <a:xfrm>
              <a:off x="0" y="48"/>
              <a:ext cx="384" cy="247"/>
              <a:chOff x="0" y="0"/>
              <a:chExt cx="384" cy="247"/>
            </a:xfrm>
          </p:grpSpPr>
          <p:graphicFrame>
            <p:nvGraphicFramePr>
              <p:cNvPr id="15403" name="Object 43"/>
              <p:cNvGraphicFramePr>
                <a:graphicFrameLocks noChangeAspect="1"/>
              </p:cNvGraphicFramePr>
              <p:nvPr/>
            </p:nvGraphicFramePr>
            <p:xfrm>
              <a:off x="0" y="48"/>
              <a:ext cx="384" cy="199"/>
            </p:xfrm>
            <a:graphic>
              <a:graphicData uri="http://schemas.openxmlformats.org/presentationml/2006/ole">
                <mc:AlternateContent xmlns:mc="http://schemas.openxmlformats.org/markup-compatibility/2006">
                  <mc:Choice xmlns:v="urn:schemas-microsoft-com:vml" Requires="v">
                    <p:oleObj spid="_x0000_s10343" r:id="rId28" imgW="609653" imgH="317679" progId="Equation.3">
                      <p:embed/>
                    </p:oleObj>
                  </mc:Choice>
                  <mc:Fallback>
                    <p:oleObj r:id="rId28" imgW="609653" imgH="31767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8"/>
                            <a:ext cx="38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4" name="Line 44"/>
              <p:cNvSpPr>
                <a:spLocks noChangeShapeType="1"/>
              </p:cNvSpPr>
              <p:nvPr/>
            </p:nvSpPr>
            <p:spPr bwMode="auto">
              <a:xfrm>
                <a:off x="0" y="0"/>
                <a:ext cx="38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15405" name="Text Box 45"/>
            <p:cNvSpPr txBox="1">
              <a:spLocks noChangeArrowheads="1"/>
            </p:cNvSpPr>
            <p:nvPr/>
          </p:nvSpPr>
          <p:spPr bwMode="auto">
            <a:xfrm>
              <a:off x="352" y="0"/>
              <a:ext cx="268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与        平行且相等,</a:t>
              </a:r>
            </a:p>
          </p:txBody>
        </p:sp>
        <p:grpSp>
          <p:nvGrpSpPr>
            <p:cNvPr id="15406" name="Group 46"/>
            <p:cNvGrpSpPr>
              <a:grpSpLocks/>
            </p:cNvGrpSpPr>
            <p:nvPr/>
          </p:nvGrpSpPr>
          <p:grpSpPr bwMode="auto">
            <a:xfrm>
              <a:off x="672" y="32"/>
              <a:ext cx="384" cy="256"/>
              <a:chOff x="0" y="0"/>
              <a:chExt cx="384" cy="256"/>
            </a:xfrm>
          </p:grpSpPr>
          <p:graphicFrame>
            <p:nvGraphicFramePr>
              <p:cNvPr id="15407" name="Object 47"/>
              <p:cNvGraphicFramePr>
                <a:graphicFrameLocks noChangeAspect="1"/>
              </p:cNvGraphicFramePr>
              <p:nvPr/>
            </p:nvGraphicFramePr>
            <p:xfrm>
              <a:off x="0" y="48"/>
              <a:ext cx="376" cy="208"/>
            </p:xfrm>
            <a:graphic>
              <a:graphicData uri="http://schemas.openxmlformats.org/presentationml/2006/ole">
                <mc:AlternateContent xmlns:mc="http://schemas.openxmlformats.org/markup-compatibility/2006">
                  <mc:Choice xmlns:v="urn:schemas-microsoft-com:vml" Requires="v">
                    <p:oleObj spid="_x0000_s10344" r:id="rId29" imgW="597217" imgH="330517" progId="Equation.3">
                      <p:embed/>
                    </p:oleObj>
                  </mc:Choice>
                  <mc:Fallback>
                    <p:oleObj r:id="rId29" imgW="597217" imgH="3305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48"/>
                            <a:ext cx="3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8" name="Line 48"/>
              <p:cNvSpPr>
                <a:spLocks noChangeShapeType="1"/>
              </p:cNvSpPr>
              <p:nvPr/>
            </p:nvSpPr>
            <p:spPr bwMode="auto">
              <a:xfrm>
                <a:off x="0" y="0"/>
                <a:ext cx="38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sp>
        <p:nvSpPr>
          <p:cNvPr id="15409" name="Text Box 49"/>
          <p:cNvSpPr txBox="1">
            <a:spLocks noChangeArrowheads="1"/>
          </p:cNvSpPr>
          <p:nvPr/>
        </p:nvSpPr>
        <p:spPr bwMode="auto">
          <a:xfrm>
            <a:off x="5638901" y="4572000"/>
            <a:ext cx="1828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结论得证.</a:t>
            </a:r>
          </a:p>
        </p:txBody>
      </p:sp>
      <p:graphicFrame>
        <p:nvGraphicFramePr>
          <p:cNvPr id="15410" name="Object 50"/>
          <p:cNvGraphicFramePr>
            <a:graphicFrameLocks noChangeAspect="1"/>
          </p:cNvGraphicFramePr>
          <p:nvPr/>
        </p:nvGraphicFramePr>
        <p:xfrm>
          <a:off x="1600099" y="2362099"/>
          <a:ext cx="252488" cy="240393"/>
        </p:xfrm>
        <a:graphic>
          <a:graphicData uri="http://schemas.openxmlformats.org/presentationml/2006/ole">
            <mc:AlternateContent xmlns:mc="http://schemas.openxmlformats.org/markup-compatibility/2006">
              <mc:Choice xmlns:v="urn:schemas-microsoft-com:vml" Requires="v">
                <p:oleObj spid="_x0000_s10345" r:id="rId30" imgW="254427" imgH="241722" progId="Equation.3">
                  <p:embed/>
                </p:oleObj>
              </mc:Choice>
              <mc:Fallback>
                <p:oleObj r:id="rId30" imgW="254427" imgH="241722"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00099" y="2362099"/>
                        <a:ext cx="252488" cy="240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1" name="Object 51"/>
          <p:cNvGraphicFramePr>
            <a:graphicFrameLocks noChangeAspect="1"/>
          </p:cNvGraphicFramePr>
          <p:nvPr/>
        </p:nvGraphicFramePr>
        <p:xfrm>
          <a:off x="1555750" y="3917849"/>
          <a:ext cx="265087" cy="239889"/>
        </p:xfrm>
        <a:graphic>
          <a:graphicData uri="http://schemas.openxmlformats.org/presentationml/2006/ole">
            <mc:AlternateContent xmlns:mc="http://schemas.openxmlformats.org/markup-compatibility/2006">
              <mc:Choice xmlns:v="urn:schemas-microsoft-com:vml" Requires="v">
                <p:oleObj spid="_x0000_s10346" r:id="rId32" imgW="267017" imgH="241617" progId="Equation.3">
                  <p:embed/>
                </p:oleObj>
              </mc:Choice>
              <mc:Fallback>
                <p:oleObj r:id="rId32" imgW="267017" imgH="241617"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55750" y="3917849"/>
                        <a:ext cx="265087" cy="2398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412" name="Group 52"/>
          <p:cNvGrpSpPr>
            <a:grpSpLocks/>
          </p:cNvGrpSpPr>
          <p:nvPr/>
        </p:nvGrpSpPr>
        <p:grpSpPr bwMode="auto">
          <a:xfrm>
            <a:off x="4648099" y="2057198"/>
            <a:ext cx="3543401" cy="1258913"/>
            <a:chOff x="0" y="0"/>
            <a:chExt cx="2232" cy="793"/>
          </a:xfrm>
        </p:grpSpPr>
        <p:sp>
          <p:nvSpPr>
            <p:cNvPr id="15413" name="Line 53"/>
            <p:cNvSpPr>
              <a:spLocks noChangeShapeType="1"/>
            </p:cNvSpPr>
            <p:nvPr/>
          </p:nvSpPr>
          <p:spPr bwMode="auto">
            <a:xfrm flipV="1">
              <a:off x="167" y="142"/>
              <a:ext cx="1872" cy="528"/>
            </a:xfrm>
            <a:prstGeom prst="line">
              <a:avLst/>
            </a:prstGeom>
            <a:noFill/>
            <a:ln w="28575" cmpd="sng">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14" name="Line 54"/>
            <p:cNvSpPr>
              <a:spLocks noChangeShapeType="1"/>
            </p:cNvSpPr>
            <p:nvPr/>
          </p:nvSpPr>
          <p:spPr bwMode="auto">
            <a:xfrm>
              <a:off x="503" y="142"/>
              <a:ext cx="1200" cy="528"/>
            </a:xfrm>
            <a:prstGeom prst="line">
              <a:avLst/>
            </a:prstGeom>
            <a:noFill/>
            <a:ln w="28575" cmpd="sng">
              <a:solidFill>
                <a:schemeClr val="accent2"/>
              </a:solidFill>
              <a:round/>
              <a:headEnd type="triangle" w="sm"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15" name="AutoShape 55"/>
            <p:cNvSpPr>
              <a:spLocks noChangeArrowheads="1"/>
            </p:cNvSpPr>
            <p:nvPr/>
          </p:nvSpPr>
          <p:spPr bwMode="auto">
            <a:xfrm>
              <a:off x="167" y="142"/>
              <a:ext cx="1872" cy="528"/>
            </a:xfrm>
            <a:prstGeom prst="parallelogram">
              <a:avLst>
                <a:gd name="adj" fmla="val 61783"/>
              </a:avLst>
            </a:prstGeom>
            <a:noFill/>
            <a:ln w="28575" cmpd="sng">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5416" name="Object 56"/>
            <p:cNvGraphicFramePr>
              <a:graphicFrameLocks noChangeAspect="1"/>
            </p:cNvGraphicFramePr>
            <p:nvPr/>
          </p:nvGraphicFramePr>
          <p:xfrm>
            <a:off x="0" y="600"/>
            <a:ext cx="153" cy="153"/>
          </p:xfrm>
          <a:graphic>
            <a:graphicData uri="http://schemas.openxmlformats.org/presentationml/2006/ole">
              <mc:AlternateContent xmlns:mc="http://schemas.openxmlformats.org/markup-compatibility/2006">
                <mc:Choice xmlns:v="urn:schemas-microsoft-com:vml" Requires="v">
                  <p:oleObj spid="_x0000_s10347" r:id="rId34" imgW="317817" imgH="317817" progId="Equation.3">
                    <p:embed/>
                  </p:oleObj>
                </mc:Choice>
                <mc:Fallback>
                  <p:oleObj r:id="rId34" imgW="317817" imgH="317817"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0" y="600"/>
                          <a:ext cx="153"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7" name="Object 57"/>
            <p:cNvGraphicFramePr>
              <a:graphicFrameLocks noChangeAspect="1"/>
            </p:cNvGraphicFramePr>
            <p:nvPr/>
          </p:nvGraphicFramePr>
          <p:xfrm>
            <a:off x="1736" y="640"/>
            <a:ext cx="153" cy="153"/>
          </p:xfrm>
          <a:graphic>
            <a:graphicData uri="http://schemas.openxmlformats.org/presentationml/2006/ole">
              <mc:AlternateContent xmlns:mc="http://schemas.openxmlformats.org/markup-compatibility/2006">
                <mc:Choice xmlns:v="urn:schemas-microsoft-com:vml" Requires="v">
                  <p:oleObj spid="_x0000_s10348" r:id="rId36" imgW="317817" imgH="317817" progId="Equation.3">
                    <p:embed/>
                  </p:oleObj>
                </mc:Choice>
                <mc:Fallback>
                  <p:oleObj r:id="rId36" imgW="317817" imgH="317817"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736" y="640"/>
                          <a:ext cx="153"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8" name="Object 58"/>
            <p:cNvGraphicFramePr>
              <a:graphicFrameLocks noChangeAspect="1"/>
            </p:cNvGraphicFramePr>
            <p:nvPr/>
          </p:nvGraphicFramePr>
          <p:xfrm>
            <a:off x="2079" y="42"/>
            <a:ext cx="153" cy="160"/>
          </p:xfrm>
          <a:graphic>
            <a:graphicData uri="http://schemas.openxmlformats.org/presentationml/2006/ole">
              <mc:AlternateContent xmlns:mc="http://schemas.openxmlformats.org/markup-compatibility/2006">
                <mc:Choice xmlns:v="urn:schemas-microsoft-com:vml" Requires="v">
                  <p:oleObj spid="_x0000_s10349" r:id="rId38" imgW="317817" imgH="330517" progId="Equation.3">
                    <p:embed/>
                  </p:oleObj>
                </mc:Choice>
                <mc:Fallback>
                  <p:oleObj r:id="rId38" imgW="317817" imgH="330517"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079" y="42"/>
                          <a:ext cx="153"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9" name="Object 59"/>
            <p:cNvGraphicFramePr>
              <a:graphicFrameLocks noChangeAspect="1"/>
            </p:cNvGraphicFramePr>
            <p:nvPr/>
          </p:nvGraphicFramePr>
          <p:xfrm>
            <a:off x="336" y="0"/>
            <a:ext cx="165" cy="153"/>
          </p:xfrm>
          <a:graphic>
            <a:graphicData uri="http://schemas.openxmlformats.org/presentationml/2006/ole">
              <mc:AlternateContent xmlns:mc="http://schemas.openxmlformats.org/markup-compatibility/2006">
                <mc:Choice xmlns:v="urn:schemas-microsoft-com:vml" Requires="v">
                  <p:oleObj spid="_x0000_s10350" r:id="rId40" imgW="343217" imgH="317817" progId="Equation.3">
                    <p:embed/>
                  </p:oleObj>
                </mc:Choice>
                <mc:Fallback>
                  <p:oleObj r:id="rId40" imgW="343217" imgH="317817"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36" y="0"/>
                          <a:ext cx="165"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20" name="Object 60"/>
            <p:cNvGraphicFramePr>
              <a:graphicFrameLocks noChangeAspect="1"/>
            </p:cNvGraphicFramePr>
            <p:nvPr/>
          </p:nvGraphicFramePr>
          <p:xfrm>
            <a:off x="1000" y="458"/>
            <a:ext cx="231" cy="170"/>
          </p:xfrm>
          <a:graphic>
            <a:graphicData uri="http://schemas.openxmlformats.org/presentationml/2006/ole">
              <mc:AlternateContent xmlns:mc="http://schemas.openxmlformats.org/markup-compatibility/2006">
                <mc:Choice xmlns:v="urn:schemas-microsoft-com:vml" Requires="v">
                  <p:oleObj spid="_x0000_s10351" r:id="rId42" imgW="432117" imgH="317817" progId="Equation.3">
                    <p:embed/>
                  </p:oleObj>
                </mc:Choice>
                <mc:Fallback>
                  <p:oleObj r:id="rId42" imgW="432117" imgH="317817"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000" y="458"/>
                          <a:ext cx="23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21" name="Object 61"/>
            <p:cNvGraphicFramePr>
              <a:graphicFrameLocks noChangeAspect="1"/>
            </p:cNvGraphicFramePr>
            <p:nvPr/>
          </p:nvGraphicFramePr>
          <p:xfrm>
            <a:off x="1375" y="122"/>
            <a:ext cx="144" cy="191"/>
          </p:xfrm>
          <a:graphic>
            <a:graphicData uri="http://schemas.openxmlformats.org/presentationml/2006/ole">
              <mc:AlternateContent xmlns:mc="http://schemas.openxmlformats.org/markup-compatibility/2006">
                <mc:Choice xmlns:v="urn:schemas-microsoft-com:vml" Requires="v">
                  <p:oleObj spid="_x0000_s10352" r:id="rId44" imgW="228917" imgH="305117" progId="Equation.3">
                    <p:embed/>
                  </p:oleObj>
                </mc:Choice>
                <mc:Fallback>
                  <p:oleObj r:id="rId44" imgW="228917" imgH="305117"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375" y="122"/>
                          <a:ext cx="14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22" name="Object 62"/>
            <p:cNvGraphicFramePr>
              <a:graphicFrameLocks noChangeAspect="1"/>
            </p:cNvGraphicFramePr>
            <p:nvPr/>
          </p:nvGraphicFramePr>
          <p:xfrm>
            <a:off x="568" y="210"/>
            <a:ext cx="151" cy="240"/>
          </p:xfrm>
          <a:graphic>
            <a:graphicData uri="http://schemas.openxmlformats.org/presentationml/2006/ole">
              <mc:AlternateContent xmlns:mc="http://schemas.openxmlformats.org/markup-compatibility/2006">
                <mc:Choice xmlns:v="urn:schemas-microsoft-com:vml" Requires="v">
                  <p:oleObj spid="_x0000_s10353" r:id="rId46" imgW="241722" imgH="381482" progId="Equation.3">
                    <p:embed/>
                  </p:oleObj>
                </mc:Choice>
                <mc:Fallback>
                  <p:oleObj r:id="rId46" imgW="241722" imgH="381482"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68" y="210"/>
                          <a:ext cx="15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23" name="Line 63"/>
            <p:cNvSpPr>
              <a:spLocks noChangeShapeType="1"/>
            </p:cNvSpPr>
            <p:nvPr/>
          </p:nvSpPr>
          <p:spPr bwMode="auto">
            <a:xfrm flipV="1">
              <a:off x="1743" y="130"/>
              <a:ext cx="288" cy="480"/>
            </a:xfrm>
            <a:prstGeom prst="line">
              <a:avLst/>
            </a:prstGeom>
            <a:noFill/>
            <a:ln w="28575"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24" name="Line 64"/>
            <p:cNvSpPr>
              <a:spLocks noChangeShapeType="1"/>
            </p:cNvSpPr>
            <p:nvPr/>
          </p:nvSpPr>
          <p:spPr bwMode="auto">
            <a:xfrm>
              <a:off x="511" y="138"/>
              <a:ext cx="1536" cy="0"/>
            </a:xfrm>
            <a:prstGeom prst="line">
              <a:avLst/>
            </a:prstGeom>
            <a:noFill/>
            <a:ln w="28575"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25" name="Line 65"/>
            <p:cNvSpPr>
              <a:spLocks noChangeShapeType="1"/>
            </p:cNvSpPr>
            <p:nvPr/>
          </p:nvSpPr>
          <p:spPr bwMode="auto">
            <a:xfrm flipV="1">
              <a:off x="223" y="410"/>
              <a:ext cx="864" cy="240"/>
            </a:xfrm>
            <a:prstGeom prst="line">
              <a:avLst/>
            </a:prstGeom>
            <a:noFill/>
            <a:ln w="28575" cmpd="sng">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26" name="Line 66"/>
            <p:cNvSpPr>
              <a:spLocks noChangeShapeType="1"/>
            </p:cNvSpPr>
            <p:nvPr/>
          </p:nvSpPr>
          <p:spPr bwMode="auto">
            <a:xfrm>
              <a:off x="1071" y="402"/>
              <a:ext cx="672" cy="288"/>
            </a:xfrm>
            <a:prstGeom prst="line">
              <a:avLst/>
            </a:prstGeom>
            <a:noFill/>
            <a:ln w="28575" cmpd="sng">
              <a:solidFill>
                <a:schemeClr val="accent2"/>
              </a:solidFill>
              <a:round/>
              <a:headEnd type="triangle" w="sm"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27" name="Line 67"/>
            <p:cNvSpPr>
              <a:spLocks noChangeShapeType="1"/>
            </p:cNvSpPr>
            <p:nvPr/>
          </p:nvSpPr>
          <p:spPr bwMode="auto">
            <a:xfrm flipV="1">
              <a:off x="184" y="160"/>
              <a:ext cx="288" cy="480"/>
            </a:xfrm>
            <a:prstGeom prst="line">
              <a:avLst/>
            </a:prstGeom>
            <a:noFill/>
            <a:ln w="28575"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Tree>
    <p:extLst>
      <p:ext uri="{BB962C8B-B14F-4D97-AF65-F5344CB8AC3E}">
        <p14:creationId xmlns:p14="http://schemas.microsoft.com/office/powerpoint/2010/main" val="3734172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412"/>
                                        </p:tgtEl>
                                        <p:attrNameLst>
                                          <p:attrName>style.visibility</p:attrName>
                                        </p:attrNameLst>
                                      </p:cBhvr>
                                      <p:to>
                                        <p:strVal val="visible"/>
                                      </p:to>
                                    </p:set>
                                    <p:animEffect transition="in" filter="wipe(left)">
                                      <p:cBhvr>
                                        <p:cTn id="12" dur="500"/>
                                        <p:tgtEl>
                                          <p:spTgt spid="15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410"/>
                                        </p:tgtEl>
                                        <p:attrNameLst>
                                          <p:attrName>style.visibility</p:attrName>
                                        </p:attrNameLst>
                                      </p:cBhvr>
                                      <p:to>
                                        <p:strVal val="visible"/>
                                      </p:to>
                                    </p:set>
                                    <p:animEffect transition="in" filter="wipe(left)">
                                      <p:cBhvr>
                                        <p:cTn id="17" dur="500"/>
                                        <p:tgtEl>
                                          <p:spTgt spid="15410"/>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5364"/>
                                        </p:tgtEl>
                                        <p:attrNameLst>
                                          <p:attrName>style.visibility</p:attrName>
                                        </p:attrNameLst>
                                      </p:cBhvr>
                                      <p:to>
                                        <p:strVal val="visible"/>
                                      </p:to>
                                    </p:set>
                                    <p:animEffect transition="in" filter="wipe(left)">
                                      <p:cBhvr>
                                        <p:cTn id="21" dur="500"/>
                                        <p:tgtEl>
                                          <p:spTgt spid="1536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5370"/>
                                        </p:tgtEl>
                                        <p:attrNameLst>
                                          <p:attrName>style.visibility</p:attrName>
                                        </p:attrNameLst>
                                      </p:cBhvr>
                                      <p:to>
                                        <p:strVal val="visible"/>
                                      </p:to>
                                    </p:set>
                                    <p:animEffect transition="in" filter="wipe(left)">
                                      <p:cBhvr>
                                        <p:cTn id="25" dur="500"/>
                                        <p:tgtEl>
                                          <p:spTgt spid="15370"/>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15367"/>
                                        </p:tgtEl>
                                        <p:attrNameLst>
                                          <p:attrName>style.visibility</p:attrName>
                                        </p:attrNameLst>
                                      </p:cBhvr>
                                      <p:to>
                                        <p:strVal val="visible"/>
                                      </p:to>
                                    </p:set>
                                    <p:animEffect transition="in" filter="wipe(left)">
                                      <p:cBhvr>
                                        <p:cTn id="29" dur="500"/>
                                        <p:tgtEl>
                                          <p:spTgt spid="1536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5371"/>
                                        </p:tgtEl>
                                        <p:attrNameLst>
                                          <p:attrName>style.visibility</p:attrName>
                                        </p:attrNameLst>
                                      </p:cBhvr>
                                      <p:to>
                                        <p:strVal val="visible"/>
                                      </p:to>
                                    </p:set>
                                    <p:animEffect transition="in" filter="wipe(left)">
                                      <p:cBhvr>
                                        <p:cTn id="34" dur="500"/>
                                        <p:tgtEl>
                                          <p:spTgt spid="15371"/>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5377"/>
                                        </p:tgtEl>
                                        <p:attrNameLst>
                                          <p:attrName>style.visibility</p:attrName>
                                        </p:attrNameLst>
                                      </p:cBhvr>
                                      <p:to>
                                        <p:strVal val="visible"/>
                                      </p:to>
                                    </p:set>
                                    <p:animEffect transition="in" filter="wipe(left)">
                                      <p:cBhvr>
                                        <p:cTn id="38" dur="500"/>
                                        <p:tgtEl>
                                          <p:spTgt spid="15377"/>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15374"/>
                                        </p:tgtEl>
                                        <p:attrNameLst>
                                          <p:attrName>style.visibility</p:attrName>
                                        </p:attrNameLst>
                                      </p:cBhvr>
                                      <p:to>
                                        <p:strVal val="visible"/>
                                      </p:to>
                                    </p:set>
                                    <p:animEffect transition="in" filter="wipe(left)">
                                      <p:cBhvr>
                                        <p:cTn id="42" dur="500"/>
                                        <p:tgtEl>
                                          <p:spTgt spid="153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5411"/>
                                        </p:tgtEl>
                                        <p:attrNameLst>
                                          <p:attrName>style.visibility</p:attrName>
                                        </p:attrNameLst>
                                      </p:cBhvr>
                                      <p:to>
                                        <p:strVal val="visible"/>
                                      </p:to>
                                    </p:set>
                                    <p:animEffect transition="in" filter="wipe(left)">
                                      <p:cBhvr>
                                        <p:cTn id="47" dur="500"/>
                                        <p:tgtEl>
                                          <p:spTgt spid="15411"/>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5378"/>
                                        </p:tgtEl>
                                        <p:attrNameLst>
                                          <p:attrName>style.visibility</p:attrName>
                                        </p:attrNameLst>
                                      </p:cBhvr>
                                      <p:to>
                                        <p:strVal val="visible"/>
                                      </p:to>
                                    </p:set>
                                    <p:animEffect transition="in" filter="wipe(left)">
                                      <p:cBhvr>
                                        <p:cTn id="51" dur="500"/>
                                        <p:tgtEl>
                                          <p:spTgt spid="15378"/>
                                        </p:tgtEl>
                                      </p:cBhvr>
                                    </p:animEffect>
                                  </p:childTnLst>
                                </p:cTn>
                              </p:par>
                            </p:childTnLst>
                          </p:cTn>
                        </p:par>
                        <p:par>
                          <p:cTn id="52" fill="hold" nodeType="afterGroup">
                            <p:stCondLst>
                              <p:cond delay="1000"/>
                            </p:stCondLst>
                            <p:childTnLst>
                              <p:par>
                                <p:cTn id="53" presetID="22" presetClass="entr" presetSubtype="8" fill="hold" nodeType="afterEffect">
                                  <p:stCondLst>
                                    <p:cond delay="0"/>
                                  </p:stCondLst>
                                  <p:childTnLst>
                                    <p:set>
                                      <p:cBhvr>
                                        <p:cTn id="54" dur="1" fill="hold">
                                          <p:stCondLst>
                                            <p:cond delay="0"/>
                                          </p:stCondLst>
                                        </p:cTn>
                                        <p:tgtEl>
                                          <p:spTgt spid="15381"/>
                                        </p:tgtEl>
                                        <p:attrNameLst>
                                          <p:attrName>style.visibility</p:attrName>
                                        </p:attrNameLst>
                                      </p:cBhvr>
                                      <p:to>
                                        <p:strVal val="visible"/>
                                      </p:to>
                                    </p:set>
                                    <p:animEffect transition="in" filter="wipe(left)">
                                      <p:cBhvr>
                                        <p:cTn id="55" dur="500"/>
                                        <p:tgtEl>
                                          <p:spTgt spid="15381"/>
                                        </p:tgtEl>
                                      </p:cBhvr>
                                    </p:animEffect>
                                  </p:childTnLst>
                                </p:cTn>
                              </p:par>
                            </p:childTnLst>
                          </p:cTn>
                        </p:par>
                        <p:par>
                          <p:cTn id="56" fill="hold" nodeType="afterGroup">
                            <p:stCondLst>
                              <p:cond delay="1500"/>
                            </p:stCondLst>
                            <p:childTnLst>
                              <p:par>
                                <p:cTn id="57" presetID="22" presetClass="entr" presetSubtype="8" fill="hold" nodeType="afterEffect">
                                  <p:stCondLst>
                                    <p:cond delay="0"/>
                                  </p:stCondLst>
                                  <p:childTnLst>
                                    <p:set>
                                      <p:cBhvr>
                                        <p:cTn id="58" dur="1" fill="hold">
                                          <p:stCondLst>
                                            <p:cond delay="0"/>
                                          </p:stCondLst>
                                        </p:cTn>
                                        <p:tgtEl>
                                          <p:spTgt spid="15382"/>
                                        </p:tgtEl>
                                        <p:attrNameLst>
                                          <p:attrName>style.visibility</p:attrName>
                                        </p:attrNameLst>
                                      </p:cBhvr>
                                      <p:to>
                                        <p:strVal val="visible"/>
                                      </p:to>
                                    </p:set>
                                    <p:animEffect transition="in" filter="wipe(left)">
                                      <p:cBhvr>
                                        <p:cTn id="59" dur="500"/>
                                        <p:tgtEl>
                                          <p:spTgt spid="15382"/>
                                        </p:tgtEl>
                                      </p:cBhvr>
                                    </p:animEffect>
                                  </p:childTnLst>
                                </p:cTn>
                              </p:par>
                            </p:childTnLst>
                          </p:cTn>
                        </p:par>
                        <p:par>
                          <p:cTn id="60" fill="hold" nodeType="afterGroup">
                            <p:stCondLst>
                              <p:cond delay="2000"/>
                            </p:stCondLst>
                            <p:childTnLst>
                              <p:par>
                                <p:cTn id="61" presetID="22" presetClass="entr" presetSubtype="8" fill="hold" nodeType="afterEffect">
                                  <p:stCondLst>
                                    <p:cond delay="0"/>
                                  </p:stCondLst>
                                  <p:childTnLst>
                                    <p:set>
                                      <p:cBhvr>
                                        <p:cTn id="62" dur="1" fill="hold">
                                          <p:stCondLst>
                                            <p:cond delay="0"/>
                                          </p:stCondLst>
                                        </p:cTn>
                                        <p:tgtEl>
                                          <p:spTgt spid="15385"/>
                                        </p:tgtEl>
                                        <p:attrNameLst>
                                          <p:attrName>style.visibility</p:attrName>
                                        </p:attrNameLst>
                                      </p:cBhvr>
                                      <p:to>
                                        <p:strVal val="visible"/>
                                      </p:to>
                                    </p:set>
                                    <p:animEffect transition="in" filter="wipe(left)">
                                      <p:cBhvr>
                                        <p:cTn id="63" dur="500"/>
                                        <p:tgtEl>
                                          <p:spTgt spid="15385"/>
                                        </p:tgtEl>
                                      </p:cBhvr>
                                    </p:animEffect>
                                  </p:childTnLst>
                                </p:cTn>
                              </p:par>
                            </p:childTnLst>
                          </p:cTn>
                        </p:par>
                        <p:par>
                          <p:cTn id="64" fill="hold" nodeType="afterGroup">
                            <p:stCondLst>
                              <p:cond delay="2500"/>
                            </p:stCondLst>
                            <p:childTnLst>
                              <p:par>
                                <p:cTn id="65" presetID="22" presetClass="entr" presetSubtype="8" fill="hold" nodeType="afterEffect">
                                  <p:stCondLst>
                                    <p:cond delay="0"/>
                                  </p:stCondLst>
                                  <p:childTnLst>
                                    <p:set>
                                      <p:cBhvr>
                                        <p:cTn id="66" dur="1" fill="hold">
                                          <p:stCondLst>
                                            <p:cond delay="0"/>
                                          </p:stCondLst>
                                        </p:cTn>
                                        <p:tgtEl>
                                          <p:spTgt spid="15386"/>
                                        </p:tgtEl>
                                        <p:attrNameLst>
                                          <p:attrName>style.visibility</p:attrName>
                                        </p:attrNameLst>
                                      </p:cBhvr>
                                      <p:to>
                                        <p:strVal val="visible"/>
                                      </p:to>
                                    </p:set>
                                    <p:animEffect transition="in" filter="wipe(left)">
                                      <p:cBhvr>
                                        <p:cTn id="67" dur="500"/>
                                        <p:tgtEl>
                                          <p:spTgt spid="15386"/>
                                        </p:tgtEl>
                                      </p:cBhvr>
                                    </p:animEffect>
                                  </p:childTnLst>
                                </p:cTn>
                              </p:par>
                            </p:childTnLst>
                          </p:cTn>
                        </p:par>
                        <p:par>
                          <p:cTn id="68" fill="hold" nodeType="afterGroup">
                            <p:stCondLst>
                              <p:cond delay="3000"/>
                            </p:stCondLst>
                            <p:childTnLst>
                              <p:par>
                                <p:cTn id="69" presetID="22" presetClass="entr" presetSubtype="8" fill="hold" nodeType="afterEffect">
                                  <p:stCondLst>
                                    <p:cond delay="0"/>
                                  </p:stCondLst>
                                  <p:childTnLst>
                                    <p:set>
                                      <p:cBhvr>
                                        <p:cTn id="70" dur="1" fill="hold">
                                          <p:stCondLst>
                                            <p:cond delay="0"/>
                                          </p:stCondLst>
                                        </p:cTn>
                                        <p:tgtEl>
                                          <p:spTgt spid="15392"/>
                                        </p:tgtEl>
                                        <p:attrNameLst>
                                          <p:attrName>style.visibility</p:attrName>
                                        </p:attrNameLst>
                                      </p:cBhvr>
                                      <p:to>
                                        <p:strVal val="visible"/>
                                      </p:to>
                                    </p:set>
                                    <p:animEffect transition="in" filter="wipe(left)">
                                      <p:cBhvr>
                                        <p:cTn id="71" dur="500"/>
                                        <p:tgtEl>
                                          <p:spTgt spid="1539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5389"/>
                                        </p:tgtEl>
                                        <p:attrNameLst>
                                          <p:attrName>style.visibility</p:attrName>
                                        </p:attrNameLst>
                                      </p:cBhvr>
                                      <p:to>
                                        <p:strVal val="visible"/>
                                      </p:to>
                                    </p:set>
                                    <p:animEffect transition="in" filter="wipe(left)">
                                      <p:cBhvr>
                                        <p:cTn id="76" dur="500"/>
                                        <p:tgtEl>
                                          <p:spTgt spid="15389"/>
                                        </p:tgtEl>
                                      </p:cBhvr>
                                    </p:animEffect>
                                  </p:childTnLst>
                                </p:cTn>
                              </p:par>
                            </p:childTnLst>
                          </p:cTn>
                        </p:par>
                        <p:par>
                          <p:cTn id="77" fill="hold" nodeType="afterGroup">
                            <p:stCondLst>
                              <p:cond delay="500"/>
                            </p:stCondLst>
                            <p:childTnLst>
                              <p:par>
                                <p:cTn id="78" presetID="22" presetClass="entr" presetSubtype="8" fill="hold" nodeType="afterEffect">
                                  <p:stCondLst>
                                    <p:cond delay="0"/>
                                  </p:stCondLst>
                                  <p:childTnLst>
                                    <p:set>
                                      <p:cBhvr>
                                        <p:cTn id="79" dur="1" fill="hold">
                                          <p:stCondLst>
                                            <p:cond delay="0"/>
                                          </p:stCondLst>
                                        </p:cTn>
                                        <p:tgtEl>
                                          <p:spTgt spid="15393"/>
                                        </p:tgtEl>
                                        <p:attrNameLst>
                                          <p:attrName>style.visibility</p:attrName>
                                        </p:attrNameLst>
                                      </p:cBhvr>
                                      <p:to>
                                        <p:strVal val="visible"/>
                                      </p:to>
                                    </p:set>
                                    <p:animEffect transition="in" filter="wipe(left)">
                                      <p:cBhvr>
                                        <p:cTn id="80" dur="500"/>
                                        <p:tgtEl>
                                          <p:spTgt spid="15393"/>
                                        </p:tgtEl>
                                      </p:cBhvr>
                                    </p:animEffect>
                                  </p:childTnLst>
                                </p:cTn>
                              </p:par>
                            </p:childTnLst>
                          </p:cTn>
                        </p:par>
                        <p:par>
                          <p:cTn id="81" fill="hold" nodeType="afterGroup">
                            <p:stCondLst>
                              <p:cond delay="1000"/>
                            </p:stCondLst>
                            <p:childTnLst>
                              <p:par>
                                <p:cTn id="82" presetID="22" presetClass="entr" presetSubtype="8" fill="hold" nodeType="afterEffect">
                                  <p:stCondLst>
                                    <p:cond delay="0"/>
                                  </p:stCondLst>
                                  <p:childTnLst>
                                    <p:set>
                                      <p:cBhvr>
                                        <p:cTn id="83" dur="1" fill="hold">
                                          <p:stCondLst>
                                            <p:cond delay="0"/>
                                          </p:stCondLst>
                                        </p:cTn>
                                        <p:tgtEl>
                                          <p:spTgt spid="15394"/>
                                        </p:tgtEl>
                                        <p:attrNameLst>
                                          <p:attrName>style.visibility</p:attrName>
                                        </p:attrNameLst>
                                      </p:cBhvr>
                                      <p:to>
                                        <p:strVal val="visible"/>
                                      </p:to>
                                    </p:set>
                                    <p:animEffect transition="in" filter="wipe(left)">
                                      <p:cBhvr>
                                        <p:cTn id="84" dur="500"/>
                                        <p:tgtEl>
                                          <p:spTgt spid="15394"/>
                                        </p:tgtEl>
                                      </p:cBhvr>
                                    </p:animEffect>
                                  </p:childTnLst>
                                </p:cTn>
                              </p:par>
                            </p:childTnLst>
                          </p:cTn>
                        </p:par>
                        <p:par>
                          <p:cTn id="85" fill="hold" nodeType="afterGroup">
                            <p:stCondLst>
                              <p:cond delay="1500"/>
                            </p:stCondLst>
                            <p:childTnLst>
                              <p:par>
                                <p:cTn id="86" presetID="22" presetClass="entr" presetSubtype="8" fill="hold" nodeType="afterEffect">
                                  <p:stCondLst>
                                    <p:cond delay="0"/>
                                  </p:stCondLst>
                                  <p:childTnLst>
                                    <p:set>
                                      <p:cBhvr>
                                        <p:cTn id="87" dur="1" fill="hold">
                                          <p:stCondLst>
                                            <p:cond delay="0"/>
                                          </p:stCondLst>
                                        </p:cTn>
                                        <p:tgtEl>
                                          <p:spTgt spid="15400"/>
                                        </p:tgtEl>
                                        <p:attrNameLst>
                                          <p:attrName>style.visibility</p:attrName>
                                        </p:attrNameLst>
                                      </p:cBhvr>
                                      <p:to>
                                        <p:strVal val="visible"/>
                                      </p:to>
                                    </p:set>
                                    <p:animEffect transition="in" filter="wipe(left)">
                                      <p:cBhvr>
                                        <p:cTn id="88" dur="500"/>
                                        <p:tgtEl>
                                          <p:spTgt spid="1540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5397"/>
                                        </p:tgtEl>
                                        <p:attrNameLst>
                                          <p:attrName>style.visibility</p:attrName>
                                        </p:attrNameLst>
                                      </p:cBhvr>
                                      <p:to>
                                        <p:strVal val="visible"/>
                                      </p:to>
                                    </p:set>
                                    <p:animEffect transition="in" filter="wipe(left)">
                                      <p:cBhvr>
                                        <p:cTn id="93" dur="500"/>
                                        <p:tgtEl>
                                          <p:spTgt spid="1539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5401"/>
                                        </p:tgtEl>
                                        <p:attrNameLst>
                                          <p:attrName>style.visibility</p:attrName>
                                        </p:attrNameLst>
                                      </p:cBhvr>
                                      <p:to>
                                        <p:strVal val="visible"/>
                                      </p:to>
                                    </p:set>
                                    <p:animEffect transition="in" filter="wipe(left)">
                                      <p:cBhvr>
                                        <p:cTn id="98" dur="500"/>
                                        <p:tgtEl>
                                          <p:spTgt spid="15401"/>
                                        </p:tgtEl>
                                      </p:cBhvr>
                                    </p:animEffect>
                                  </p:childTnLst>
                                </p:cTn>
                              </p:par>
                            </p:childTnLst>
                          </p:cTn>
                        </p:par>
                        <p:par>
                          <p:cTn id="99" fill="hold" nodeType="afterGroup">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15409"/>
                                        </p:tgtEl>
                                        <p:attrNameLst>
                                          <p:attrName>style.visibility</p:attrName>
                                        </p:attrNameLst>
                                      </p:cBhvr>
                                      <p:to>
                                        <p:strVal val="visible"/>
                                      </p:to>
                                    </p:set>
                                    <p:animEffect transition="in" filter="wipe(left)">
                                      <p:cBhvr>
                                        <p:cTn id="102" dur="500"/>
                                        <p:tgtEl>
                                          <p:spTgt spid="15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40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B4ED421C-BCD4-4CCD-A9C2-C89536958577}" type="slidenum">
              <a:rPr lang="zh-CN" altLang="zh-CN">
                <a:solidFill>
                  <a:srgbClr val="0033CC"/>
                </a:solidFill>
              </a:rPr>
              <a:pPr/>
              <a:t>13</a:t>
            </a:fld>
            <a:endParaRPr lang="zh-CN" altLang="zh-CN">
              <a:solidFill>
                <a:srgbClr val="0033CC"/>
              </a:solidFill>
            </a:endParaRPr>
          </a:p>
        </p:txBody>
      </p:sp>
      <p:sp>
        <p:nvSpPr>
          <p:cNvPr id="16386" name="Text Box 2"/>
          <p:cNvSpPr txBox="1">
            <a:spLocks noChangeArrowheads="1"/>
          </p:cNvSpPr>
          <p:nvPr/>
        </p:nvSpPr>
        <p:spPr bwMode="auto">
          <a:xfrm>
            <a:off x="755952" y="990802"/>
            <a:ext cx="7232449" cy="95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例2</a:t>
            </a:r>
            <a:r>
              <a:rPr lang="zh-CN" altLang="zh-CN" sz="2794" b="1">
                <a:solidFill>
                  <a:srgbClr val="0033CC"/>
                </a:solidFill>
                <a:latin typeface="Times New Roman" panose="02020603050405020304" pitchFamily="18" charset="0"/>
              </a:rPr>
              <a:t>  用向量方法证明：连结三角形两边中点的线段平行于第三边，且等于第三边的一半.</a:t>
            </a:r>
          </a:p>
        </p:txBody>
      </p:sp>
      <p:sp>
        <p:nvSpPr>
          <p:cNvPr id="16387" name="Text Box 3"/>
          <p:cNvSpPr txBox="1">
            <a:spLocks noChangeArrowheads="1"/>
          </p:cNvSpPr>
          <p:nvPr/>
        </p:nvSpPr>
        <p:spPr bwMode="auto">
          <a:xfrm>
            <a:off x="755952" y="2210405"/>
            <a:ext cx="60929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证</a:t>
            </a:r>
          </a:p>
        </p:txBody>
      </p:sp>
      <p:grpSp>
        <p:nvGrpSpPr>
          <p:cNvPr id="16388" name="Group 4"/>
          <p:cNvGrpSpPr>
            <a:grpSpLocks/>
          </p:cNvGrpSpPr>
          <p:nvPr/>
        </p:nvGrpSpPr>
        <p:grpSpPr bwMode="auto">
          <a:xfrm>
            <a:off x="6313715" y="2100540"/>
            <a:ext cx="2362099" cy="1911350"/>
            <a:chOff x="0" y="0"/>
            <a:chExt cx="1488" cy="1204"/>
          </a:xfrm>
        </p:grpSpPr>
        <p:sp>
          <p:nvSpPr>
            <p:cNvPr id="16389" name="Text Box 5"/>
            <p:cNvSpPr txBox="1">
              <a:spLocks noChangeArrowheads="1"/>
            </p:cNvSpPr>
            <p:nvPr/>
          </p:nvSpPr>
          <p:spPr bwMode="auto">
            <a:xfrm>
              <a:off x="624" y="0"/>
              <a:ext cx="28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r>
                <a:rPr lang="zh-CN" altLang="zh-CN" sz="2413">
                  <a:solidFill>
                    <a:srgbClr val="0033CC"/>
                  </a:solidFill>
                  <a:latin typeface="Times New Roman" panose="02020603050405020304" pitchFamily="18" charset="0"/>
                </a:rPr>
                <a:t>A</a:t>
              </a:r>
            </a:p>
          </p:txBody>
        </p:sp>
        <p:sp>
          <p:nvSpPr>
            <p:cNvPr id="16390" name="Text Box 6"/>
            <p:cNvSpPr txBox="1">
              <a:spLocks noChangeArrowheads="1"/>
            </p:cNvSpPr>
            <p:nvPr/>
          </p:nvSpPr>
          <p:spPr bwMode="auto">
            <a:xfrm>
              <a:off x="0" y="912"/>
              <a:ext cx="24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r>
                <a:rPr lang="zh-CN" altLang="zh-CN" sz="2413">
                  <a:solidFill>
                    <a:srgbClr val="0033CC"/>
                  </a:solidFill>
                  <a:latin typeface="Times New Roman" panose="02020603050405020304" pitchFamily="18" charset="0"/>
                </a:rPr>
                <a:t>B</a:t>
              </a:r>
            </a:p>
          </p:txBody>
        </p:sp>
        <p:sp>
          <p:nvSpPr>
            <p:cNvPr id="16391" name="Text Box 7"/>
            <p:cNvSpPr txBox="1">
              <a:spLocks noChangeArrowheads="1"/>
            </p:cNvSpPr>
            <p:nvPr/>
          </p:nvSpPr>
          <p:spPr bwMode="auto">
            <a:xfrm>
              <a:off x="1248" y="912"/>
              <a:ext cx="24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r>
                <a:rPr lang="zh-CN" altLang="zh-CN" sz="2413">
                  <a:solidFill>
                    <a:srgbClr val="0033CC"/>
                  </a:solidFill>
                  <a:latin typeface="Times New Roman" panose="02020603050405020304" pitchFamily="18" charset="0"/>
                </a:rPr>
                <a:t>C</a:t>
              </a:r>
            </a:p>
          </p:txBody>
        </p:sp>
        <p:grpSp>
          <p:nvGrpSpPr>
            <p:cNvPr id="16392" name="Group 8"/>
            <p:cNvGrpSpPr>
              <a:grpSpLocks/>
            </p:cNvGrpSpPr>
            <p:nvPr/>
          </p:nvGrpSpPr>
          <p:grpSpPr bwMode="auto">
            <a:xfrm>
              <a:off x="240" y="240"/>
              <a:ext cx="1008" cy="816"/>
              <a:chOff x="0" y="0"/>
              <a:chExt cx="1008" cy="816"/>
            </a:xfrm>
          </p:grpSpPr>
          <p:sp>
            <p:nvSpPr>
              <p:cNvPr id="16393" name="AutoShape 9"/>
              <p:cNvSpPr>
                <a:spLocks noChangeArrowheads="1"/>
              </p:cNvSpPr>
              <p:nvPr/>
            </p:nvSpPr>
            <p:spPr bwMode="auto">
              <a:xfrm>
                <a:off x="0" y="0"/>
                <a:ext cx="1008" cy="816"/>
              </a:xfrm>
              <a:prstGeom prst="triangle">
                <a:avLst>
                  <a:gd name="adj" fmla="val 50000"/>
                </a:avLst>
              </a:prstGeom>
              <a:noFill/>
              <a:ln w="2857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6394" name="Line 10"/>
              <p:cNvSpPr>
                <a:spLocks noChangeShapeType="1"/>
              </p:cNvSpPr>
              <p:nvPr/>
            </p:nvSpPr>
            <p:spPr bwMode="auto">
              <a:xfrm>
                <a:off x="240" y="384"/>
                <a:ext cx="48" cy="48"/>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6395" name="Line 11"/>
              <p:cNvSpPr>
                <a:spLocks noChangeShapeType="1"/>
              </p:cNvSpPr>
              <p:nvPr/>
            </p:nvSpPr>
            <p:spPr bwMode="auto">
              <a:xfrm flipH="1">
                <a:off x="768" y="432"/>
                <a:ext cx="4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16396" name="Text Box 12"/>
            <p:cNvSpPr txBox="1">
              <a:spLocks noChangeArrowheads="1"/>
            </p:cNvSpPr>
            <p:nvPr/>
          </p:nvSpPr>
          <p:spPr bwMode="auto">
            <a:xfrm>
              <a:off x="192" y="480"/>
              <a:ext cx="28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r>
                <a:rPr lang="zh-CN" altLang="zh-CN" sz="2413">
                  <a:solidFill>
                    <a:srgbClr val="0033CC"/>
                  </a:solidFill>
                  <a:latin typeface="Times New Roman" panose="02020603050405020304" pitchFamily="18" charset="0"/>
                </a:rPr>
                <a:t>M</a:t>
              </a:r>
            </a:p>
          </p:txBody>
        </p:sp>
        <p:sp>
          <p:nvSpPr>
            <p:cNvPr id="16397" name="Text Box 13"/>
            <p:cNvSpPr txBox="1">
              <a:spLocks noChangeArrowheads="1"/>
            </p:cNvSpPr>
            <p:nvPr/>
          </p:nvSpPr>
          <p:spPr bwMode="auto">
            <a:xfrm>
              <a:off x="1056" y="528"/>
              <a:ext cx="28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r>
                <a:rPr lang="zh-CN" altLang="zh-CN" sz="2413">
                  <a:solidFill>
                    <a:srgbClr val="0033CC"/>
                  </a:solidFill>
                  <a:latin typeface="Times New Roman" panose="02020603050405020304" pitchFamily="18" charset="0"/>
                </a:rPr>
                <a:t>N</a:t>
              </a:r>
            </a:p>
          </p:txBody>
        </p:sp>
      </p:grpSp>
      <p:graphicFrame>
        <p:nvGraphicFramePr>
          <p:cNvPr id="16398" name="Object 14"/>
          <p:cNvGraphicFramePr>
            <a:graphicFrameLocks noChangeAspect="1"/>
          </p:cNvGraphicFramePr>
          <p:nvPr/>
        </p:nvGraphicFramePr>
        <p:xfrm>
          <a:off x="1620762" y="2292552"/>
          <a:ext cx="4735286" cy="393599"/>
        </p:xfrm>
        <a:graphic>
          <a:graphicData uri="http://schemas.openxmlformats.org/presentationml/2006/ole">
            <mc:AlternateContent xmlns:mc="http://schemas.openxmlformats.org/markup-compatibility/2006">
              <mc:Choice xmlns:v="urn:schemas-microsoft-com:vml" Requires="v">
                <p:oleObj spid="_x0000_s11275" r:id="rId3" imgW="4735362" imgH="393846" progId="Equation.3">
                  <p:embed/>
                </p:oleObj>
              </mc:Choice>
              <mc:Fallback>
                <p:oleObj r:id="rId3" imgW="4735362" imgH="3938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762" y="2292552"/>
                        <a:ext cx="4735286" cy="393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9" name="Text Box 15"/>
          <p:cNvSpPr txBox="1">
            <a:spLocks noChangeArrowheads="1"/>
          </p:cNvSpPr>
          <p:nvPr/>
        </p:nvSpPr>
        <p:spPr bwMode="auto">
          <a:xfrm>
            <a:off x="1219099" y="3200199"/>
            <a:ext cx="3733901" cy="46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endParaRPr lang="zh-CN" altLang="zh-CN" sz="2413">
              <a:solidFill>
                <a:srgbClr val="0033CC"/>
              </a:solidFill>
              <a:latin typeface="Times New Roman" panose="02020603050405020304" pitchFamily="18" charset="0"/>
            </a:endParaRPr>
          </a:p>
        </p:txBody>
      </p:sp>
      <p:graphicFrame>
        <p:nvGraphicFramePr>
          <p:cNvPr id="16400" name="Object 16"/>
          <p:cNvGraphicFramePr>
            <a:graphicFrameLocks noChangeAspect="1"/>
          </p:cNvGraphicFramePr>
          <p:nvPr/>
        </p:nvGraphicFramePr>
        <p:xfrm>
          <a:off x="1492250" y="2732012"/>
          <a:ext cx="4039305" cy="2857500"/>
        </p:xfrm>
        <a:graphic>
          <a:graphicData uri="http://schemas.openxmlformats.org/presentationml/2006/ole">
            <mc:AlternateContent xmlns:mc="http://schemas.openxmlformats.org/markup-compatibility/2006">
              <mc:Choice xmlns:v="urn:schemas-microsoft-com:vml" Requires="v">
                <p:oleObj spid="_x0000_s11276" r:id="rId5" imgW="4038917" imgH="2857817" progId="Equation.3">
                  <p:embed/>
                </p:oleObj>
              </mc:Choice>
              <mc:Fallback>
                <p:oleObj r:id="rId5" imgW="4038917" imgH="28578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2250" y="2732012"/>
                        <a:ext cx="4039305"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1" name="Object 17"/>
          <p:cNvGraphicFramePr>
            <a:graphicFrameLocks noChangeAspect="1"/>
          </p:cNvGraphicFramePr>
          <p:nvPr/>
        </p:nvGraphicFramePr>
        <p:xfrm>
          <a:off x="1531056" y="5441849"/>
          <a:ext cx="4712103" cy="939901"/>
        </p:xfrm>
        <a:graphic>
          <a:graphicData uri="http://schemas.openxmlformats.org/presentationml/2006/ole">
            <mc:AlternateContent xmlns:mc="http://schemas.openxmlformats.org/markup-compatibility/2006">
              <mc:Choice xmlns:v="urn:schemas-microsoft-com:vml" Requires="v">
                <p:oleObj spid="_x0000_s11277" r:id="rId7" imgW="4712017" imgH="940117" progId="Equation.3">
                  <p:embed/>
                </p:oleObj>
              </mc:Choice>
              <mc:Fallback>
                <p:oleObj r:id="rId7" imgW="4712017" imgH="9401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1056" y="5441849"/>
                        <a:ext cx="4712103" cy="939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3141787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wipe(left)">
                                      <p:cBhvr>
                                        <p:cTn id="12" dur="500"/>
                                        <p:tgtEl>
                                          <p:spTgt spid="16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98"/>
                                        </p:tgtEl>
                                        <p:attrNameLst>
                                          <p:attrName>style.visibility</p:attrName>
                                        </p:attrNameLst>
                                      </p:cBhvr>
                                      <p:to>
                                        <p:strVal val="visible"/>
                                      </p:to>
                                    </p:set>
                                    <p:animEffect transition="in" filter="blinds(horizontal)">
                                      <p:cBhvr>
                                        <p:cTn id="17" dur="500"/>
                                        <p:tgtEl>
                                          <p:spTgt spid="163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88"/>
                                        </p:tgtEl>
                                        <p:attrNameLst>
                                          <p:attrName>style.visibility</p:attrName>
                                        </p:attrNameLst>
                                      </p:cBhvr>
                                      <p:to>
                                        <p:strVal val="visible"/>
                                      </p:to>
                                    </p:set>
                                    <p:animEffect transition="in" filter="blinds(horizontal)">
                                      <p:cBhvr>
                                        <p:cTn id="22" dur="500"/>
                                        <p:tgtEl>
                                          <p:spTgt spid="163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400"/>
                                        </p:tgtEl>
                                        <p:attrNameLst>
                                          <p:attrName>style.visibility</p:attrName>
                                        </p:attrNameLst>
                                      </p:cBhvr>
                                      <p:to>
                                        <p:strVal val="visible"/>
                                      </p:to>
                                    </p:set>
                                    <p:animEffect transition="in" filter="blinds(horizontal)">
                                      <p:cBhvr>
                                        <p:cTn id="27" dur="500"/>
                                        <p:tgtEl>
                                          <p:spTgt spid="164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401"/>
                                        </p:tgtEl>
                                        <p:attrNameLst>
                                          <p:attrName>style.visibility</p:attrName>
                                        </p:attrNameLst>
                                      </p:cBhvr>
                                      <p:to>
                                        <p:strVal val="visible"/>
                                      </p:to>
                                    </p:set>
                                    <p:animEffect transition="in" filter="blinds(horizontal)">
                                      <p:cBhvr>
                                        <p:cTn id="32" dur="500"/>
                                        <p:tgtEl>
                                          <p:spTgt spid="16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986AE38C-E25B-4DB7-BB66-DBC47F58413F}" type="slidenum">
              <a:rPr lang="zh-CN" altLang="zh-CN">
                <a:solidFill>
                  <a:srgbClr val="0033CC"/>
                </a:solidFill>
              </a:rPr>
              <a:pPr/>
              <a:t>14</a:t>
            </a:fld>
            <a:endParaRPr lang="zh-CN" altLang="zh-CN">
              <a:solidFill>
                <a:srgbClr val="0033CC"/>
              </a:solidFill>
            </a:endParaRPr>
          </a:p>
        </p:txBody>
      </p:sp>
      <p:graphicFrame>
        <p:nvGraphicFramePr>
          <p:cNvPr id="17410" name="Object 2"/>
          <p:cNvGraphicFramePr>
            <a:graphicFrameLocks noChangeAspect="1"/>
          </p:cNvGraphicFramePr>
          <p:nvPr/>
        </p:nvGraphicFramePr>
        <p:xfrm>
          <a:off x="971651" y="2133802"/>
          <a:ext cx="7493000" cy="1428750"/>
        </p:xfrm>
        <a:graphic>
          <a:graphicData uri="http://schemas.openxmlformats.org/presentationml/2006/ole">
            <mc:AlternateContent xmlns:mc="http://schemas.openxmlformats.org/markup-compatibility/2006">
              <mc:Choice xmlns:v="urn:schemas-microsoft-com:vml" Requires="v">
                <p:oleObj spid="_x0000_s12308" r:id="rId3" imgW="7448771" imgH="1429354" progId="Word.Document.8">
                  <p:embed/>
                </p:oleObj>
              </mc:Choice>
              <mc:Fallback>
                <p:oleObj r:id="rId3" imgW="7448771" imgH="142935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51" y="2133802"/>
                        <a:ext cx="7493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3"/>
          <p:cNvGraphicFramePr>
            <a:graphicFrameLocks noChangeAspect="1"/>
          </p:cNvGraphicFramePr>
          <p:nvPr/>
        </p:nvGraphicFramePr>
        <p:xfrm>
          <a:off x="1115786" y="3284362"/>
          <a:ext cx="2630210" cy="470202"/>
        </p:xfrm>
        <a:graphic>
          <a:graphicData uri="http://schemas.openxmlformats.org/presentationml/2006/ole">
            <mc:AlternateContent xmlns:mc="http://schemas.openxmlformats.org/markup-compatibility/2006">
              <mc:Choice xmlns:v="urn:schemas-microsoft-com:vml" Requires="v">
                <p:oleObj spid="_x0000_s12309" r:id="rId5" imgW="2629217" imgH="470217" progId="Equation.3">
                  <p:embed/>
                </p:oleObj>
              </mc:Choice>
              <mc:Fallback>
                <p:oleObj r:id="rId5" imgW="2629217" imgH="4702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786" y="3284362"/>
                        <a:ext cx="2630210" cy="470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4"/>
          <p:cNvGraphicFramePr>
            <a:graphicFrameLocks noChangeAspect="1"/>
          </p:cNvGraphicFramePr>
          <p:nvPr/>
        </p:nvGraphicFramePr>
        <p:xfrm>
          <a:off x="4356302" y="3213301"/>
          <a:ext cx="3715254" cy="626937"/>
        </p:xfrm>
        <a:graphic>
          <a:graphicData uri="http://schemas.openxmlformats.org/presentationml/2006/ole">
            <mc:AlternateContent xmlns:mc="http://schemas.openxmlformats.org/markup-compatibility/2006">
              <mc:Choice xmlns:v="urn:schemas-microsoft-com:vml" Requires="v">
                <p:oleObj spid="_x0000_s12310" r:id="rId7" imgW="3506283" imgH="593069" progId="Word.Document.8">
                  <p:embed/>
                </p:oleObj>
              </mc:Choice>
              <mc:Fallback>
                <p:oleObj r:id="rId7" imgW="3506283" imgH="593069"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302" y="3213301"/>
                        <a:ext cx="3715254" cy="62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5"/>
          <p:cNvSpPr txBox="1">
            <a:spLocks noChangeArrowheads="1"/>
          </p:cNvSpPr>
          <p:nvPr/>
        </p:nvSpPr>
        <p:spPr bwMode="auto">
          <a:xfrm>
            <a:off x="774599" y="4135564"/>
            <a:ext cx="1371802" cy="522322"/>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启示</a:t>
            </a:r>
          </a:p>
        </p:txBody>
      </p:sp>
      <p:graphicFrame>
        <p:nvGraphicFramePr>
          <p:cNvPr id="17414" name="Object 6"/>
          <p:cNvGraphicFramePr>
            <a:graphicFrameLocks noChangeAspect="1"/>
          </p:cNvGraphicFramePr>
          <p:nvPr/>
        </p:nvGraphicFramePr>
        <p:xfrm>
          <a:off x="1917600" y="4784674"/>
          <a:ext cx="4389563" cy="703540"/>
        </p:xfrm>
        <a:graphic>
          <a:graphicData uri="http://schemas.openxmlformats.org/presentationml/2006/ole">
            <mc:AlternateContent xmlns:mc="http://schemas.openxmlformats.org/markup-compatibility/2006">
              <mc:Choice xmlns:v="urn:schemas-microsoft-com:vml" Requires="v">
                <p:oleObj spid="_x0000_s12311" r:id="rId9" imgW="4411493" imgH="703348" progId="Word.Document.8">
                  <p:embed/>
                </p:oleObj>
              </mc:Choice>
              <mc:Fallback>
                <p:oleObj r:id="rId9" imgW="4411493" imgH="703348"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7600" y="4784674"/>
                        <a:ext cx="4389563" cy="70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7"/>
          <p:cNvGraphicFramePr>
            <a:graphicFrameLocks noChangeAspect="1"/>
          </p:cNvGraphicFramePr>
          <p:nvPr/>
        </p:nvGraphicFramePr>
        <p:xfrm>
          <a:off x="1126922" y="5517187"/>
          <a:ext cx="2759320" cy="581294"/>
        </p:xfrm>
        <a:graphic>
          <a:graphicData uri="http://schemas.openxmlformats.org/presentationml/2006/ole">
            <mc:AlternateContent xmlns:mc="http://schemas.openxmlformats.org/markup-compatibility/2006">
              <mc:Choice xmlns:v="urn:schemas-microsoft-com:vml" Requires="v">
                <p:oleObj spid="_x0000_s12312" name="Equation" r:id="rId11" imgW="1143000" imgH="241200" progId="Equation.DSMT4">
                  <p:embed/>
                </p:oleObj>
              </mc:Choice>
              <mc:Fallback>
                <p:oleObj name="Equation" r:id="rId11" imgW="1143000" imgH="241200" progId="Equation.DSMT4">
                  <p:embed/>
                  <p:pic>
                    <p:nvPicPr>
                      <p:cNvPr id="0" name=""/>
                      <p:cNvPicPr>
                        <a:picLocks noChangeAspect="1" noChangeArrowheads="1"/>
                      </p:cNvPicPr>
                      <p:nvPr/>
                    </p:nvPicPr>
                    <p:blipFill>
                      <a:blip r:embed="rId12"/>
                      <a:srcRect/>
                      <a:stretch>
                        <a:fillRect/>
                      </a:stretch>
                    </p:blipFill>
                    <p:spPr bwMode="auto">
                      <a:xfrm>
                        <a:off x="1126922" y="5517187"/>
                        <a:ext cx="2759320" cy="581294"/>
                      </a:xfrm>
                      <a:prstGeom prst="rect">
                        <a:avLst/>
                      </a:prstGeom>
                      <a:noFill/>
                      <a:ln>
                        <a:noFill/>
                      </a:ln>
                      <a:effectLst/>
                    </p:spPr>
                  </p:pic>
                </p:oleObj>
              </mc:Fallback>
            </mc:AlternateContent>
          </a:graphicData>
        </a:graphic>
      </p:graphicFrame>
      <p:graphicFrame>
        <p:nvGraphicFramePr>
          <p:cNvPr id="17416" name="Object 8"/>
          <p:cNvGraphicFramePr>
            <a:graphicFrameLocks noChangeAspect="1"/>
          </p:cNvGraphicFramePr>
          <p:nvPr/>
        </p:nvGraphicFramePr>
        <p:xfrm>
          <a:off x="5003901" y="5516437"/>
          <a:ext cx="3651250" cy="508000"/>
        </p:xfrm>
        <a:graphic>
          <a:graphicData uri="http://schemas.openxmlformats.org/presentationml/2006/ole">
            <mc:AlternateContent xmlns:mc="http://schemas.openxmlformats.org/markup-compatibility/2006">
              <mc:Choice xmlns:v="urn:schemas-microsoft-com:vml" Requires="v">
                <p:oleObj spid="_x0000_s12313" r:id="rId13" imgW="3346560" imgH="463320" progId="Word.Document.8">
                  <p:embed/>
                </p:oleObj>
              </mc:Choice>
              <mc:Fallback>
                <p:oleObj r:id="rId13" imgW="3346560" imgH="463320"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3901" y="5516437"/>
                        <a:ext cx="36512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Rectangle 9"/>
          <p:cNvSpPr>
            <a:spLocks noChangeArrowheads="1"/>
          </p:cNvSpPr>
          <p:nvPr/>
        </p:nvSpPr>
        <p:spPr bwMode="auto">
          <a:xfrm>
            <a:off x="900087" y="2060727"/>
            <a:ext cx="1752802" cy="522322"/>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实例</a:t>
            </a:r>
          </a:p>
        </p:txBody>
      </p:sp>
      <p:sp>
        <p:nvSpPr>
          <p:cNvPr id="17418" name="Rectangle 10"/>
          <p:cNvSpPr>
            <a:spLocks noChangeArrowheads="1"/>
          </p:cNvSpPr>
          <p:nvPr/>
        </p:nvSpPr>
        <p:spPr bwMode="auto">
          <a:xfrm>
            <a:off x="1763889" y="4149675"/>
            <a:ext cx="6199133"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两向量作这样的运算, 结果是一个数量.</a:t>
            </a:r>
          </a:p>
        </p:txBody>
      </p:sp>
      <p:sp>
        <p:nvSpPr>
          <p:cNvPr id="17419" name="Rectangle 11"/>
          <p:cNvSpPr>
            <a:spLocks noChangeArrowheads="1"/>
          </p:cNvSpPr>
          <p:nvPr/>
        </p:nvSpPr>
        <p:spPr bwMode="auto">
          <a:xfrm>
            <a:off x="803326" y="4856238"/>
            <a:ext cx="1295198" cy="522322"/>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定义</a:t>
            </a:r>
          </a:p>
        </p:txBody>
      </p:sp>
      <p:sp>
        <p:nvSpPr>
          <p:cNvPr id="17420" name="Rectangle 12"/>
          <p:cNvSpPr>
            <a:spLocks noChangeArrowheads="1"/>
          </p:cNvSpPr>
          <p:nvPr/>
        </p:nvSpPr>
        <p:spPr bwMode="auto">
          <a:xfrm>
            <a:off x="900087" y="908151"/>
            <a:ext cx="754440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defTabSz="2879725">
              <a:defRPr>
                <a:solidFill>
                  <a:schemeClr val="tx1"/>
                </a:solidFill>
                <a:latin typeface="Arial" panose="020B0604020202020204" pitchFamily="34" charset="0"/>
                <a:ea typeface="宋体" panose="02010600030101010101" pitchFamily="2" charset="-122"/>
              </a:defRPr>
            </a:lvl1pPr>
            <a:lvl2pPr defTabSz="2879725">
              <a:defRPr>
                <a:solidFill>
                  <a:schemeClr val="tx1"/>
                </a:solidFill>
                <a:latin typeface="Arial" panose="020B0604020202020204" pitchFamily="34" charset="0"/>
                <a:ea typeface="宋体" panose="02010600030101010101" pitchFamily="2" charset="-122"/>
              </a:defRPr>
            </a:lvl2pPr>
            <a:lvl3pPr defTabSz="2879725">
              <a:defRPr>
                <a:solidFill>
                  <a:schemeClr val="tx1"/>
                </a:solidFill>
                <a:latin typeface="Arial" panose="020B0604020202020204" pitchFamily="34" charset="0"/>
                <a:ea typeface="宋体" panose="02010600030101010101" pitchFamily="2" charset="-122"/>
              </a:defRPr>
            </a:lvl3pPr>
            <a:lvl4pPr defTabSz="2879725">
              <a:defRPr>
                <a:solidFill>
                  <a:schemeClr val="tx1"/>
                </a:solidFill>
                <a:latin typeface="Arial" panose="020B0604020202020204" pitchFamily="34" charset="0"/>
                <a:ea typeface="宋体" panose="02010600030101010101" pitchFamily="2" charset="-122"/>
              </a:defRPr>
            </a:lvl4pPr>
            <a:lvl5pPr defTabSz="2879725">
              <a:defRPr>
                <a:solidFill>
                  <a:schemeClr val="tx1"/>
                </a:solidFill>
                <a:latin typeface="Arial" panose="020B0604020202020204" pitchFamily="34" charset="0"/>
                <a:ea typeface="宋体" panose="02010600030101010101" pitchFamily="2" charset="-122"/>
              </a:defRPr>
            </a:lvl5pPr>
            <a:lvl6pPr marL="4572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4001" b="1">
                <a:solidFill>
                  <a:srgbClr val="007572"/>
                </a:solidFill>
                <a:latin typeface="Times New Roman" panose="02020603050405020304" pitchFamily="18" charset="0"/>
                <a:ea typeface="黑体" panose="02010609060101010101" pitchFamily="49" charset="-122"/>
              </a:rPr>
              <a:t>4、两向量的数量积(内积，点乘)</a:t>
            </a:r>
          </a:p>
        </p:txBody>
      </p:sp>
    </p:spTree>
    <p:extLst>
      <p:ext uri="{BB962C8B-B14F-4D97-AF65-F5344CB8AC3E}">
        <p14:creationId xmlns:p14="http://schemas.microsoft.com/office/powerpoint/2010/main" val="16273475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20"/>
                                        </p:tgtEl>
                                        <p:attrNameLst>
                                          <p:attrName>style.visibility</p:attrName>
                                        </p:attrNameLst>
                                      </p:cBhvr>
                                      <p:to>
                                        <p:strVal val="visible"/>
                                      </p:to>
                                    </p:set>
                                    <p:animEffect transition="in" filter="wipe(left)">
                                      <p:cBhvr>
                                        <p:cTn id="7" dur="500"/>
                                        <p:tgtEl>
                                          <p:spTgt spid="17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7"/>
                                        </p:tgtEl>
                                        <p:attrNameLst>
                                          <p:attrName>style.visibility</p:attrName>
                                        </p:attrNameLst>
                                      </p:cBhvr>
                                      <p:to>
                                        <p:strVal val="visible"/>
                                      </p:to>
                                    </p:set>
                                    <p:animEffect transition="in" filter="wipe(left)">
                                      <p:cBhvr>
                                        <p:cTn id="12" dur="500"/>
                                        <p:tgtEl>
                                          <p:spTgt spid="1741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410"/>
                                        </p:tgtEl>
                                        <p:attrNameLst>
                                          <p:attrName>style.visibility</p:attrName>
                                        </p:attrNameLst>
                                      </p:cBhvr>
                                      <p:to>
                                        <p:strVal val="visible"/>
                                      </p:to>
                                    </p:set>
                                    <p:animEffect transition="in" filter="wipe(left)">
                                      <p:cBhvr>
                                        <p:cTn id="16" dur="500"/>
                                        <p:tgtEl>
                                          <p:spTgt spid="17410"/>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411"/>
                                        </p:tgtEl>
                                        <p:attrNameLst>
                                          <p:attrName>style.visibility</p:attrName>
                                        </p:attrNameLst>
                                      </p:cBhvr>
                                      <p:to>
                                        <p:strVal val="visible"/>
                                      </p:to>
                                    </p:set>
                                    <p:animEffect transition="in" filter="wipe(left)">
                                      <p:cBhvr>
                                        <p:cTn id="20" dur="500"/>
                                        <p:tgtEl>
                                          <p:spTgt spid="17411"/>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17412"/>
                                        </p:tgtEl>
                                        <p:attrNameLst>
                                          <p:attrName>style.visibility</p:attrName>
                                        </p:attrNameLst>
                                      </p:cBhvr>
                                      <p:to>
                                        <p:strVal val="visible"/>
                                      </p:to>
                                    </p:set>
                                    <p:animEffect transition="in" filter="wipe(left)">
                                      <p:cBhvr>
                                        <p:cTn id="24" dur="500"/>
                                        <p:tgtEl>
                                          <p:spTgt spid="174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17413"/>
                                        </p:tgtEl>
                                        <p:attrNameLst>
                                          <p:attrName>style.visibility</p:attrName>
                                        </p:attrNameLst>
                                      </p:cBhvr>
                                      <p:to>
                                        <p:strVal val="visible"/>
                                      </p:to>
                                    </p:set>
                                    <p:animEffect transition="in" filter="wipe(left)">
                                      <p:cBhvr>
                                        <p:cTn id="29" dur="75"/>
                                        <p:tgtEl>
                                          <p:spTgt spid="17413"/>
                                        </p:tgtEl>
                                      </p:cBhvr>
                                    </p:animEffect>
                                  </p:childTnLst>
                                </p:cTn>
                              </p:par>
                            </p:childTnLst>
                          </p:cTn>
                        </p:par>
                        <p:par>
                          <p:cTn id="30" fill="hold" nodeType="afterGroup">
                            <p:stCondLst>
                              <p:cond delay="150"/>
                            </p:stCondLst>
                            <p:childTnLst>
                              <p:par>
                                <p:cTn id="31" presetID="22" presetClass="entr" presetSubtype="8" fill="hold" grpId="0" nodeType="afterEffect">
                                  <p:stCondLst>
                                    <p:cond delay="0"/>
                                  </p:stCondLst>
                                  <p:childTnLst>
                                    <p:set>
                                      <p:cBhvr>
                                        <p:cTn id="32" dur="1" fill="hold">
                                          <p:stCondLst>
                                            <p:cond delay="0"/>
                                          </p:stCondLst>
                                        </p:cTn>
                                        <p:tgtEl>
                                          <p:spTgt spid="17418"/>
                                        </p:tgtEl>
                                        <p:attrNameLst>
                                          <p:attrName>style.visibility</p:attrName>
                                        </p:attrNameLst>
                                      </p:cBhvr>
                                      <p:to>
                                        <p:strVal val="visible"/>
                                      </p:to>
                                    </p:set>
                                    <p:animEffect transition="in" filter="wipe(left)">
                                      <p:cBhvr>
                                        <p:cTn id="33" dur="500"/>
                                        <p:tgtEl>
                                          <p:spTgt spid="174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17419"/>
                                        </p:tgtEl>
                                        <p:attrNameLst>
                                          <p:attrName>style.visibility</p:attrName>
                                        </p:attrNameLst>
                                      </p:cBhvr>
                                      <p:to>
                                        <p:strVal val="visible"/>
                                      </p:to>
                                    </p:set>
                                    <p:animEffect transition="in" filter="wipe(left)">
                                      <p:cBhvr>
                                        <p:cTn id="38" dur="75"/>
                                        <p:tgtEl>
                                          <p:spTgt spid="17419"/>
                                        </p:tgtEl>
                                      </p:cBhvr>
                                    </p:animEffect>
                                  </p:childTnLst>
                                </p:cTn>
                              </p:par>
                            </p:childTnLst>
                          </p:cTn>
                        </p:par>
                        <p:par>
                          <p:cTn id="39" fill="hold" nodeType="afterGroup">
                            <p:stCondLst>
                              <p:cond delay="150"/>
                            </p:stCondLst>
                            <p:childTnLst>
                              <p:par>
                                <p:cTn id="40" presetID="22" presetClass="entr" presetSubtype="8" fill="hold" nodeType="afterEffect">
                                  <p:stCondLst>
                                    <p:cond delay="0"/>
                                  </p:stCondLst>
                                  <p:childTnLst>
                                    <p:set>
                                      <p:cBhvr>
                                        <p:cTn id="41" dur="1" fill="hold">
                                          <p:stCondLst>
                                            <p:cond delay="0"/>
                                          </p:stCondLst>
                                        </p:cTn>
                                        <p:tgtEl>
                                          <p:spTgt spid="17414"/>
                                        </p:tgtEl>
                                        <p:attrNameLst>
                                          <p:attrName>style.visibility</p:attrName>
                                        </p:attrNameLst>
                                      </p:cBhvr>
                                      <p:to>
                                        <p:strVal val="visible"/>
                                      </p:to>
                                    </p:set>
                                    <p:animEffect transition="in" filter="wipe(left)">
                                      <p:cBhvr>
                                        <p:cTn id="42" dur="500"/>
                                        <p:tgtEl>
                                          <p:spTgt spid="174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7415"/>
                                        </p:tgtEl>
                                        <p:attrNameLst>
                                          <p:attrName>style.visibility</p:attrName>
                                        </p:attrNameLst>
                                      </p:cBhvr>
                                      <p:to>
                                        <p:strVal val="visible"/>
                                      </p:to>
                                    </p:set>
                                    <p:animEffect transition="in" filter="wipe(left)">
                                      <p:cBhvr>
                                        <p:cTn id="47" dur="500"/>
                                        <p:tgtEl>
                                          <p:spTgt spid="17415"/>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7416"/>
                                        </p:tgtEl>
                                        <p:attrNameLst>
                                          <p:attrName>style.visibility</p:attrName>
                                        </p:attrNameLst>
                                      </p:cBhvr>
                                      <p:to>
                                        <p:strVal val="visible"/>
                                      </p:to>
                                    </p:set>
                                    <p:animEffect transition="in" filter="wipe(left)">
                                      <p:cBhvr>
                                        <p:cTn id="51"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utoUpdateAnimBg="0"/>
      <p:bldP spid="17417" grpId="0" autoUpdateAnimBg="0"/>
      <p:bldP spid="17418" grpId="0" autoUpdateAnimBg="0"/>
      <p:bldP spid="17419" grpId="0" autoUpdateAnimBg="0"/>
      <p:bldP spid="1742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p:txBody>
          <a:bodyPr/>
          <a:lstStyle/>
          <a:p>
            <a:fld id="{4DE1D89A-A855-40CB-B719-8C6178DB5E28}" type="slidenum">
              <a:rPr lang="zh-CN" altLang="zh-CN">
                <a:solidFill>
                  <a:srgbClr val="0033CC"/>
                </a:solidFill>
              </a:rPr>
              <a:pPr/>
              <a:t>15</a:t>
            </a:fld>
            <a:endParaRPr lang="zh-CN" altLang="zh-CN">
              <a:solidFill>
                <a:srgbClr val="0033CC"/>
              </a:solidFill>
            </a:endParaRPr>
          </a:p>
        </p:txBody>
      </p:sp>
      <p:grpSp>
        <p:nvGrpSpPr>
          <p:cNvPr id="18434" name="Group 2"/>
          <p:cNvGrpSpPr>
            <a:grpSpLocks/>
          </p:cNvGrpSpPr>
          <p:nvPr/>
        </p:nvGrpSpPr>
        <p:grpSpPr bwMode="auto">
          <a:xfrm>
            <a:off x="1828901" y="1981099"/>
            <a:ext cx="2743099" cy="379488"/>
            <a:chOff x="0" y="0"/>
            <a:chExt cx="1728" cy="239"/>
          </a:xfrm>
        </p:grpSpPr>
        <p:sp>
          <p:nvSpPr>
            <p:cNvPr id="18435" name="Line 3"/>
            <p:cNvSpPr>
              <a:spLocks noChangeShapeType="1"/>
            </p:cNvSpPr>
            <p:nvPr/>
          </p:nvSpPr>
          <p:spPr bwMode="auto">
            <a:xfrm>
              <a:off x="0" y="0"/>
              <a:ext cx="1728"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8436" name="Object 4"/>
            <p:cNvGraphicFramePr>
              <a:graphicFrameLocks noChangeAspect="1"/>
            </p:cNvGraphicFramePr>
            <p:nvPr/>
          </p:nvGraphicFramePr>
          <p:xfrm>
            <a:off x="809" y="40"/>
            <a:ext cx="151" cy="199"/>
          </p:xfrm>
          <a:graphic>
            <a:graphicData uri="http://schemas.openxmlformats.org/presentationml/2006/ole">
              <mc:AlternateContent xmlns:mc="http://schemas.openxmlformats.org/markup-compatibility/2006">
                <mc:Choice xmlns:v="urn:schemas-microsoft-com:vml" Requires="v">
                  <p:oleObj spid="_x0000_s13344" r:id="rId3" imgW="241617" imgH="317817" progId="Equation.3">
                    <p:embed/>
                  </p:oleObj>
                </mc:Choice>
                <mc:Fallback>
                  <p:oleObj r:id="rId3" imgW="241617" imgH="3178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 y="40"/>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37" name="Group 5"/>
          <p:cNvGrpSpPr>
            <a:grpSpLocks/>
          </p:cNvGrpSpPr>
          <p:nvPr/>
        </p:nvGrpSpPr>
        <p:grpSpPr bwMode="auto">
          <a:xfrm>
            <a:off x="2195286" y="1484187"/>
            <a:ext cx="481290" cy="493889"/>
            <a:chOff x="0" y="0"/>
            <a:chExt cx="303" cy="311"/>
          </a:xfrm>
        </p:grpSpPr>
        <p:sp>
          <p:nvSpPr>
            <p:cNvPr id="18438" name="Arc 6"/>
            <p:cNvSpPr>
              <a:spLocks/>
            </p:cNvSpPr>
            <p:nvPr/>
          </p:nvSpPr>
          <p:spPr bwMode="auto">
            <a:xfrm>
              <a:off x="0" y="71"/>
              <a:ext cx="144"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8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8439" name="Object 7"/>
            <p:cNvGraphicFramePr>
              <a:graphicFrameLocks noChangeAspect="1"/>
            </p:cNvGraphicFramePr>
            <p:nvPr/>
          </p:nvGraphicFramePr>
          <p:xfrm>
            <a:off x="144" y="0"/>
            <a:ext cx="159" cy="215"/>
          </p:xfrm>
          <a:graphic>
            <a:graphicData uri="http://schemas.openxmlformats.org/presentationml/2006/ole">
              <mc:AlternateContent xmlns:mc="http://schemas.openxmlformats.org/markup-compatibility/2006">
                <mc:Choice xmlns:v="urn:schemas-microsoft-com:vml" Requires="v">
                  <p:oleObj spid="_x0000_s13345" r:id="rId5" imgW="254317" imgH="343217" progId="Equation.3">
                    <p:embed/>
                  </p:oleObj>
                </mc:Choice>
                <mc:Fallback>
                  <p:oleObj r:id="rId5" imgW="254317" imgH="3432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0"/>
                          <a:ext cx="15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440" name="Object 8"/>
          <p:cNvGraphicFramePr>
            <a:graphicFrameLocks noChangeAspect="1"/>
          </p:cNvGraphicFramePr>
          <p:nvPr/>
        </p:nvGraphicFramePr>
        <p:xfrm>
          <a:off x="4572000" y="1271512"/>
          <a:ext cx="2794000" cy="481290"/>
        </p:xfrm>
        <a:graphic>
          <a:graphicData uri="http://schemas.openxmlformats.org/presentationml/2006/ole">
            <mc:AlternateContent xmlns:mc="http://schemas.openxmlformats.org/markup-compatibility/2006">
              <mc:Choice xmlns:v="urn:schemas-microsoft-com:vml" Requires="v">
                <p:oleObj spid="_x0000_s13346" r:id="rId7" imgW="2793105" imgH="482708" progId="Equation.3">
                  <p:embed/>
                </p:oleObj>
              </mc:Choice>
              <mc:Fallback>
                <p:oleObj r:id="rId7" imgW="2793105" imgH="4827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271512"/>
                        <a:ext cx="2794000" cy="481290"/>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p:cNvGraphicFramePr>
            <a:graphicFrameLocks noChangeAspect="1"/>
          </p:cNvGraphicFramePr>
          <p:nvPr/>
        </p:nvGraphicFramePr>
        <p:xfrm>
          <a:off x="609802" y="2438199"/>
          <a:ext cx="2844397" cy="468690"/>
        </p:xfrm>
        <a:graphic>
          <a:graphicData uri="http://schemas.openxmlformats.org/presentationml/2006/ole">
            <mc:AlternateContent xmlns:mc="http://schemas.openxmlformats.org/markup-compatibility/2006">
              <mc:Choice xmlns:v="urn:schemas-microsoft-com:vml" Requires="v">
                <p:oleObj spid="_x0000_s13347" r:id="rId9" imgW="2845117" imgH="470217" progId="Equation.3">
                  <p:embed/>
                </p:oleObj>
              </mc:Choice>
              <mc:Fallback>
                <p:oleObj r:id="rId9" imgW="2845117" imgH="4702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802" y="2438199"/>
                        <a:ext cx="2844397" cy="468690"/>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10"/>
          <p:cNvGraphicFramePr>
            <a:graphicFrameLocks noChangeAspect="1"/>
          </p:cNvGraphicFramePr>
          <p:nvPr/>
        </p:nvGraphicFramePr>
        <p:xfrm>
          <a:off x="3733901" y="2438198"/>
          <a:ext cx="4724198" cy="419302"/>
        </p:xfrm>
        <a:graphic>
          <a:graphicData uri="http://schemas.openxmlformats.org/presentationml/2006/ole">
            <mc:AlternateContent xmlns:mc="http://schemas.openxmlformats.org/markup-compatibility/2006">
              <mc:Choice xmlns:v="urn:schemas-microsoft-com:vml" Requires="v">
                <p:oleObj spid="_x0000_s13348" r:id="rId11" imgW="4343717" imgH="419417" progId="Equation.3">
                  <p:embed/>
                </p:oleObj>
              </mc:Choice>
              <mc:Fallback>
                <p:oleObj r:id="rId11" imgW="4343717" imgH="419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901" y="2438198"/>
                        <a:ext cx="4724198" cy="419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11"/>
          <p:cNvGraphicFramePr>
            <a:graphicFrameLocks noChangeAspect="1"/>
          </p:cNvGraphicFramePr>
          <p:nvPr/>
        </p:nvGraphicFramePr>
        <p:xfrm>
          <a:off x="741842" y="3200199"/>
          <a:ext cx="2770817" cy="457603"/>
        </p:xfrm>
        <a:graphic>
          <a:graphicData uri="http://schemas.openxmlformats.org/presentationml/2006/ole">
            <mc:AlternateContent xmlns:mc="http://schemas.openxmlformats.org/markup-compatibility/2006">
              <mc:Choice xmlns:v="urn:schemas-microsoft-com:vml" Requires="v">
                <p:oleObj spid="_x0000_s13349" r:id="rId13" imgW="2768917" imgH="457517" progId="Equation.3">
                  <p:embed/>
                </p:oleObj>
              </mc:Choice>
              <mc:Fallback>
                <p:oleObj r:id="rId13" imgW="2768917" imgH="4575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1842" y="3200199"/>
                        <a:ext cx="2770817" cy="457603"/>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12"/>
          <p:cNvGraphicFramePr>
            <a:graphicFrameLocks noChangeAspect="1"/>
          </p:cNvGraphicFramePr>
          <p:nvPr/>
        </p:nvGraphicFramePr>
        <p:xfrm>
          <a:off x="3753555" y="3162905"/>
          <a:ext cx="4723695" cy="418294"/>
        </p:xfrm>
        <a:graphic>
          <a:graphicData uri="http://schemas.openxmlformats.org/presentationml/2006/ole">
            <mc:AlternateContent xmlns:mc="http://schemas.openxmlformats.org/markup-compatibility/2006">
              <mc:Choice xmlns:v="urn:schemas-microsoft-com:vml" Requires="v">
                <p:oleObj spid="_x0000_s13350" r:id="rId15" imgW="4343717" imgH="419417" progId="Equation.3">
                  <p:embed/>
                </p:oleObj>
              </mc:Choice>
              <mc:Fallback>
                <p:oleObj r:id="rId15" imgW="4343717" imgH="4194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53555" y="3162905"/>
                        <a:ext cx="4723695" cy="418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13"/>
          <p:cNvGraphicFramePr>
            <a:graphicFrameLocks noChangeAspect="1"/>
          </p:cNvGraphicFramePr>
          <p:nvPr/>
        </p:nvGraphicFramePr>
        <p:xfrm>
          <a:off x="1351139" y="3924905"/>
          <a:ext cx="2806599" cy="492881"/>
        </p:xfrm>
        <a:graphic>
          <a:graphicData uri="http://schemas.openxmlformats.org/presentationml/2006/ole">
            <mc:AlternateContent xmlns:mc="http://schemas.openxmlformats.org/markup-compatibility/2006">
              <mc:Choice xmlns:v="urn:schemas-microsoft-com:vml" Requires="v">
                <p:oleObj spid="_x0000_s13351" r:id="rId17" imgW="2805799" imgH="495402" progId="Equation.3">
                  <p:embed/>
                </p:oleObj>
              </mc:Choice>
              <mc:Fallback>
                <p:oleObj r:id="rId17" imgW="2805799" imgH="49540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1139" y="3924905"/>
                        <a:ext cx="2806599" cy="492881"/>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6" name="Object 14"/>
          <p:cNvGraphicFramePr>
            <a:graphicFrameLocks noChangeAspect="1"/>
          </p:cNvGraphicFramePr>
          <p:nvPr/>
        </p:nvGraphicFramePr>
        <p:xfrm>
          <a:off x="4267099" y="3924905"/>
          <a:ext cx="1955901" cy="492881"/>
        </p:xfrm>
        <a:graphic>
          <a:graphicData uri="http://schemas.openxmlformats.org/presentationml/2006/ole">
            <mc:AlternateContent xmlns:mc="http://schemas.openxmlformats.org/markup-compatibility/2006">
              <mc:Choice xmlns:v="urn:schemas-microsoft-com:vml" Requires="v">
                <p:oleObj spid="_x0000_s13352" r:id="rId19" imgW="1955268" imgH="495402" progId="Equation.3">
                  <p:embed/>
                </p:oleObj>
              </mc:Choice>
              <mc:Fallback>
                <p:oleObj r:id="rId19" imgW="1955268" imgH="49540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099" y="3924905"/>
                        <a:ext cx="1955901" cy="492881"/>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7" name="Text Box 15"/>
          <p:cNvSpPr txBox="1">
            <a:spLocks noChangeArrowheads="1"/>
          </p:cNvSpPr>
          <p:nvPr/>
        </p:nvSpPr>
        <p:spPr bwMode="auto">
          <a:xfrm>
            <a:off x="611314" y="4724199"/>
            <a:ext cx="7830155" cy="95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FF0000"/>
                </a:solidFill>
                <a:latin typeface="黑体" panose="02010609060101010101" pitchFamily="49" charset="-122"/>
                <a:ea typeface="黑体" panose="02010609060101010101" pitchFamily="49" charset="-122"/>
              </a:rPr>
              <a:t>结论</a:t>
            </a:r>
            <a:r>
              <a:rPr lang="zh-CN" altLang="zh-CN" sz="2794" b="1">
                <a:solidFill>
                  <a:srgbClr val="003366"/>
                </a:solidFill>
                <a:latin typeface="黑体" panose="02010609060101010101" pitchFamily="49" charset="-122"/>
                <a:ea typeface="黑体" panose="02010609060101010101" pitchFamily="49" charset="-122"/>
              </a:rPr>
              <a:t> </a:t>
            </a:r>
            <a:r>
              <a:rPr lang="zh-CN" altLang="zh-CN" sz="2794" b="1">
                <a:solidFill>
                  <a:srgbClr val="6600CC"/>
                </a:solidFill>
                <a:latin typeface="黑体" panose="02010609060101010101" pitchFamily="49" charset="-122"/>
                <a:ea typeface="黑体" panose="02010609060101010101" pitchFamily="49" charset="-122"/>
              </a:rPr>
              <a:t> 两向量的数量积等于其中一个向量的模和另一个向量在这向量的方向上的投影的乘积.</a:t>
            </a:r>
          </a:p>
        </p:txBody>
      </p:sp>
      <p:grpSp>
        <p:nvGrpSpPr>
          <p:cNvPr id="18448" name="Group 16"/>
          <p:cNvGrpSpPr>
            <a:grpSpLocks/>
          </p:cNvGrpSpPr>
          <p:nvPr/>
        </p:nvGrpSpPr>
        <p:grpSpPr bwMode="auto">
          <a:xfrm>
            <a:off x="1835452" y="189492"/>
            <a:ext cx="2761746" cy="1799671"/>
            <a:chOff x="0" y="0"/>
            <a:chExt cx="1740" cy="1134"/>
          </a:xfrm>
        </p:grpSpPr>
        <p:grpSp>
          <p:nvGrpSpPr>
            <p:cNvPr id="18449" name="Group 17"/>
            <p:cNvGrpSpPr>
              <a:grpSpLocks/>
            </p:cNvGrpSpPr>
            <p:nvPr/>
          </p:nvGrpSpPr>
          <p:grpSpPr bwMode="auto">
            <a:xfrm>
              <a:off x="0" y="499"/>
              <a:ext cx="624" cy="624"/>
              <a:chOff x="0" y="0"/>
              <a:chExt cx="624" cy="624"/>
            </a:xfrm>
          </p:grpSpPr>
          <p:sp>
            <p:nvSpPr>
              <p:cNvPr id="18450" name="Line 18"/>
              <p:cNvSpPr>
                <a:spLocks noChangeShapeType="1"/>
              </p:cNvSpPr>
              <p:nvPr/>
            </p:nvSpPr>
            <p:spPr bwMode="auto">
              <a:xfrm flipV="1">
                <a:off x="0" y="0"/>
                <a:ext cx="624" cy="624"/>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8451" name="Object 19"/>
              <p:cNvGraphicFramePr>
                <a:graphicFrameLocks noChangeAspect="1"/>
              </p:cNvGraphicFramePr>
              <p:nvPr/>
            </p:nvGraphicFramePr>
            <p:xfrm>
              <a:off x="141" y="144"/>
              <a:ext cx="159" cy="255"/>
            </p:xfrm>
            <a:graphic>
              <a:graphicData uri="http://schemas.openxmlformats.org/presentationml/2006/ole">
                <mc:AlternateContent xmlns:mc="http://schemas.openxmlformats.org/markup-compatibility/2006">
                  <mc:Choice xmlns:v="urn:schemas-microsoft-com:vml" Requires="v">
                    <p:oleObj spid="_x0000_s13353" r:id="rId21" imgW="254317" imgH="406717" progId="Equation.3">
                      <p:embed/>
                    </p:oleObj>
                  </mc:Choice>
                  <mc:Fallback>
                    <p:oleObj r:id="rId21" imgW="254317" imgH="40671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1" y="144"/>
                            <a:ext cx="1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52" name="Line 20"/>
            <p:cNvSpPr>
              <a:spLocks noChangeShapeType="1"/>
            </p:cNvSpPr>
            <p:nvPr/>
          </p:nvSpPr>
          <p:spPr bwMode="auto">
            <a:xfrm>
              <a:off x="606" y="544"/>
              <a:ext cx="0" cy="590"/>
            </a:xfrm>
            <a:prstGeom prst="line">
              <a:avLst/>
            </a:prstGeom>
            <a:noFill/>
            <a:ln w="38100" cap="rnd" cmpd="sng">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8453" name="Line 21"/>
            <p:cNvSpPr>
              <a:spLocks noChangeShapeType="1"/>
            </p:cNvSpPr>
            <p:nvPr/>
          </p:nvSpPr>
          <p:spPr bwMode="auto">
            <a:xfrm flipV="1">
              <a:off x="606" y="0"/>
              <a:ext cx="499" cy="505"/>
            </a:xfrm>
            <a:prstGeom prst="line">
              <a:avLst/>
            </a:prstGeom>
            <a:noFill/>
            <a:ln w="38100" cap="rnd" cmpd="sng">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8454" name="Line 22"/>
            <p:cNvSpPr>
              <a:spLocks noChangeShapeType="1"/>
            </p:cNvSpPr>
            <p:nvPr/>
          </p:nvSpPr>
          <p:spPr bwMode="auto">
            <a:xfrm flipH="1" flipV="1">
              <a:off x="969" y="181"/>
              <a:ext cx="771" cy="953"/>
            </a:xfrm>
            <a:prstGeom prst="line">
              <a:avLst/>
            </a:prstGeom>
            <a:noFill/>
            <a:ln w="38100" cap="rnd" cmpd="sng">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Tree>
    <p:extLst>
      <p:ext uri="{BB962C8B-B14F-4D97-AF65-F5344CB8AC3E}">
        <p14:creationId xmlns:p14="http://schemas.microsoft.com/office/powerpoint/2010/main" val="14583317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wipe(left)">
                                      <p:cBhvr>
                                        <p:cTn id="7" dur="500"/>
                                        <p:tgtEl>
                                          <p:spTgt spid="18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42"/>
                                        </p:tgtEl>
                                        <p:attrNameLst>
                                          <p:attrName>style.visibility</p:attrName>
                                        </p:attrNameLst>
                                      </p:cBhvr>
                                      <p:to>
                                        <p:strVal val="visible"/>
                                      </p:to>
                                    </p:set>
                                    <p:animEffect transition="in" filter="wipe(left)">
                                      <p:cBhvr>
                                        <p:cTn id="12" dur="500"/>
                                        <p:tgtEl>
                                          <p:spTgt spid="18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43"/>
                                        </p:tgtEl>
                                        <p:attrNameLst>
                                          <p:attrName>style.visibility</p:attrName>
                                        </p:attrNameLst>
                                      </p:cBhvr>
                                      <p:to>
                                        <p:strVal val="visible"/>
                                      </p:to>
                                    </p:set>
                                    <p:animEffect transition="in" filter="wipe(left)">
                                      <p:cBhvr>
                                        <p:cTn id="17" dur="500"/>
                                        <p:tgtEl>
                                          <p:spTgt spid="18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44"/>
                                        </p:tgtEl>
                                        <p:attrNameLst>
                                          <p:attrName>style.visibility</p:attrName>
                                        </p:attrNameLst>
                                      </p:cBhvr>
                                      <p:to>
                                        <p:strVal val="visible"/>
                                      </p:to>
                                    </p:set>
                                    <p:animEffect transition="in" filter="wipe(left)">
                                      <p:cBhvr>
                                        <p:cTn id="22" dur="500"/>
                                        <p:tgtEl>
                                          <p:spTgt spid="184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445"/>
                                        </p:tgtEl>
                                        <p:attrNameLst>
                                          <p:attrName>style.visibility</p:attrName>
                                        </p:attrNameLst>
                                      </p:cBhvr>
                                      <p:to>
                                        <p:strVal val="visible"/>
                                      </p:to>
                                    </p:set>
                                    <p:animEffect transition="in" filter="wipe(left)">
                                      <p:cBhvr>
                                        <p:cTn id="27" dur="500"/>
                                        <p:tgtEl>
                                          <p:spTgt spid="184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446"/>
                                        </p:tgtEl>
                                        <p:attrNameLst>
                                          <p:attrName>style.visibility</p:attrName>
                                        </p:attrNameLst>
                                      </p:cBhvr>
                                      <p:to>
                                        <p:strVal val="visible"/>
                                      </p:to>
                                    </p:set>
                                    <p:animEffect transition="in" filter="wipe(left)">
                                      <p:cBhvr>
                                        <p:cTn id="32" dur="500"/>
                                        <p:tgtEl>
                                          <p:spTgt spid="184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47"/>
                                        </p:tgtEl>
                                        <p:attrNameLst>
                                          <p:attrName>style.visibility</p:attrName>
                                        </p:attrNameLst>
                                      </p:cBhvr>
                                      <p:to>
                                        <p:strVal val="visible"/>
                                      </p:to>
                                    </p:set>
                                    <p:animEffect transition="in" filter="wipe(left)">
                                      <p:cBhvr>
                                        <p:cTn id="37" dur="500"/>
                                        <p:tgtEl>
                                          <p:spTgt spid="1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34B5E612-E0DC-492C-8F2C-6893E0D7045F}" type="slidenum">
              <a:rPr lang="zh-CN" altLang="zh-CN">
                <a:solidFill>
                  <a:srgbClr val="0033CC"/>
                </a:solidFill>
              </a:rPr>
              <a:pPr/>
              <a:t>16</a:t>
            </a:fld>
            <a:endParaRPr lang="zh-CN" altLang="zh-CN">
              <a:solidFill>
                <a:srgbClr val="0033CC"/>
              </a:solidFill>
            </a:endParaRPr>
          </a:p>
        </p:txBody>
      </p:sp>
      <p:sp>
        <p:nvSpPr>
          <p:cNvPr id="19458" name="Text Box 2"/>
          <p:cNvSpPr txBox="1">
            <a:spLocks noChangeArrowheads="1"/>
          </p:cNvSpPr>
          <p:nvPr/>
        </p:nvSpPr>
        <p:spPr bwMode="auto">
          <a:xfrm>
            <a:off x="990802" y="762000"/>
            <a:ext cx="579109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dirty="0">
                <a:solidFill>
                  <a:srgbClr val="0000FF"/>
                </a:solidFill>
                <a:latin typeface="Times New Roman" panose="02020603050405020304" pitchFamily="18" charset="0"/>
                <a:ea typeface="黑体" panose="02010609060101010101" pitchFamily="49" charset="-122"/>
              </a:rPr>
              <a:t>关于数量积的说明：</a:t>
            </a:r>
            <a:endParaRPr lang="zh-CN" altLang="zh-CN" sz="2413" b="1" dirty="0">
              <a:solidFill>
                <a:srgbClr val="0000FF"/>
              </a:solidFill>
              <a:latin typeface="Times New Roman" panose="02020603050405020304" pitchFamily="18" charset="0"/>
              <a:ea typeface="黑体" panose="02010609060101010101" pitchFamily="49" charset="-122"/>
            </a:endParaRPr>
          </a:p>
        </p:txBody>
      </p:sp>
      <p:graphicFrame>
        <p:nvGraphicFramePr>
          <p:cNvPr id="19459" name="Object 3"/>
          <p:cNvGraphicFramePr>
            <a:graphicFrameLocks noChangeAspect="1"/>
          </p:cNvGraphicFramePr>
          <p:nvPr/>
        </p:nvGraphicFramePr>
        <p:xfrm>
          <a:off x="1043214" y="1700389"/>
          <a:ext cx="2374698" cy="493385"/>
        </p:xfrm>
        <a:graphic>
          <a:graphicData uri="http://schemas.openxmlformats.org/presentationml/2006/ole">
            <mc:AlternateContent xmlns:mc="http://schemas.openxmlformats.org/markup-compatibility/2006">
              <mc:Choice xmlns:v="urn:schemas-microsoft-com:vml" Requires="v">
                <p:oleObj spid="_x0000_s14347" r:id="rId3" imgW="2374187" imgH="495402" progId="Equation.3">
                  <p:embed/>
                </p:oleObj>
              </mc:Choice>
              <mc:Fallback>
                <p:oleObj r:id="rId3" imgW="2374187" imgH="495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214" y="1700389"/>
                        <a:ext cx="2374698" cy="493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1979588" y="2636762"/>
          <a:ext cx="1231698" cy="405190"/>
        </p:xfrm>
        <a:graphic>
          <a:graphicData uri="http://schemas.openxmlformats.org/presentationml/2006/ole">
            <mc:AlternateContent xmlns:mc="http://schemas.openxmlformats.org/markup-compatibility/2006">
              <mc:Choice xmlns:v="urn:schemas-microsoft-com:vml" Requires="v">
                <p:oleObj spid="_x0000_s14348" r:id="rId5" imgW="1231683" imgH="406541" progId="Equation.3">
                  <p:embed/>
                </p:oleObj>
              </mc:Choice>
              <mc:Fallback>
                <p:oleObj r:id="rId5" imgW="1231683" imgH="40654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588" y="2636762"/>
                        <a:ext cx="1231698" cy="405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1979588" y="3644698"/>
          <a:ext cx="4216198" cy="493889"/>
        </p:xfrm>
        <a:graphic>
          <a:graphicData uri="http://schemas.openxmlformats.org/presentationml/2006/ole">
            <mc:AlternateContent xmlns:mc="http://schemas.openxmlformats.org/markup-compatibility/2006">
              <mc:Choice xmlns:v="urn:schemas-microsoft-com:vml" Requires="v">
                <p:oleObj spid="_x0000_s14349" r:id="rId7" imgW="4214888" imgH="495402" progId="Equation.3">
                  <p:embed/>
                </p:oleObj>
              </mc:Choice>
              <mc:Fallback>
                <p:oleObj r:id="rId7" imgW="4214888" imgH="4954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588" y="3644698"/>
                        <a:ext cx="4216198" cy="493889"/>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6"/>
          <p:cNvSpPr>
            <a:spLocks noChangeArrowheads="1"/>
          </p:cNvSpPr>
          <p:nvPr/>
        </p:nvSpPr>
        <p:spPr bwMode="auto">
          <a:xfrm>
            <a:off x="971651" y="2492627"/>
            <a:ext cx="847675"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FF0000"/>
                </a:solidFill>
                <a:latin typeface="Times New Roman" panose="02020603050405020304" pitchFamily="18" charset="0"/>
                <a:ea typeface="黑体" panose="02010609060101010101" pitchFamily="49" charset="-122"/>
              </a:rPr>
              <a:t>证</a:t>
            </a:r>
            <a:endParaRPr lang="zh-CN" altLang="zh-CN" sz="2794" b="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706034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left)">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left)">
                                      <p:cBhvr>
                                        <p:cTn id="12" dur="500"/>
                                        <p:tgtEl>
                                          <p:spTgt spid="19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wipe(left)">
                                      <p:cBhvr>
                                        <p:cTn id="17" dur="500"/>
                                        <p:tgtEl>
                                          <p:spTgt spid="19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61"/>
                                        </p:tgtEl>
                                        <p:attrNameLst>
                                          <p:attrName>style.visibility</p:attrName>
                                        </p:attrNameLst>
                                      </p:cBhvr>
                                      <p:to>
                                        <p:strVal val="visible"/>
                                      </p:to>
                                    </p:set>
                                    <p:animEffect transition="in" filter="wipe(left)">
                                      <p:cBhvr>
                                        <p:cTn id="22"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p:txBody>
          <a:bodyPr/>
          <a:lstStyle/>
          <a:p>
            <a:fld id="{3D54E84C-DD1C-4C43-9081-1CEC0280E5EC}" type="slidenum">
              <a:rPr lang="zh-CN" altLang="zh-CN">
                <a:solidFill>
                  <a:srgbClr val="0033CC"/>
                </a:solidFill>
              </a:rPr>
              <a:pPr/>
              <a:t>17</a:t>
            </a:fld>
            <a:endParaRPr lang="zh-CN" altLang="zh-CN">
              <a:solidFill>
                <a:srgbClr val="0033CC"/>
              </a:solidFill>
            </a:endParaRPr>
          </a:p>
        </p:txBody>
      </p:sp>
      <p:sp>
        <p:nvSpPr>
          <p:cNvPr id="20482" name="Text Box 2"/>
          <p:cNvSpPr txBox="1">
            <a:spLocks noChangeArrowheads="1"/>
          </p:cNvSpPr>
          <p:nvPr/>
        </p:nvSpPr>
        <p:spPr bwMode="auto">
          <a:xfrm>
            <a:off x="539750" y="692453"/>
            <a:ext cx="579109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关于数量积的说明：</a:t>
            </a:r>
            <a:endParaRPr lang="zh-CN" altLang="zh-CN" sz="2413" b="1">
              <a:solidFill>
                <a:srgbClr val="0033CC"/>
              </a:solidFill>
              <a:latin typeface="Times New Roman" panose="02020603050405020304" pitchFamily="18" charset="0"/>
              <a:ea typeface="黑体" panose="02010609060101010101" pitchFamily="49" charset="-122"/>
            </a:endParaRPr>
          </a:p>
        </p:txBody>
      </p:sp>
      <p:graphicFrame>
        <p:nvGraphicFramePr>
          <p:cNvPr id="20483" name="Object 3"/>
          <p:cNvGraphicFramePr>
            <a:graphicFrameLocks noChangeAspect="1"/>
          </p:cNvGraphicFramePr>
          <p:nvPr/>
        </p:nvGraphicFramePr>
        <p:xfrm>
          <a:off x="558901" y="1635377"/>
          <a:ext cx="1866698" cy="480786"/>
        </p:xfrm>
        <a:graphic>
          <a:graphicData uri="http://schemas.openxmlformats.org/presentationml/2006/ole">
            <mc:AlternateContent xmlns:mc="http://schemas.openxmlformats.org/markup-compatibility/2006">
              <mc:Choice xmlns:v="urn:schemas-microsoft-com:vml" Requires="v">
                <p:oleObj spid="_x0000_s15413" r:id="rId3" imgW="1866407" imgH="482708" progId="Equation.3">
                  <p:embed/>
                </p:oleObj>
              </mc:Choice>
              <mc:Fallback>
                <p:oleObj r:id="rId3" imgW="1866407" imgH="4827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901" y="1635377"/>
                        <a:ext cx="1866698"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2527401" y="1784552"/>
          <a:ext cx="799797" cy="252488"/>
        </p:xfrm>
        <a:graphic>
          <a:graphicData uri="http://schemas.openxmlformats.org/presentationml/2006/ole">
            <mc:AlternateContent xmlns:mc="http://schemas.openxmlformats.org/markup-compatibility/2006">
              <mc:Choice xmlns:v="urn:schemas-microsoft-com:vml" Requires="v">
                <p:oleObj spid="_x0000_s15414" r:id="rId5" imgW="800070" imgH="254207" progId="Equation.3">
                  <p:embed/>
                </p:oleObj>
              </mc:Choice>
              <mc:Fallback>
                <p:oleObj r:id="rId5" imgW="800070" imgH="2542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7401" y="1784552"/>
                        <a:ext cx="799797" cy="2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3409849" y="1639913"/>
          <a:ext cx="784175" cy="404687"/>
        </p:xfrm>
        <a:graphic>
          <a:graphicData uri="http://schemas.openxmlformats.org/presentationml/2006/ole">
            <mc:AlternateContent xmlns:mc="http://schemas.openxmlformats.org/markup-compatibility/2006">
              <mc:Choice xmlns:v="urn:schemas-microsoft-com:vml" Requires="v">
                <p:oleObj spid="_x0000_s15415" r:id="rId7" imgW="787375" imgH="406541" progId="Equation.3">
                  <p:embed/>
                </p:oleObj>
              </mc:Choice>
              <mc:Fallback>
                <p:oleObj r:id="rId7" imgW="787375" imgH="40654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9849" y="1639913"/>
                        <a:ext cx="784175"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6"/>
          <p:cNvGraphicFramePr>
            <a:graphicFrameLocks noChangeAspect="1"/>
          </p:cNvGraphicFramePr>
          <p:nvPr/>
        </p:nvGraphicFramePr>
        <p:xfrm>
          <a:off x="1202468" y="2706814"/>
          <a:ext cx="670278" cy="404686"/>
        </p:xfrm>
        <a:graphic>
          <a:graphicData uri="http://schemas.openxmlformats.org/presentationml/2006/ole">
            <mc:AlternateContent xmlns:mc="http://schemas.openxmlformats.org/markup-compatibility/2006">
              <mc:Choice xmlns:v="urn:schemas-microsoft-com:vml" Requires="v">
                <p:oleObj spid="_x0000_s15416" r:id="rId9" imgW="673125" imgH="406541" progId="Equation.3">
                  <p:embed/>
                </p:oleObj>
              </mc:Choice>
              <mc:Fallback>
                <p:oleObj r:id="rId9" imgW="673125" imgH="40654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2468" y="2706814"/>
                        <a:ext cx="670278" cy="404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7"/>
          <p:cNvGraphicFramePr>
            <a:graphicFrameLocks noChangeAspect="1"/>
          </p:cNvGraphicFramePr>
          <p:nvPr/>
        </p:nvGraphicFramePr>
        <p:xfrm>
          <a:off x="2071310" y="2606524"/>
          <a:ext cx="1639913" cy="470203"/>
        </p:xfrm>
        <a:graphic>
          <a:graphicData uri="http://schemas.openxmlformats.org/presentationml/2006/ole">
            <mc:AlternateContent xmlns:mc="http://schemas.openxmlformats.org/markup-compatibility/2006">
              <mc:Choice xmlns:v="urn:schemas-microsoft-com:vml" Requires="v">
                <p:oleObj spid="_x0000_s15417" r:id="rId11" imgW="1638617" imgH="470217" progId="Equation.3">
                  <p:embed/>
                </p:oleObj>
              </mc:Choice>
              <mc:Fallback>
                <p:oleObj r:id="rId11" imgW="1638617" imgH="4702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1310" y="2606524"/>
                        <a:ext cx="1639913" cy="470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8"/>
          <p:cNvGraphicFramePr>
            <a:graphicFrameLocks noChangeAspect="1"/>
          </p:cNvGraphicFramePr>
          <p:nvPr/>
        </p:nvGraphicFramePr>
        <p:xfrm>
          <a:off x="3830663" y="2706814"/>
          <a:ext cx="1092099" cy="404686"/>
        </p:xfrm>
        <a:graphic>
          <a:graphicData uri="http://schemas.openxmlformats.org/presentationml/2006/ole">
            <mc:AlternateContent xmlns:mc="http://schemas.openxmlformats.org/markup-compatibility/2006">
              <mc:Choice xmlns:v="urn:schemas-microsoft-com:vml" Requires="v">
                <p:oleObj spid="_x0000_s15418" r:id="rId13" imgW="1092043" imgH="406541" progId="Equation.3">
                  <p:embed/>
                </p:oleObj>
              </mc:Choice>
              <mc:Fallback>
                <p:oleObj r:id="rId13" imgW="1092043" imgH="40654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0663" y="2706814"/>
                        <a:ext cx="1092099" cy="404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9"/>
          <p:cNvGraphicFramePr>
            <a:graphicFrameLocks noChangeAspect="1"/>
          </p:cNvGraphicFramePr>
          <p:nvPr/>
        </p:nvGraphicFramePr>
        <p:xfrm>
          <a:off x="5107214" y="2633738"/>
          <a:ext cx="1100667" cy="480786"/>
        </p:xfrm>
        <a:graphic>
          <a:graphicData uri="http://schemas.openxmlformats.org/presentationml/2006/ole">
            <mc:AlternateContent xmlns:mc="http://schemas.openxmlformats.org/markup-compatibility/2006">
              <mc:Choice xmlns:v="urn:schemas-microsoft-com:vml" Requires="v">
                <p:oleObj spid="_x0000_s15419" r:id="rId15" imgW="1105217" imgH="482917" progId="Equation.3">
                  <p:embed/>
                </p:oleObj>
              </mc:Choice>
              <mc:Fallback>
                <p:oleObj r:id="rId15" imgW="1105217" imgH="4829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7214" y="2633738"/>
                        <a:ext cx="1100667"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10"/>
          <p:cNvGraphicFramePr>
            <a:graphicFrameLocks noChangeAspect="1"/>
          </p:cNvGraphicFramePr>
          <p:nvPr/>
        </p:nvGraphicFramePr>
        <p:xfrm>
          <a:off x="2051151" y="3556000"/>
          <a:ext cx="1778000" cy="404687"/>
        </p:xfrm>
        <a:graphic>
          <a:graphicData uri="http://schemas.openxmlformats.org/presentationml/2006/ole">
            <mc:AlternateContent xmlns:mc="http://schemas.openxmlformats.org/markup-compatibility/2006">
              <mc:Choice xmlns:v="urn:schemas-microsoft-com:vml" Requires="v">
                <p:oleObj spid="_x0000_s15420" r:id="rId17" imgW="1776775" imgH="406365" progId="Equation.3">
                  <p:embed/>
                </p:oleObj>
              </mc:Choice>
              <mc:Fallback>
                <p:oleObj r:id="rId17" imgW="1776775" imgH="40636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1151" y="3556000"/>
                        <a:ext cx="1778000"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11"/>
          <p:cNvGraphicFramePr>
            <a:graphicFrameLocks noChangeAspect="1"/>
          </p:cNvGraphicFramePr>
          <p:nvPr/>
        </p:nvGraphicFramePr>
        <p:xfrm>
          <a:off x="5579936" y="3500563"/>
          <a:ext cx="1105203" cy="404687"/>
        </p:xfrm>
        <a:graphic>
          <a:graphicData uri="http://schemas.openxmlformats.org/presentationml/2006/ole">
            <mc:AlternateContent xmlns:mc="http://schemas.openxmlformats.org/markup-compatibility/2006">
              <mc:Choice xmlns:v="urn:schemas-microsoft-com:vml" Requires="v">
                <p:oleObj spid="_x0000_s15421" r:id="rId19" imgW="1104738" imgH="406541" progId="Equation.3">
                  <p:embed/>
                </p:oleObj>
              </mc:Choice>
              <mc:Fallback>
                <p:oleObj r:id="rId19" imgW="1104738" imgH="40654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79936" y="3500563"/>
                        <a:ext cx="1105203"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12"/>
          <p:cNvGraphicFramePr>
            <a:graphicFrameLocks noChangeAspect="1"/>
          </p:cNvGraphicFramePr>
          <p:nvPr/>
        </p:nvGraphicFramePr>
        <p:xfrm>
          <a:off x="1116290" y="4581576"/>
          <a:ext cx="670278" cy="404686"/>
        </p:xfrm>
        <a:graphic>
          <a:graphicData uri="http://schemas.openxmlformats.org/presentationml/2006/ole">
            <mc:AlternateContent xmlns:mc="http://schemas.openxmlformats.org/markup-compatibility/2006">
              <mc:Choice xmlns:v="urn:schemas-microsoft-com:vml" Requires="v">
                <p:oleObj spid="_x0000_s15422" r:id="rId21" imgW="673125" imgH="406541" progId="Equation.3">
                  <p:embed/>
                </p:oleObj>
              </mc:Choice>
              <mc:Fallback>
                <p:oleObj r:id="rId21" imgW="673125" imgH="40654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16290" y="4581576"/>
                        <a:ext cx="670278" cy="404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13"/>
          <p:cNvGraphicFramePr>
            <a:graphicFrameLocks noChangeAspect="1"/>
          </p:cNvGraphicFramePr>
          <p:nvPr/>
        </p:nvGraphicFramePr>
        <p:xfrm>
          <a:off x="2084917" y="4492877"/>
          <a:ext cx="1104194" cy="469698"/>
        </p:xfrm>
        <a:graphic>
          <a:graphicData uri="http://schemas.openxmlformats.org/presentationml/2006/ole">
            <mc:AlternateContent xmlns:mc="http://schemas.openxmlformats.org/markup-compatibility/2006">
              <mc:Choice xmlns:v="urn:schemas-microsoft-com:vml" Requires="v">
                <p:oleObj spid="_x0000_s15423" r:id="rId23" imgW="1105697" imgH="470421" progId="Equation.3">
                  <p:embed/>
                </p:oleObj>
              </mc:Choice>
              <mc:Fallback>
                <p:oleObj r:id="rId23" imgW="1105697" imgH="47042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84917" y="4492877"/>
                        <a:ext cx="1104194" cy="469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14"/>
          <p:cNvGraphicFramePr>
            <a:graphicFrameLocks noChangeAspect="1"/>
          </p:cNvGraphicFramePr>
          <p:nvPr/>
        </p:nvGraphicFramePr>
        <p:xfrm>
          <a:off x="5140476" y="4483302"/>
          <a:ext cx="1778000" cy="405190"/>
        </p:xfrm>
        <a:graphic>
          <a:graphicData uri="http://schemas.openxmlformats.org/presentationml/2006/ole">
            <mc:AlternateContent xmlns:mc="http://schemas.openxmlformats.org/markup-compatibility/2006">
              <mc:Choice xmlns:v="urn:schemas-microsoft-com:vml" Requires="v">
                <p:oleObj spid="_x0000_s15424" r:id="rId25" imgW="1776775" imgH="406365" progId="Equation.3">
                  <p:embed/>
                </p:oleObj>
              </mc:Choice>
              <mc:Fallback>
                <p:oleObj r:id="rId25" imgW="1776775" imgH="40636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0476" y="4483302"/>
                        <a:ext cx="1778000" cy="405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15"/>
          <p:cNvGraphicFramePr>
            <a:graphicFrameLocks noChangeAspect="1"/>
          </p:cNvGraphicFramePr>
          <p:nvPr/>
        </p:nvGraphicFramePr>
        <p:xfrm>
          <a:off x="2187726" y="5229175"/>
          <a:ext cx="3454702" cy="481290"/>
        </p:xfrm>
        <a:graphic>
          <a:graphicData uri="http://schemas.openxmlformats.org/presentationml/2006/ole">
            <mc:AlternateContent xmlns:mc="http://schemas.openxmlformats.org/markup-compatibility/2006">
              <mc:Choice xmlns:v="urn:schemas-microsoft-com:vml" Requires="v">
                <p:oleObj spid="_x0000_s15425" r:id="rId26" imgW="3453218" imgH="482708" progId="Equation.3">
                  <p:embed/>
                </p:oleObj>
              </mc:Choice>
              <mc:Fallback>
                <p:oleObj r:id="rId26" imgW="3453218" imgH="482708"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87726" y="5229175"/>
                        <a:ext cx="3454702" cy="481290"/>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6" name="Rectangle 16"/>
          <p:cNvSpPr>
            <a:spLocks noChangeArrowheads="1"/>
          </p:cNvSpPr>
          <p:nvPr/>
        </p:nvSpPr>
        <p:spPr bwMode="auto">
          <a:xfrm>
            <a:off x="676325" y="2562175"/>
            <a:ext cx="111125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FF0000"/>
                </a:solidFill>
                <a:latin typeface="Times New Roman" panose="02020603050405020304" pitchFamily="18" charset="0"/>
                <a:ea typeface="黑体" panose="02010609060101010101" pitchFamily="49" charset="-122"/>
              </a:rPr>
              <a:t>证</a:t>
            </a:r>
            <a:endParaRPr lang="zh-CN" altLang="zh-CN" sz="2794" b="1">
              <a:solidFill>
                <a:srgbClr val="FF0000"/>
              </a:solidFill>
              <a:latin typeface="Times New Roman" panose="02020603050405020304" pitchFamily="18" charset="0"/>
            </a:endParaRPr>
          </a:p>
        </p:txBody>
      </p:sp>
      <p:grpSp>
        <p:nvGrpSpPr>
          <p:cNvPr id="20497" name="Group 17"/>
          <p:cNvGrpSpPr>
            <a:grpSpLocks noChangeAspect="1"/>
          </p:cNvGrpSpPr>
          <p:nvPr/>
        </p:nvGrpSpPr>
        <p:grpSpPr bwMode="auto">
          <a:xfrm>
            <a:off x="4284738" y="3357437"/>
            <a:ext cx="1001889" cy="838603"/>
            <a:chOff x="0" y="0"/>
            <a:chExt cx="631" cy="528"/>
          </a:xfrm>
        </p:grpSpPr>
        <p:graphicFrame>
          <p:nvGraphicFramePr>
            <p:cNvPr id="20498" name="Object 18"/>
            <p:cNvGraphicFramePr>
              <a:graphicFrameLocks noChangeAspect="1"/>
            </p:cNvGraphicFramePr>
            <p:nvPr/>
          </p:nvGraphicFramePr>
          <p:xfrm>
            <a:off x="0" y="144"/>
            <a:ext cx="335" cy="199"/>
          </p:xfrm>
          <a:graphic>
            <a:graphicData uri="http://schemas.openxmlformats.org/presentationml/2006/ole">
              <mc:AlternateContent xmlns:mc="http://schemas.openxmlformats.org/markup-compatibility/2006">
                <mc:Choice xmlns:v="urn:schemas-microsoft-com:vml" Requires="v">
                  <p:oleObj spid="_x0000_s15426" r:id="rId28" imgW="533486" imgH="317679" progId="Equation.3">
                    <p:embed/>
                  </p:oleObj>
                </mc:Choice>
                <mc:Fallback>
                  <p:oleObj r:id="rId28" imgW="533486" imgH="317679"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0" y="144"/>
                          <a:ext cx="33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9" name="Object 19"/>
            <p:cNvGraphicFramePr>
              <a:graphicFrameLocks noChangeAspect="1"/>
            </p:cNvGraphicFramePr>
            <p:nvPr/>
          </p:nvGraphicFramePr>
          <p:xfrm>
            <a:off x="384" y="0"/>
            <a:ext cx="247" cy="528"/>
          </p:xfrm>
          <a:graphic>
            <a:graphicData uri="http://schemas.openxmlformats.org/presentationml/2006/ole">
              <mc:AlternateContent xmlns:mc="http://schemas.openxmlformats.org/markup-compatibility/2006">
                <mc:Choice xmlns:v="urn:schemas-microsoft-com:vml" Requires="v">
                  <p:oleObj spid="_x0000_s15427" r:id="rId30" imgW="394017" imgH="838517" progId="Equation.3">
                    <p:embed/>
                  </p:oleObj>
                </mc:Choice>
                <mc:Fallback>
                  <p:oleObj r:id="rId30" imgW="394017" imgH="83851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4" y="0"/>
                          <a:ext cx="247"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500" name="Group 20"/>
          <p:cNvGrpSpPr>
            <a:grpSpLocks noChangeAspect="1"/>
          </p:cNvGrpSpPr>
          <p:nvPr/>
        </p:nvGrpSpPr>
        <p:grpSpPr bwMode="auto">
          <a:xfrm>
            <a:off x="3452687" y="4267099"/>
            <a:ext cx="1268488" cy="838099"/>
            <a:chOff x="0" y="0"/>
            <a:chExt cx="799" cy="528"/>
          </a:xfrm>
        </p:grpSpPr>
        <p:graphicFrame>
          <p:nvGraphicFramePr>
            <p:cNvPr id="20501" name="Object 21"/>
            <p:cNvGraphicFramePr>
              <a:graphicFrameLocks noChangeAspect="1"/>
            </p:cNvGraphicFramePr>
            <p:nvPr/>
          </p:nvGraphicFramePr>
          <p:xfrm>
            <a:off x="552" y="0"/>
            <a:ext cx="247" cy="528"/>
          </p:xfrm>
          <a:graphic>
            <a:graphicData uri="http://schemas.openxmlformats.org/presentationml/2006/ole">
              <mc:AlternateContent xmlns:mc="http://schemas.openxmlformats.org/markup-compatibility/2006">
                <mc:Choice xmlns:v="urn:schemas-microsoft-com:vml" Requires="v">
                  <p:oleObj spid="_x0000_s15428" r:id="rId32" imgW="394017" imgH="838517" progId="Equation.3">
                    <p:embed/>
                  </p:oleObj>
                </mc:Choice>
                <mc:Fallback>
                  <p:oleObj r:id="rId32" imgW="394017" imgH="83851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2" y="0"/>
                          <a:ext cx="247"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2" name="Object 22"/>
            <p:cNvGraphicFramePr>
              <a:graphicFrameLocks noChangeAspect="1"/>
            </p:cNvGraphicFramePr>
            <p:nvPr/>
          </p:nvGraphicFramePr>
          <p:xfrm>
            <a:off x="0" y="164"/>
            <a:ext cx="520" cy="199"/>
          </p:xfrm>
          <a:graphic>
            <a:graphicData uri="http://schemas.openxmlformats.org/presentationml/2006/ole">
              <mc:AlternateContent xmlns:mc="http://schemas.openxmlformats.org/markup-compatibility/2006">
                <mc:Choice xmlns:v="urn:schemas-microsoft-com:vml" Requires="v">
                  <p:oleObj spid="_x0000_s15429" r:id="rId33" imgW="825459" imgH="317679" progId="Equation.3">
                    <p:embed/>
                  </p:oleObj>
                </mc:Choice>
                <mc:Fallback>
                  <p:oleObj r:id="rId33" imgW="825459" imgH="317679"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0" y="164"/>
                          <a:ext cx="5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503" name="Text Box 23"/>
          <p:cNvSpPr txBox="1">
            <a:spLocks noChangeArrowheads="1"/>
          </p:cNvSpPr>
          <p:nvPr/>
        </p:nvSpPr>
        <p:spPr bwMode="auto">
          <a:xfrm>
            <a:off x="4356302" y="1628826"/>
            <a:ext cx="4355798" cy="834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413" b="1">
                <a:solidFill>
                  <a:srgbClr val="006600"/>
                </a:solidFill>
                <a:latin typeface="Times New Roman" panose="02020603050405020304" pitchFamily="18" charset="0"/>
                <a:ea typeface="黑体" panose="02010609060101010101" pitchFamily="49" charset="-122"/>
              </a:rPr>
              <a:t>(约定零向量与任何向量垂直。)</a:t>
            </a:r>
          </a:p>
        </p:txBody>
      </p:sp>
    </p:spTree>
    <p:extLst>
      <p:ext uri="{BB962C8B-B14F-4D97-AF65-F5344CB8AC3E}">
        <p14:creationId xmlns:p14="http://schemas.microsoft.com/office/powerpoint/2010/main" val="17705706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left)">
                                      <p:cBhvr>
                                        <p:cTn id="7" dur="500"/>
                                        <p:tgtEl>
                                          <p:spTgt spid="2048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484"/>
                                        </p:tgtEl>
                                        <p:attrNameLst>
                                          <p:attrName>style.visibility</p:attrName>
                                        </p:attrNameLst>
                                      </p:cBhvr>
                                      <p:to>
                                        <p:strVal val="visible"/>
                                      </p:to>
                                    </p:set>
                                    <p:animEffect transition="in" filter="wipe(left)">
                                      <p:cBhvr>
                                        <p:cTn id="11" dur="500"/>
                                        <p:tgtEl>
                                          <p:spTgt spid="2048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485"/>
                                        </p:tgtEl>
                                        <p:attrNameLst>
                                          <p:attrName>style.visibility</p:attrName>
                                        </p:attrNameLst>
                                      </p:cBhvr>
                                      <p:to>
                                        <p:strVal val="visible"/>
                                      </p:to>
                                    </p:set>
                                    <p:animEffect transition="in" filter="wipe(left)">
                                      <p:cBhvr>
                                        <p:cTn id="15" dur="500"/>
                                        <p:tgtEl>
                                          <p:spTgt spid="2048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496"/>
                                        </p:tgtEl>
                                        <p:attrNameLst>
                                          <p:attrName>style.visibility</p:attrName>
                                        </p:attrNameLst>
                                      </p:cBhvr>
                                      <p:to>
                                        <p:strVal val="visible"/>
                                      </p:to>
                                    </p:set>
                                    <p:animEffect transition="in" filter="wipe(left)">
                                      <p:cBhvr>
                                        <p:cTn id="20" dur="500"/>
                                        <p:tgtEl>
                                          <p:spTgt spid="2049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0486"/>
                                        </p:tgtEl>
                                        <p:attrNameLst>
                                          <p:attrName>style.visibility</p:attrName>
                                        </p:attrNameLst>
                                      </p:cBhvr>
                                      <p:to>
                                        <p:strVal val="visible"/>
                                      </p:to>
                                    </p:set>
                                    <p:animEffect transition="in" filter="wipe(left)">
                                      <p:cBhvr>
                                        <p:cTn id="25" dur="500"/>
                                        <p:tgtEl>
                                          <p:spTgt spid="2048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0487"/>
                                        </p:tgtEl>
                                        <p:attrNameLst>
                                          <p:attrName>style.visibility</p:attrName>
                                        </p:attrNameLst>
                                      </p:cBhvr>
                                      <p:to>
                                        <p:strVal val="visible"/>
                                      </p:to>
                                    </p:set>
                                    <p:animEffect transition="in" filter="wipe(left)">
                                      <p:cBhvr>
                                        <p:cTn id="29" dur="500"/>
                                        <p:tgtEl>
                                          <p:spTgt spid="20487"/>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20488"/>
                                        </p:tgtEl>
                                        <p:attrNameLst>
                                          <p:attrName>style.visibility</p:attrName>
                                        </p:attrNameLst>
                                      </p:cBhvr>
                                      <p:to>
                                        <p:strVal val="visible"/>
                                      </p:to>
                                    </p:set>
                                    <p:animEffect transition="in" filter="wipe(left)">
                                      <p:cBhvr>
                                        <p:cTn id="33" dur="500"/>
                                        <p:tgtEl>
                                          <p:spTgt spid="20488"/>
                                        </p:tgtEl>
                                      </p:cBhvr>
                                    </p:animEffect>
                                  </p:childTnLst>
                                </p:cTn>
                              </p:par>
                            </p:childTnLst>
                          </p:cTn>
                        </p:par>
                        <p:par>
                          <p:cTn id="34" fill="hold" nodeType="afterGroup">
                            <p:stCondLst>
                              <p:cond delay="1500"/>
                            </p:stCondLst>
                            <p:childTnLst>
                              <p:par>
                                <p:cTn id="35" presetID="22" presetClass="entr" presetSubtype="8" fill="hold" nodeType="afterEffect">
                                  <p:stCondLst>
                                    <p:cond delay="0"/>
                                  </p:stCondLst>
                                  <p:childTnLst>
                                    <p:set>
                                      <p:cBhvr>
                                        <p:cTn id="36" dur="1" fill="hold">
                                          <p:stCondLst>
                                            <p:cond delay="0"/>
                                          </p:stCondLst>
                                        </p:cTn>
                                        <p:tgtEl>
                                          <p:spTgt spid="20489"/>
                                        </p:tgtEl>
                                        <p:attrNameLst>
                                          <p:attrName>style.visibility</p:attrName>
                                        </p:attrNameLst>
                                      </p:cBhvr>
                                      <p:to>
                                        <p:strVal val="visible"/>
                                      </p:to>
                                    </p:set>
                                    <p:animEffect transition="in" filter="wipe(left)">
                                      <p:cBhvr>
                                        <p:cTn id="37" dur="500"/>
                                        <p:tgtEl>
                                          <p:spTgt spid="204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490"/>
                                        </p:tgtEl>
                                        <p:attrNameLst>
                                          <p:attrName>style.visibility</p:attrName>
                                        </p:attrNameLst>
                                      </p:cBhvr>
                                      <p:to>
                                        <p:strVal val="visible"/>
                                      </p:to>
                                    </p:set>
                                    <p:animEffect transition="in" filter="wipe(left)">
                                      <p:cBhvr>
                                        <p:cTn id="42" dur="500"/>
                                        <p:tgtEl>
                                          <p:spTgt spid="204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497"/>
                                        </p:tgtEl>
                                        <p:attrNameLst>
                                          <p:attrName>style.visibility</p:attrName>
                                        </p:attrNameLst>
                                      </p:cBhvr>
                                      <p:to>
                                        <p:strVal val="visible"/>
                                      </p:to>
                                    </p:set>
                                    <p:animEffect transition="in" filter="wipe(left)">
                                      <p:cBhvr>
                                        <p:cTn id="47" dur="500"/>
                                        <p:tgtEl>
                                          <p:spTgt spid="2049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491"/>
                                        </p:tgtEl>
                                        <p:attrNameLst>
                                          <p:attrName>style.visibility</p:attrName>
                                        </p:attrNameLst>
                                      </p:cBhvr>
                                      <p:to>
                                        <p:strVal val="visible"/>
                                      </p:to>
                                    </p:set>
                                    <p:animEffect transition="in" filter="wipe(left)">
                                      <p:cBhvr>
                                        <p:cTn id="52" dur="500"/>
                                        <p:tgtEl>
                                          <p:spTgt spid="2049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492"/>
                                        </p:tgtEl>
                                        <p:attrNameLst>
                                          <p:attrName>style.visibility</p:attrName>
                                        </p:attrNameLst>
                                      </p:cBhvr>
                                      <p:to>
                                        <p:strVal val="visible"/>
                                      </p:to>
                                    </p:set>
                                    <p:animEffect transition="in" filter="wipe(left)">
                                      <p:cBhvr>
                                        <p:cTn id="57" dur="500"/>
                                        <p:tgtEl>
                                          <p:spTgt spid="20492"/>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20493"/>
                                        </p:tgtEl>
                                        <p:attrNameLst>
                                          <p:attrName>style.visibility</p:attrName>
                                        </p:attrNameLst>
                                      </p:cBhvr>
                                      <p:to>
                                        <p:strVal val="visible"/>
                                      </p:to>
                                    </p:set>
                                    <p:animEffect transition="in" filter="wipe(left)">
                                      <p:cBhvr>
                                        <p:cTn id="61" dur="500"/>
                                        <p:tgtEl>
                                          <p:spTgt spid="2049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0500"/>
                                        </p:tgtEl>
                                        <p:attrNameLst>
                                          <p:attrName>style.visibility</p:attrName>
                                        </p:attrNameLst>
                                      </p:cBhvr>
                                      <p:to>
                                        <p:strVal val="visible"/>
                                      </p:to>
                                    </p:set>
                                    <p:animEffect transition="in" filter="wipe(left)">
                                      <p:cBhvr>
                                        <p:cTn id="66" dur="500"/>
                                        <p:tgtEl>
                                          <p:spTgt spid="20500"/>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20494"/>
                                        </p:tgtEl>
                                        <p:attrNameLst>
                                          <p:attrName>style.visibility</p:attrName>
                                        </p:attrNameLst>
                                      </p:cBhvr>
                                      <p:to>
                                        <p:strVal val="visible"/>
                                      </p:to>
                                    </p:set>
                                    <p:animEffect transition="in" filter="wipe(left)">
                                      <p:cBhvr>
                                        <p:cTn id="70" dur="500"/>
                                        <p:tgtEl>
                                          <p:spTgt spid="2049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0495"/>
                                        </p:tgtEl>
                                        <p:attrNameLst>
                                          <p:attrName>style.visibility</p:attrName>
                                        </p:attrNameLst>
                                      </p:cBhvr>
                                      <p:to>
                                        <p:strVal val="visible"/>
                                      </p:to>
                                    </p:set>
                                    <p:animEffect transition="in" filter="wipe(left)">
                                      <p:cBhvr>
                                        <p:cTn id="75" dur="500"/>
                                        <p:tgtEl>
                                          <p:spTgt spid="20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0265C525-B91F-4DBC-AC95-BF6003A5C581}" type="slidenum">
              <a:rPr lang="zh-CN" altLang="zh-CN">
                <a:solidFill>
                  <a:srgbClr val="0033CC"/>
                </a:solidFill>
              </a:rPr>
              <a:pPr/>
              <a:t>18</a:t>
            </a:fld>
            <a:endParaRPr lang="zh-CN" altLang="zh-CN">
              <a:solidFill>
                <a:srgbClr val="0033CC"/>
              </a:solidFill>
            </a:endParaRPr>
          </a:p>
        </p:txBody>
      </p:sp>
      <p:sp>
        <p:nvSpPr>
          <p:cNvPr id="21506" name="Text Box 2"/>
          <p:cNvSpPr txBox="1">
            <a:spLocks noChangeArrowheads="1"/>
          </p:cNvSpPr>
          <p:nvPr/>
        </p:nvSpPr>
        <p:spPr bwMode="auto">
          <a:xfrm>
            <a:off x="1219099" y="838100"/>
            <a:ext cx="6019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数量积符合下列运算规律：</a:t>
            </a:r>
          </a:p>
        </p:txBody>
      </p:sp>
      <p:sp>
        <p:nvSpPr>
          <p:cNvPr id="21507" name="Text Box 3"/>
          <p:cNvSpPr txBox="1">
            <a:spLocks noChangeArrowheads="1"/>
          </p:cNvSpPr>
          <p:nvPr/>
        </p:nvSpPr>
        <p:spPr bwMode="auto">
          <a:xfrm>
            <a:off x="990802" y="1600100"/>
            <a:ext cx="25903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（1）交换律</a:t>
            </a:r>
            <a:r>
              <a:rPr lang="zh-CN" altLang="zh-CN" sz="2794" b="1">
                <a:solidFill>
                  <a:srgbClr val="0033CC"/>
                </a:solidFill>
                <a:latin typeface="Times New Roman" panose="02020603050405020304" pitchFamily="18" charset="0"/>
              </a:rPr>
              <a:t>：</a:t>
            </a:r>
          </a:p>
        </p:txBody>
      </p:sp>
      <p:graphicFrame>
        <p:nvGraphicFramePr>
          <p:cNvPr id="21508" name="Object 4"/>
          <p:cNvGraphicFramePr>
            <a:graphicFrameLocks noChangeAspect="1"/>
          </p:cNvGraphicFramePr>
          <p:nvPr/>
        </p:nvGraphicFramePr>
        <p:xfrm>
          <a:off x="3323671" y="1642936"/>
          <a:ext cx="1766409" cy="470203"/>
        </p:xfrm>
        <a:graphic>
          <a:graphicData uri="http://schemas.openxmlformats.org/presentationml/2006/ole">
            <mc:AlternateContent xmlns:mc="http://schemas.openxmlformats.org/markup-compatibility/2006">
              <mc:Choice xmlns:v="urn:schemas-microsoft-com:vml" Requires="v">
                <p:oleObj spid="_x0000_s16407" r:id="rId3" imgW="1765617" imgH="470217" progId="Equation.3">
                  <p:embed/>
                </p:oleObj>
              </mc:Choice>
              <mc:Fallback>
                <p:oleObj r:id="rId3" imgW="1765617" imgH="4702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3671" y="1642936"/>
                        <a:ext cx="1766409" cy="470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9" name="Text Box 5"/>
          <p:cNvSpPr txBox="1">
            <a:spLocks noChangeArrowheads="1"/>
          </p:cNvSpPr>
          <p:nvPr/>
        </p:nvSpPr>
        <p:spPr bwMode="auto">
          <a:xfrm>
            <a:off x="990802" y="2376715"/>
            <a:ext cx="25903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（2）分配律</a:t>
            </a:r>
            <a:r>
              <a:rPr lang="zh-CN" altLang="zh-CN" sz="2794" b="1">
                <a:solidFill>
                  <a:srgbClr val="0033CC"/>
                </a:solidFill>
                <a:latin typeface="Times New Roman" panose="02020603050405020304" pitchFamily="18" charset="0"/>
              </a:rPr>
              <a:t>：</a:t>
            </a:r>
          </a:p>
        </p:txBody>
      </p:sp>
      <p:graphicFrame>
        <p:nvGraphicFramePr>
          <p:cNvPr id="21510" name="Object 6"/>
          <p:cNvGraphicFramePr>
            <a:graphicFrameLocks noChangeAspect="1"/>
          </p:cNvGraphicFramePr>
          <p:nvPr/>
        </p:nvGraphicFramePr>
        <p:xfrm>
          <a:off x="3282849" y="2406952"/>
          <a:ext cx="3543401" cy="480786"/>
        </p:xfrm>
        <a:graphic>
          <a:graphicData uri="http://schemas.openxmlformats.org/presentationml/2006/ole">
            <mc:AlternateContent xmlns:mc="http://schemas.openxmlformats.org/markup-compatibility/2006">
              <mc:Choice xmlns:v="urn:schemas-microsoft-com:vml" Requires="v">
                <p:oleObj spid="_x0000_s16408" r:id="rId5" imgW="3542080" imgH="482708" progId="Equation.3">
                  <p:embed/>
                </p:oleObj>
              </mc:Choice>
              <mc:Fallback>
                <p:oleObj r:id="rId5" imgW="3542080" imgH="4827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2849" y="2406952"/>
                        <a:ext cx="3543401"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1" name="Group 7"/>
          <p:cNvGrpSpPr>
            <a:grpSpLocks/>
          </p:cNvGrpSpPr>
          <p:nvPr/>
        </p:nvGrpSpPr>
        <p:grpSpPr bwMode="auto">
          <a:xfrm>
            <a:off x="990802" y="3138714"/>
            <a:ext cx="2590397" cy="522262"/>
            <a:chOff x="0" y="0"/>
            <a:chExt cx="1632" cy="329"/>
          </a:xfrm>
        </p:grpSpPr>
        <p:sp>
          <p:nvSpPr>
            <p:cNvPr id="21512" name="Text Box 8"/>
            <p:cNvSpPr txBox="1">
              <a:spLocks noChangeArrowheads="1"/>
            </p:cNvSpPr>
            <p:nvPr/>
          </p:nvSpPr>
          <p:spPr bwMode="auto">
            <a:xfrm>
              <a:off x="0" y="0"/>
              <a:ext cx="1632"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（3）若  为数</a:t>
              </a:r>
              <a:endParaRPr lang="zh-CN" altLang="zh-CN" sz="2794" b="1">
                <a:solidFill>
                  <a:srgbClr val="0033CC"/>
                </a:solidFill>
                <a:latin typeface="Times New Roman" panose="02020603050405020304" pitchFamily="18" charset="0"/>
              </a:endParaRPr>
            </a:p>
          </p:txBody>
        </p:sp>
        <p:graphicFrame>
          <p:nvGraphicFramePr>
            <p:cNvPr id="21513" name="Object 9"/>
            <p:cNvGraphicFramePr>
              <a:graphicFrameLocks noChangeAspect="1"/>
            </p:cNvGraphicFramePr>
            <p:nvPr/>
          </p:nvGraphicFramePr>
          <p:xfrm>
            <a:off x="864" y="47"/>
            <a:ext cx="176" cy="215"/>
          </p:xfrm>
          <a:graphic>
            <a:graphicData uri="http://schemas.openxmlformats.org/presentationml/2006/ole">
              <mc:AlternateContent xmlns:mc="http://schemas.openxmlformats.org/markup-compatibility/2006">
                <mc:Choice xmlns:v="urn:schemas-microsoft-com:vml" Requires="v">
                  <p:oleObj spid="_x0000_s16409" r:id="rId7" imgW="279838" imgH="343366" progId="Equation.3">
                    <p:embed/>
                  </p:oleObj>
                </mc:Choice>
                <mc:Fallback>
                  <p:oleObj r:id="rId7" imgW="279838" imgH="34336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47"/>
                          <a:ext cx="17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14" name="Object 10"/>
          <p:cNvGraphicFramePr>
            <a:graphicFrameLocks noChangeAspect="1"/>
          </p:cNvGraphicFramePr>
          <p:nvPr/>
        </p:nvGraphicFramePr>
        <p:xfrm>
          <a:off x="3786313" y="3197175"/>
          <a:ext cx="4051401" cy="442988"/>
        </p:xfrm>
        <a:graphic>
          <a:graphicData uri="http://schemas.openxmlformats.org/presentationml/2006/ole">
            <mc:AlternateContent xmlns:mc="http://schemas.openxmlformats.org/markup-compatibility/2006">
              <mc:Choice xmlns:v="urn:schemas-microsoft-com:vml" Requires="v">
                <p:oleObj spid="_x0000_s16410" r:id="rId9" imgW="4049859" imgH="444624" progId="Equation.3">
                  <p:embed/>
                </p:oleObj>
              </mc:Choice>
              <mc:Fallback>
                <p:oleObj r:id="rId9" imgW="4049859" imgH="4446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6313" y="3197175"/>
                        <a:ext cx="4051401" cy="4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5" name="Group 11"/>
          <p:cNvGrpSpPr>
            <a:grpSpLocks/>
          </p:cNvGrpSpPr>
          <p:nvPr/>
        </p:nvGrpSpPr>
        <p:grpSpPr bwMode="auto">
          <a:xfrm>
            <a:off x="1884337" y="3824111"/>
            <a:ext cx="2590901" cy="522262"/>
            <a:chOff x="0" y="0"/>
            <a:chExt cx="1632" cy="329"/>
          </a:xfrm>
        </p:grpSpPr>
        <p:sp>
          <p:nvSpPr>
            <p:cNvPr id="21516" name="Text Box 12"/>
            <p:cNvSpPr txBox="1">
              <a:spLocks noChangeArrowheads="1"/>
            </p:cNvSpPr>
            <p:nvPr/>
          </p:nvSpPr>
          <p:spPr bwMode="auto">
            <a:xfrm>
              <a:off x="0" y="0"/>
              <a:ext cx="1632"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若  、 为数</a:t>
              </a:r>
              <a:r>
                <a:rPr lang="zh-CN" altLang="zh-CN" sz="2794" b="1">
                  <a:solidFill>
                    <a:srgbClr val="0033CC"/>
                  </a:solidFill>
                  <a:latin typeface="Times New Roman" panose="02020603050405020304" pitchFamily="18" charset="0"/>
                </a:rPr>
                <a:t>：</a:t>
              </a:r>
            </a:p>
          </p:txBody>
        </p:sp>
        <p:graphicFrame>
          <p:nvGraphicFramePr>
            <p:cNvPr id="21517" name="Object 13"/>
            <p:cNvGraphicFramePr>
              <a:graphicFrameLocks noChangeAspect="1"/>
            </p:cNvGraphicFramePr>
            <p:nvPr/>
          </p:nvGraphicFramePr>
          <p:xfrm>
            <a:off x="336" y="47"/>
            <a:ext cx="176" cy="215"/>
          </p:xfrm>
          <a:graphic>
            <a:graphicData uri="http://schemas.openxmlformats.org/presentationml/2006/ole">
              <mc:AlternateContent xmlns:mc="http://schemas.openxmlformats.org/markup-compatibility/2006">
                <mc:Choice xmlns:v="urn:schemas-microsoft-com:vml" Requires="v">
                  <p:oleObj spid="_x0000_s16411" r:id="rId11" imgW="279838" imgH="343366" progId="Equation.3">
                    <p:embed/>
                  </p:oleObj>
                </mc:Choice>
                <mc:Fallback>
                  <p:oleObj r:id="rId11" imgW="279838" imgH="34336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 y="47"/>
                          <a:ext cx="17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8" name="Object 14"/>
            <p:cNvGraphicFramePr>
              <a:graphicFrameLocks noChangeAspect="1"/>
            </p:cNvGraphicFramePr>
            <p:nvPr/>
          </p:nvGraphicFramePr>
          <p:xfrm>
            <a:off x="720" y="99"/>
            <a:ext cx="191" cy="199"/>
          </p:xfrm>
          <a:graphic>
            <a:graphicData uri="http://schemas.openxmlformats.org/presentationml/2006/ole">
              <mc:AlternateContent xmlns:mc="http://schemas.openxmlformats.org/markup-compatibility/2006">
                <mc:Choice xmlns:v="urn:schemas-microsoft-com:vml" Requires="v">
                  <p:oleObj spid="_x0000_s16412" r:id="rId12" imgW="305117" imgH="317817" progId="Equation.3">
                    <p:embed/>
                  </p:oleObj>
                </mc:Choice>
                <mc:Fallback>
                  <p:oleObj r:id="rId12" imgW="305117" imgH="31781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0" y="99"/>
                          <a:ext cx="19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19" name="Object 15"/>
          <p:cNvGraphicFramePr>
            <a:graphicFrameLocks noChangeAspect="1"/>
          </p:cNvGraphicFramePr>
          <p:nvPr/>
        </p:nvGraphicFramePr>
        <p:xfrm>
          <a:off x="4309937" y="3873500"/>
          <a:ext cx="3314599" cy="443492"/>
        </p:xfrm>
        <a:graphic>
          <a:graphicData uri="http://schemas.openxmlformats.org/presentationml/2006/ole">
            <mc:AlternateContent xmlns:mc="http://schemas.openxmlformats.org/markup-compatibility/2006">
              <mc:Choice xmlns:v="urn:schemas-microsoft-com:vml" Requires="v">
                <p:oleObj spid="_x0000_s16413" r:id="rId14" imgW="3313579" imgH="444624" progId="Equation.3">
                  <p:embed/>
                </p:oleObj>
              </mc:Choice>
              <mc:Fallback>
                <p:oleObj r:id="rId14" imgW="3313579" imgH="444624"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09937" y="3873500"/>
                        <a:ext cx="3314599" cy="443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136307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1508"/>
                                        </p:tgtEl>
                                        <p:attrNameLst>
                                          <p:attrName>style.visibility</p:attrName>
                                        </p:attrNameLst>
                                      </p:cBhvr>
                                      <p:to>
                                        <p:strVal val="visible"/>
                                      </p:to>
                                    </p:set>
                                    <p:animEffect transition="in" filter="wipe(left)">
                                      <p:cBhvr>
                                        <p:cTn id="11" dur="500"/>
                                        <p:tgtEl>
                                          <p:spTgt spid="215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509"/>
                                        </p:tgtEl>
                                        <p:attrNameLst>
                                          <p:attrName>style.visibility</p:attrName>
                                        </p:attrNameLst>
                                      </p:cBhvr>
                                      <p:to>
                                        <p:strVal val="visible"/>
                                      </p:to>
                                    </p:set>
                                    <p:animEffect transition="in" filter="wipe(left)">
                                      <p:cBhvr>
                                        <p:cTn id="16" dur="500"/>
                                        <p:tgtEl>
                                          <p:spTgt spid="2150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1510"/>
                                        </p:tgtEl>
                                        <p:attrNameLst>
                                          <p:attrName>style.visibility</p:attrName>
                                        </p:attrNameLst>
                                      </p:cBhvr>
                                      <p:to>
                                        <p:strVal val="visible"/>
                                      </p:to>
                                    </p:set>
                                    <p:animEffect transition="in" filter="wipe(left)">
                                      <p:cBhvr>
                                        <p:cTn id="20" dur="500"/>
                                        <p:tgtEl>
                                          <p:spTgt spid="215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511"/>
                                        </p:tgtEl>
                                        <p:attrNameLst>
                                          <p:attrName>style.visibility</p:attrName>
                                        </p:attrNameLst>
                                      </p:cBhvr>
                                      <p:to>
                                        <p:strVal val="visible"/>
                                      </p:to>
                                    </p:set>
                                    <p:animEffect transition="in" filter="wipe(left)">
                                      <p:cBhvr>
                                        <p:cTn id="25" dur="500"/>
                                        <p:tgtEl>
                                          <p:spTgt spid="21511"/>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1514"/>
                                        </p:tgtEl>
                                        <p:attrNameLst>
                                          <p:attrName>style.visibility</p:attrName>
                                        </p:attrNameLst>
                                      </p:cBhvr>
                                      <p:to>
                                        <p:strVal val="visible"/>
                                      </p:to>
                                    </p:set>
                                    <p:animEffect transition="in" filter="wipe(left)">
                                      <p:cBhvr>
                                        <p:cTn id="29" dur="500"/>
                                        <p:tgtEl>
                                          <p:spTgt spid="215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1515"/>
                                        </p:tgtEl>
                                        <p:attrNameLst>
                                          <p:attrName>style.visibility</p:attrName>
                                        </p:attrNameLst>
                                      </p:cBhvr>
                                      <p:to>
                                        <p:strVal val="visible"/>
                                      </p:to>
                                    </p:set>
                                    <p:animEffect transition="in" filter="wipe(left)">
                                      <p:cBhvr>
                                        <p:cTn id="34" dur="500"/>
                                        <p:tgtEl>
                                          <p:spTgt spid="2151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1519"/>
                                        </p:tgtEl>
                                        <p:attrNameLst>
                                          <p:attrName>style.visibility</p:attrName>
                                        </p:attrNameLst>
                                      </p:cBhvr>
                                      <p:to>
                                        <p:strVal val="visible"/>
                                      </p:to>
                                    </p:set>
                                    <p:animEffect transition="in" filter="wipe(left)">
                                      <p:cBhvr>
                                        <p:cTn id="38" dur="500"/>
                                        <p:tgtEl>
                                          <p:spTgt spid="2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0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两个向量叉乘的结果是一个向量。</a:t>
            </a:r>
            <a:endParaRPr lang="zh-CN" altLang="en-US" dirty="0"/>
          </a:p>
        </p:txBody>
      </p:sp>
      <p:sp>
        <p:nvSpPr>
          <p:cNvPr id="27" name="灯片编号占位符 3"/>
          <p:cNvSpPr>
            <a:spLocks noGrp="1"/>
          </p:cNvSpPr>
          <p:nvPr>
            <p:ph type="sldNum" sz="quarter" idx="12"/>
          </p:nvPr>
        </p:nvSpPr>
        <p:spPr/>
        <p:txBody>
          <a:bodyPr/>
          <a:lstStyle/>
          <a:p>
            <a:fld id="{83FDC429-AFF6-49F5-A9B1-79F44A452E64}" type="slidenum">
              <a:rPr lang="zh-CN" altLang="zh-CN">
                <a:solidFill>
                  <a:srgbClr val="0033CC"/>
                </a:solidFill>
              </a:rPr>
              <a:pPr/>
              <a:t>19</a:t>
            </a:fld>
            <a:endParaRPr lang="zh-CN" altLang="zh-CN">
              <a:solidFill>
                <a:srgbClr val="0033CC"/>
              </a:solidFill>
            </a:endParaRPr>
          </a:p>
        </p:txBody>
      </p:sp>
      <p:sp>
        <p:nvSpPr>
          <p:cNvPr id="22537" name="Rectangle 9"/>
          <p:cNvSpPr>
            <a:spLocks noGrp="1" noChangeArrowheads="1"/>
          </p:cNvSpPr>
          <p:nvPr/>
        </p:nvSpPr>
        <p:spPr bwMode="auto">
          <a:xfrm>
            <a:off x="914198" y="609802"/>
            <a:ext cx="754390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4001" b="1" dirty="0">
                <a:solidFill>
                  <a:srgbClr val="007572"/>
                </a:solidFill>
                <a:latin typeface="Times New Roman" panose="02020603050405020304" pitchFamily="18" charset="0"/>
                <a:ea typeface="黑体" panose="02010609060101010101" pitchFamily="49" charset="-122"/>
              </a:rPr>
              <a:t>5、两向量的向量积(叉乘，外积)</a:t>
            </a:r>
          </a:p>
        </p:txBody>
      </p:sp>
    </p:spTree>
    <p:extLst>
      <p:ext uri="{BB962C8B-B14F-4D97-AF65-F5344CB8AC3E}">
        <p14:creationId xmlns:p14="http://schemas.microsoft.com/office/powerpoint/2010/main" val="23189881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1B6DE36E-E1BC-4C21-B2AC-A01B3161E6E1}" type="slidenum">
              <a:rPr lang="zh-CN" altLang="zh-CN">
                <a:solidFill>
                  <a:srgbClr val="0033CC"/>
                </a:solidFill>
              </a:rPr>
              <a:pPr/>
              <a:t>2</a:t>
            </a:fld>
            <a:endParaRPr lang="zh-CN" altLang="zh-CN">
              <a:solidFill>
                <a:srgbClr val="0033CC"/>
              </a:solidFill>
            </a:endParaRPr>
          </a:p>
        </p:txBody>
      </p:sp>
      <p:sp>
        <p:nvSpPr>
          <p:cNvPr id="5122" name="Text Box 2"/>
          <p:cNvSpPr txBox="1">
            <a:spLocks noChangeArrowheads="1"/>
          </p:cNvSpPr>
          <p:nvPr/>
        </p:nvSpPr>
        <p:spPr bwMode="auto">
          <a:xfrm>
            <a:off x="1619250" y="1700389"/>
            <a:ext cx="6985000" cy="83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50000"/>
              </a:spcBef>
              <a:spcAft>
                <a:spcPct val="0"/>
              </a:spcAft>
              <a:buFont typeface="Arial" panose="020B0604020202020204" pitchFamily="34" charset="0"/>
              <a:buNone/>
            </a:pPr>
            <a:r>
              <a:rPr lang="zh-CN" altLang="zh-CN" sz="4794" b="1" dirty="0">
                <a:solidFill>
                  <a:srgbClr val="0033CC"/>
                </a:solidFill>
                <a:latin typeface="华文楷体" panose="02010600040101010101" pitchFamily="2" charset="-122"/>
                <a:ea typeface="华文楷体" panose="02010600040101010101" pitchFamily="2" charset="-122"/>
              </a:rPr>
              <a:t>第</a:t>
            </a:r>
            <a:r>
              <a:rPr lang="zh-CN" altLang="en-US" sz="4794" b="1" dirty="0">
                <a:solidFill>
                  <a:srgbClr val="0033CC"/>
                </a:solidFill>
                <a:latin typeface="华文楷体" panose="02010600040101010101" pitchFamily="2" charset="-122"/>
                <a:ea typeface="华文楷体" panose="02010600040101010101" pitchFamily="2" charset="-122"/>
              </a:rPr>
              <a:t>一节</a:t>
            </a:r>
            <a:r>
              <a:rPr lang="zh-CN" altLang="zh-CN" sz="4794" b="1" dirty="0">
                <a:solidFill>
                  <a:srgbClr val="0033CC"/>
                </a:solidFill>
                <a:latin typeface="华文楷体" panose="02010600040101010101" pitchFamily="2" charset="-122"/>
                <a:ea typeface="华文楷体" panose="02010600040101010101" pitchFamily="2" charset="-122"/>
              </a:rPr>
              <a:t> </a:t>
            </a:r>
            <a:r>
              <a:rPr lang="en-US" altLang="zh-CN" sz="4794" b="1" dirty="0">
                <a:solidFill>
                  <a:srgbClr val="0033CC"/>
                </a:solidFill>
                <a:latin typeface="华文楷体" panose="02010600040101010101" pitchFamily="2" charset="-122"/>
                <a:ea typeface="华文楷体" panose="02010600040101010101" pitchFamily="2" charset="-122"/>
              </a:rPr>
              <a:t>  </a:t>
            </a:r>
            <a:r>
              <a:rPr lang="zh-CN" altLang="zh-CN" sz="4794" b="1" dirty="0">
                <a:solidFill>
                  <a:srgbClr val="0033CC"/>
                </a:solidFill>
                <a:latin typeface="华文楷体" panose="02010600040101010101" pitchFamily="2" charset="-122"/>
                <a:ea typeface="华文楷体" panose="02010600040101010101" pitchFamily="2" charset="-122"/>
              </a:rPr>
              <a:t>向量代数</a:t>
            </a:r>
          </a:p>
        </p:txBody>
      </p:sp>
    </p:spTree>
    <p:extLst>
      <p:ext uri="{BB962C8B-B14F-4D97-AF65-F5344CB8AC3E}">
        <p14:creationId xmlns:p14="http://schemas.microsoft.com/office/powerpoint/2010/main" val="604060472"/>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fld id="{981DC039-CB86-40B4-8072-2BD94B0D476C}" type="slidenum">
              <a:rPr lang="zh-CN" altLang="zh-CN">
                <a:solidFill>
                  <a:srgbClr val="0033CC"/>
                </a:solidFill>
              </a:rPr>
              <a:pPr/>
              <a:t>20</a:t>
            </a:fld>
            <a:endParaRPr lang="zh-CN" altLang="zh-CN">
              <a:solidFill>
                <a:srgbClr val="0033CC"/>
              </a:solidFill>
            </a:endParaRPr>
          </a:p>
        </p:txBody>
      </p:sp>
      <p:grpSp>
        <p:nvGrpSpPr>
          <p:cNvPr id="23554" name="Group 2"/>
          <p:cNvGrpSpPr>
            <a:grpSpLocks/>
          </p:cNvGrpSpPr>
          <p:nvPr/>
        </p:nvGrpSpPr>
        <p:grpSpPr bwMode="auto">
          <a:xfrm>
            <a:off x="468187" y="765024"/>
            <a:ext cx="7297964" cy="2601988"/>
            <a:chOff x="0" y="0"/>
            <a:chExt cx="4597" cy="1639"/>
          </a:xfrm>
        </p:grpSpPr>
        <p:graphicFrame>
          <p:nvGraphicFramePr>
            <p:cNvPr id="23555" name="Object 3"/>
            <p:cNvGraphicFramePr>
              <a:graphicFrameLocks noChangeAspect="1"/>
            </p:cNvGraphicFramePr>
            <p:nvPr/>
          </p:nvGraphicFramePr>
          <p:xfrm>
            <a:off x="623" y="0"/>
            <a:ext cx="3378" cy="417"/>
          </p:xfrm>
          <a:graphic>
            <a:graphicData uri="http://schemas.openxmlformats.org/presentationml/2006/ole">
              <mc:AlternateContent xmlns:mc="http://schemas.openxmlformats.org/markup-compatibility/2006">
                <mc:Choice xmlns:v="urn:schemas-microsoft-com:vml" Requires="v">
                  <p:oleObj spid="_x0000_s17449" r:id="rId3" imgW="5155879" imgH="643613" progId="Word.Document.8">
                    <p:embed/>
                  </p:oleObj>
                </mc:Choice>
                <mc:Fallback>
                  <p:oleObj r:id="rId3" imgW="5155879" imgH="64361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 y="0"/>
                          <a:ext cx="3378"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227" y="471"/>
            <a:ext cx="1584" cy="303"/>
          </p:xfrm>
          <a:graphic>
            <a:graphicData uri="http://schemas.openxmlformats.org/presentationml/2006/ole">
              <mc:AlternateContent xmlns:mc="http://schemas.openxmlformats.org/markup-compatibility/2006">
                <mc:Choice xmlns:v="urn:schemas-microsoft-com:vml" Requires="v">
                  <p:oleObj spid="_x0000_s17450" r:id="rId5" imgW="2513826" imgH="482708" progId="Equation.3">
                    <p:embed/>
                  </p:oleObj>
                </mc:Choice>
                <mc:Fallback>
                  <p:oleObj r:id="rId5" imgW="2513826" imgH="4827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 y="471"/>
                          <a:ext cx="1584" cy="303"/>
                        </a:xfrm>
                        <a:prstGeom prst="rect">
                          <a:avLst/>
                        </a:prstGeom>
                        <a:noFill/>
                        <a:ln>
                          <a:noFill/>
                        </a:ln>
                        <a:effectLst/>
                        <a:extLst>
                          <a:ext uri="{909E8E84-426E-40DD-AFC4-6F175D3DCCD1}">
                            <a14:hiddenFill xmlns:a14="http://schemas.microsoft.com/office/drawing/2010/main">
                              <a:solidFill>
                                <a:srgbClr val="B1FFF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p:cNvGraphicFramePr>
              <a:graphicFrameLocks noChangeAspect="1"/>
            </p:cNvGraphicFramePr>
            <p:nvPr/>
          </p:nvGraphicFramePr>
          <p:xfrm>
            <a:off x="2177" y="480"/>
            <a:ext cx="2420" cy="320"/>
          </p:xfrm>
          <a:graphic>
            <a:graphicData uri="http://schemas.openxmlformats.org/presentationml/2006/ole">
              <mc:AlternateContent xmlns:mc="http://schemas.openxmlformats.org/markup-compatibility/2006">
                <mc:Choice xmlns:v="urn:schemas-microsoft-com:vml" Requires="v">
                  <p:oleObj spid="_x0000_s17451" r:id="rId7" imgW="3520068" imgH="464409" progId="Word.Document.8">
                    <p:embed/>
                  </p:oleObj>
                </mc:Choice>
                <mc:Fallback>
                  <p:oleObj r:id="rId7" imgW="3520068" imgH="464409"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7" y="480"/>
                          <a:ext cx="242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Rectangle 6"/>
            <p:cNvSpPr>
              <a:spLocks noChangeArrowheads="1"/>
            </p:cNvSpPr>
            <p:nvPr/>
          </p:nvSpPr>
          <p:spPr bwMode="auto">
            <a:xfrm>
              <a:off x="0" y="45"/>
              <a:ext cx="683" cy="329"/>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dirty="0">
                  <a:solidFill>
                    <a:srgbClr val="0000FF"/>
                  </a:solidFill>
                  <a:latin typeface="Times New Roman" panose="02020603050405020304" pitchFamily="18" charset="0"/>
                  <a:ea typeface="黑体" panose="02010609060101010101" pitchFamily="49" charset="-122"/>
                </a:rPr>
                <a:t>定义</a:t>
              </a:r>
            </a:p>
          </p:txBody>
        </p:sp>
        <p:graphicFrame>
          <p:nvGraphicFramePr>
            <p:cNvPr id="23559" name="Object 7"/>
            <p:cNvGraphicFramePr>
              <a:graphicFrameLocks noChangeAspect="1"/>
            </p:cNvGraphicFramePr>
            <p:nvPr/>
          </p:nvGraphicFramePr>
          <p:xfrm>
            <a:off x="60" y="843"/>
            <a:ext cx="4252" cy="796"/>
          </p:xfrm>
          <a:graphic>
            <a:graphicData uri="http://schemas.openxmlformats.org/presentationml/2006/ole">
              <mc:AlternateContent xmlns:mc="http://schemas.openxmlformats.org/markup-compatibility/2006">
                <mc:Choice xmlns:v="urn:schemas-microsoft-com:vml" Requires="v">
                  <p:oleObj spid="_x0000_s17452" r:id="rId9" imgW="6754930" imgH="1268530" progId="Word.Document.8">
                    <p:embed/>
                  </p:oleObj>
                </mc:Choice>
                <mc:Fallback>
                  <p:oleObj r:id="rId9" imgW="6754930" imgH="126853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 y="843"/>
                          <a:ext cx="4252" cy="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560" name="Group 8"/>
          <p:cNvGrpSpPr>
            <a:grpSpLocks/>
          </p:cNvGrpSpPr>
          <p:nvPr/>
        </p:nvGrpSpPr>
        <p:grpSpPr bwMode="auto">
          <a:xfrm>
            <a:off x="468187" y="4005540"/>
            <a:ext cx="6467424" cy="1981099"/>
            <a:chOff x="0" y="0"/>
            <a:chExt cx="4074" cy="1248"/>
          </a:xfrm>
        </p:grpSpPr>
        <p:sp>
          <p:nvSpPr>
            <p:cNvPr id="23561" name="Text Box 9"/>
            <p:cNvSpPr txBox="1">
              <a:spLocks noChangeArrowheads="1"/>
            </p:cNvSpPr>
            <p:nvPr/>
          </p:nvSpPr>
          <p:spPr bwMode="auto">
            <a:xfrm>
              <a:off x="2" y="0"/>
              <a:ext cx="364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dirty="0">
                  <a:solidFill>
                    <a:srgbClr val="0000FF"/>
                  </a:solidFill>
                  <a:latin typeface="Times New Roman" panose="02020603050405020304" pitchFamily="18" charset="0"/>
                  <a:ea typeface="黑体" panose="02010609060101010101" pitchFamily="49" charset="-122"/>
                </a:rPr>
                <a:t>关于向量积的说明：</a:t>
              </a:r>
            </a:p>
          </p:txBody>
        </p:sp>
        <p:graphicFrame>
          <p:nvGraphicFramePr>
            <p:cNvPr id="23562" name="Object 10"/>
            <p:cNvGraphicFramePr>
              <a:graphicFrameLocks noChangeAspect="1"/>
            </p:cNvGraphicFramePr>
            <p:nvPr/>
          </p:nvGraphicFramePr>
          <p:xfrm>
            <a:off x="5" y="486"/>
            <a:ext cx="1280" cy="303"/>
          </p:xfrm>
          <a:graphic>
            <a:graphicData uri="http://schemas.openxmlformats.org/presentationml/2006/ole">
              <mc:AlternateContent xmlns:mc="http://schemas.openxmlformats.org/markup-compatibility/2006">
                <mc:Choice xmlns:v="urn:schemas-microsoft-com:vml" Requires="v">
                  <p:oleObj spid="_x0000_s17453" r:id="rId11" imgW="2031435" imgH="482708" progId="Equation.3">
                    <p:embed/>
                  </p:oleObj>
                </mc:Choice>
                <mc:Fallback>
                  <p:oleObj r:id="rId11" imgW="2031435" imgH="48270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 y="486"/>
                          <a:ext cx="128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3" name="Object 11"/>
            <p:cNvGraphicFramePr>
              <a:graphicFrameLocks noChangeAspect="1"/>
            </p:cNvGraphicFramePr>
            <p:nvPr/>
          </p:nvGraphicFramePr>
          <p:xfrm>
            <a:off x="1638" y="531"/>
            <a:ext cx="2048" cy="264"/>
          </p:xfrm>
          <a:graphic>
            <a:graphicData uri="http://schemas.openxmlformats.org/presentationml/2006/ole">
              <mc:AlternateContent xmlns:mc="http://schemas.openxmlformats.org/markup-compatibility/2006">
                <mc:Choice xmlns:v="urn:schemas-microsoft-com:vml" Requires="v">
                  <p:oleObj spid="_x0000_s17454" r:id="rId13" imgW="3251517" imgH="419417" progId="Equation.3">
                    <p:embed/>
                  </p:oleObj>
                </mc:Choice>
                <mc:Fallback>
                  <p:oleObj r:id="rId13" imgW="3251517" imgH="4194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8" y="531"/>
                          <a:ext cx="204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64" name="Group 12"/>
            <p:cNvGrpSpPr>
              <a:grpSpLocks/>
            </p:cNvGrpSpPr>
            <p:nvPr/>
          </p:nvGrpSpPr>
          <p:grpSpPr bwMode="auto">
            <a:xfrm>
              <a:off x="0" y="917"/>
              <a:ext cx="848" cy="331"/>
              <a:chOff x="0" y="0"/>
              <a:chExt cx="848" cy="331"/>
            </a:xfrm>
          </p:grpSpPr>
          <p:graphicFrame>
            <p:nvGraphicFramePr>
              <p:cNvPr id="23565" name="Object 13"/>
              <p:cNvGraphicFramePr>
                <a:graphicFrameLocks noChangeAspect="1"/>
              </p:cNvGraphicFramePr>
              <p:nvPr/>
            </p:nvGraphicFramePr>
            <p:xfrm>
              <a:off x="0" y="28"/>
              <a:ext cx="848" cy="303"/>
            </p:xfrm>
            <a:graphic>
              <a:graphicData uri="http://schemas.openxmlformats.org/presentationml/2006/ole">
                <mc:AlternateContent xmlns:mc="http://schemas.openxmlformats.org/markup-compatibility/2006">
                  <mc:Choice xmlns:v="urn:schemas-microsoft-com:vml" Requires="v">
                    <p:oleObj spid="_x0000_s17455" r:id="rId15" imgW="1346517" imgH="482917" progId="Equation.3">
                      <p:embed/>
                    </p:oleObj>
                  </mc:Choice>
                  <mc:Fallback>
                    <p:oleObj r:id="rId15" imgW="1346517" imgH="4829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8"/>
                            <a:ext cx="84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6" name="Text Box 14"/>
              <p:cNvSpPr txBox="1">
                <a:spLocks noChangeArrowheads="1"/>
              </p:cNvSpPr>
              <p:nvPr/>
            </p:nvSpPr>
            <p:spPr bwMode="auto">
              <a:xfrm>
                <a:off x="500" y="0"/>
                <a:ext cx="28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a:t>
                </a:r>
              </a:p>
            </p:txBody>
          </p:sp>
        </p:grpSp>
        <p:graphicFrame>
          <p:nvGraphicFramePr>
            <p:cNvPr id="23567" name="Object 15"/>
            <p:cNvGraphicFramePr>
              <a:graphicFrameLocks noChangeAspect="1"/>
            </p:cNvGraphicFramePr>
            <p:nvPr/>
          </p:nvGraphicFramePr>
          <p:xfrm>
            <a:off x="953" y="1030"/>
            <a:ext cx="504" cy="159"/>
          </p:xfrm>
          <a:graphic>
            <a:graphicData uri="http://schemas.openxmlformats.org/presentationml/2006/ole">
              <mc:AlternateContent xmlns:mc="http://schemas.openxmlformats.org/markup-compatibility/2006">
                <mc:Choice xmlns:v="urn:schemas-microsoft-com:vml" Requires="v">
                  <p:oleObj spid="_x0000_s17456" r:id="rId17" imgW="800070" imgH="254207" progId="Equation.3">
                    <p:embed/>
                  </p:oleObj>
                </mc:Choice>
                <mc:Fallback>
                  <p:oleObj r:id="rId17" imgW="800070" imgH="25420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3" y="1030"/>
                          <a:ext cx="50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16"/>
            <p:cNvGraphicFramePr>
              <a:graphicFrameLocks noChangeAspect="1"/>
            </p:cNvGraphicFramePr>
            <p:nvPr/>
          </p:nvGraphicFramePr>
          <p:xfrm>
            <a:off x="1542" y="899"/>
            <a:ext cx="904" cy="255"/>
          </p:xfrm>
          <a:graphic>
            <a:graphicData uri="http://schemas.openxmlformats.org/presentationml/2006/ole">
              <mc:AlternateContent xmlns:mc="http://schemas.openxmlformats.org/markup-compatibility/2006">
                <mc:Choice xmlns:v="urn:schemas-microsoft-com:vml" Requires="v">
                  <p:oleObj spid="_x0000_s17457" r:id="rId19" imgW="1434794" imgH="406541" progId="Equation.3">
                    <p:embed/>
                  </p:oleObj>
                </mc:Choice>
                <mc:Fallback>
                  <p:oleObj r:id="rId19" imgW="1434794" imgH="40654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42" y="899"/>
                          <a:ext cx="90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9" name="Object 17"/>
            <p:cNvGraphicFramePr>
              <a:graphicFrameLocks noChangeAspect="1"/>
            </p:cNvGraphicFramePr>
            <p:nvPr/>
          </p:nvGraphicFramePr>
          <p:xfrm>
            <a:off x="2722" y="877"/>
            <a:ext cx="1352" cy="303"/>
          </p:xfrm>
          <a:graphic>
            <a:graphicData uri="http://schemas.openxmlformats.org/presentationml/2006/ole">
              <mc:AlternateContent xmlns:mc="http://schemas.openxmlformats.org/markup-compatibility/2006">
                <mc:Choice xmlns:v="urn:schemas-microsoft-com:vml" Requires="v">
                  <p:oleObj spid="_x0000_s17458" r:id="rId21" imgW="2145686" imgH="482708" progId="Equation.3">
                    <p:embed/>
                  </p:oleObj>
                </mc:Choice>
                <mc:Fallback>
                  <p:oleObj r:id="rId21" imgW="2145686" imgH="48270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22" y="877"/>
                          <a:ext cx="135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70" name="Text Box 18"/>
          <p:cNvSpPr txBox="1">
            <a:spLocks noChangeArrowheads="1"/>
          </p:cNvSpPr>
          <p:nvPr/>
        </p:nvSpPr>
        <p:spPr bwMode="auto">
          <a:xfrm>
            <a:off x="1763889" y="2708326"/>
            <a:ext cx="5113262" cy="95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dirty="0">
                <a:solidFill>
                  <a:srgbClr val="0033CC"/>
                </a:solidFill>
                <a:latin typeface="Times New Roman" panose="02020603050405020304" pitchFamily="18" charset="0"/>
              </a:rPr>
              <a:t>向量积也称为“</a:t>
            </a:r>
            <a:r>
              <a:rPr lang="zh-CN" altLang="zh-CN" sz="2794" b="1" dirty="0">
                <a:solidFill>
                  <a:srgbClr val="3399FF"/>
                </a:solidFill>
                <a:latin typeface="Times New Roman" panose="02020603050405020304" pitchFamily="18" charset="0"/>
                <a:ea typeface="黑体" panose="02010609060101010101" pitchFamily="49" charset="-122"/>
              </a:rPr>
              <a:t>叉积</a:t>
            </a:r>
            <a:r>
              <a:rPr lang="zh-CN" altLang="zh-CN" sz="2794" b="1" dirty="0">
                <a:solidFill>
                  <a:srgbClr val="0033CC"/>
                </a:solidFill>
                <a:latin typeface="Times New Roman" panose="02020603050405020304" pitchFamily="18" charset="0"/>
              </a:rPr>
              <a:t>”、“</a:t>
            </a:r>
            <a:r>
              <a:rPr lang="zh-CN" altLang="zh-CN" sz="2794" b="1" dirty="0">
                <a:solidFill>
                  <a:srgbClr val="3399FF"/>
                </a:solidFill>
                <a:latin typeface="Times New Roman" panose="02020603050405020304" pitchFamily="18" charset="0"/>
                <a:ea typeface="黑体" panose="02010609060101010101" pitchFamily="49" charset="-122"/>
              </a:rPr>
              <a:t>外积</a:t>
            </a:r>
            <a:r>
              <a:rPr lang="zh-CN" altLang="zh-CN" sz="2794" b="1" dirty="0">
                <a:solidFill>
                  <a:srgbClr val="0033CC"/>
                </a:solidFill>
                <a:latin typeface="Times New Roman" panose="02020603050405020304" pitchFamily="18" charset="0"/>
              </a:rPr>
              <a:t>”.</a:t>
            </a:r>
          </a:p>
        </p:txBody>
      </p:sp>
      <p:grpSp>
        <p:nvGrpSpPr>
          <p:cNvPr id="23571" name="Group 19"/>
          <p:cNvGrpSpPr>
            <a:grpSpLocks/>
          </p:cNvGrpSpPr>
          <p:nvPr/>
        </p:nvGrpSpPr>
        <p:grpSpPr bwMode="auto">
          <a:xfrm>
            <a:off x="6732512" y="2924024"/>
            <a:ext cx="2222500" cy="1981603"/>
            <a:chOff x="0" y="0"/>
            <a:chExt cx="1400" cy="1248"/>
          </a:xfrm>
        </p:grpSpPr>
        <p:sp>
          <p:nvSpPr>
            <p:cNvPr id="23572" name="AutoShape 20"/>
            <p:cNvSpPr>
              <a:spLocks noChangeArrowheads="1"/>
            </p:cNvSpPr>
            <p:nvPr/>
          </p:nvSpPr>
          <p:spPr bwMode="auto">
            <a:xfrm>
              <a:off x="0" y="768"/>
              <a:ext cx="1392" cy="480"/>
            </a:xfrm>
            <a:prstGeom prst="parallelogram">
              <a:avLst>
                <a:gd name="adj" fmla="val 94425"/>
              </a:avLst>
            </a:prstGeom>
            <a:solidFill>
              <a:schemeClr val="accent1"/>
            </a:solidFill>
            <a:ln w="1905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3573" name="Line 21"/>
            <p:cNvSpPr>
              <a:spLocks noChangeShapeType="1"/>
            </p:cNvSpPr>
            <p:nvPr/>
          </p:nvSpPr>
          <p:spPr bwMode="auto">
            <a:xfrm flipH="1">
              <a:off x="0" y="768"/>
              <a:ext cx="432" cy="480"/>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3574" name="Line 22"/>
            <p:cNvSpPr>
              <a:spLocks noChangeShapeType="1"/>
            </p:cNvSpPr>
            <p:nvPr/>
          </p:nvSpPr>
          <p:spPr bwMode="auto">
            <a:xfrm>
              <a:off x="440" y="776"/>
              <a:ext cx="960" cy="0"/>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3575" name="Line 23"/>
            <p:cNvSpPr>
              <a:spLocks noChangeShapeType="1"/>
            </p:cNvSpPr>
            <p:nvPr/>
          </p:nvSpPr>
          <p:spPr bwMode="auto">
            <a:xfrm flipV="1">
              <a:off x="432" y="0"/>
              <a:ext cx="0" cy="768"/>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23576" name="Object 24"/>
            <p:cNvGraphicFramePr>
              <a:graphicFrameLocks noChangeAspect="1"/>
            </p:cNvGraphicFramePr>
            <p:nvPr/>
          </p:nvGraphicFramePr>
          <p:xfrm>
            <a:off x="0" y="912"/>
            <a:ext cx="144" cy="191"/>
          </p:xfrm>
          <a:graphic>
            <a:graphicData uri="http://schemas.openxmlformats.org/presentationml/2006/ole">
              <mc:AlternateContent xmlns:mc="http://schemas.openxmlformats.org/markup-compatibility/2006">
                <mc:Choice xmlns:v="urn:schemas-microsoft-com:vml" Requires="v">
                  <p:oleObj spid="_x0000_s17459" r:id="rId23" imgW="228917" imgH="305117" progId="Equation.3">
                    <p:embed/>
                  </p:oleObj>
                </mc:Choice>
                <mc:Fallback>
                  <p:oleObj r:id="rId23" imgW="228917" imgH="3051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912"/>
                          <a:ext cx="14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7" name="Object 25"/>
            <p:cNvGraphicFramePr>
              <a:graphicFrameLocks noChangeAspect="1"/>
            </p:cNvGraphicFramePr>
            <p:nvPr/>
          </p:nvGraphicFramePr>
          <p:xfrm>
            <a:off x="1245" y="504"/>
            <a:ext cx="151" cy="240"/>
          </p:xfrm>
          <a:graphic>
            <a:graphicData uri="http://schemas.openxmlformats.org/presentationml/2006/ole">
              <mc:AlternateContent xmlns:mc="http://schemas.openxmlformats.org/markup-compatibility/2006">
                <mc:Choice xmlns:v="urn:schemas-microsoft-com:vml" Requires="v">
                  <p:oleObj spid="_x0000_s17460" r:id="rId25" imgW="241722" imgH="381482" progId="Equation.3">
                    <p:embed/>
                  </p:oleObj>
                </mc:Choice>
                <mc:Fallback>
                  <p:oleObj r:id="rId25" imgW="241722" imgH="381482"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45" y="504"/>
                          <a:ext cx="15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8" name="Object 26"/>
            <p:cNvGraphicFramePr>
              <a:graphicFrameLocks noChangeAspect="1"/>
            </p:cNvGraphicFramePr>
            <p:nvPr/>
          </p:nvGraphicFramePr>
          <p:xfrm>
            <a:off x="480" y="96"/>
            <a:ext cx="816" cy="240"/>
          </p:xfrm>
          <a:graphic>
            <a:graphicData uri="http://schemas.openxmlformats.org/presentationml/2006/ole">
              <mc:AlternateContent xmlns:mc="http://schemas.openxmlformats.org/markup-compatibility/2006">
                <mc:Choice xmlns:v="urn:schemas-microsoft-com:vml" Requires="v">
                  <p:oleObj spid="_x0000_s17461" r:id="rId27" imgW="1295717" imgH="381317" progId="Equation.3">
                    <p:embed/>
                  </p:oleObj>
                </mc:Choice>
                <mc:Fallback>
                  <p:oleObj r:id="rId27" imgW="1295717" imgH="38131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0" y="96"/>
                          <a:ext cx="8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1622739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71"/>
                                        </p:tgtEl>
                                        <p:attrNameLst>
                                          <p:attrName>style.visibility</p:attrName>
                                        </p:attrNameLst>
                                      </p:cBhvr>
                                      <p:to>
                                        <p:strVal val="visible"/>
                                      </p:to>
                                    </p:set>
                                    <p:animEffect transition="in" filter="wipe(left)">
                                      <p:cBhvr>
                                        <p:cTn id="7" dur="500"/>
                                        <p:tgtEl>
                                          <p:spTgt spid="23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70"/>
                                        </p:tgtEl>
                                        <p:attrNameLst>
                                          <p:attrName>style.visibility</p:attrName>
                                        </p:attrNameLst>
                                      </p:cBhvr>
                                      <p:to>
                                        <p:strVal val="visible"/>
                                      </p:to>
                                    </p:set>
                                    <p:animEffect transition="in" filter="wipe(left)">
                                      <p:cBhvr>
                                        <p:cTn id="12" dur="500"/>
                                        <p:tgtEl>
                                          <p:spTgt spid="235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560"/>
                                        </p:tgtEl>
                                        <p:attrNameLst>
                                          <p:attrName>style.visibility</p:attrName>
                                        </p:attrNameLst>
                                      </p:cBhvr>
                                      <p:to>
                                        <p:strVal val="visible"/>
                                      </p:to>
                                    </p:set>
                                    <p:anim calcmode="lin" valueType="num">
                                      <p:cBhvr additive="base">
                                        <p:cTn id="17" dur="500" fill="hold"/>
                                        <p:tgtEl>
                                          <p:spTgt spid="23560"/>
                                        </p:tgtEl>
                                        <p:attrNameLst>
                                          <p:attrName>ppt_x</p:attrName>
                                        </p:attrNameLst>
                                      </p:cBhvr>
                                      <p:tavLst>
                                        <p:tav tm="0">
                                          <p:val>
                                            <p:strVal val="#ppt_x"/>
                                          </p:val>
                                        </p:tav>
                                        <p:tav tm="100000">
                                          <p:val>
                                            <p:strVal val="#ppt_x"/>
                                          </p:val>
                                        </p:tav>
                                      </p:tavLst>
                                    </p:anim>
                                    <p:anim calcmode="lin" valueType="num">
                                      <p:cBhvr additive="base">
                                        <p:cTn id="18"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4175F849-1F4A-4299-A040-86EDBB62E0EF}" type="slidenum">
              <a:rPr lang="zh-CN" altLang="zh-CN">
                <a:solidFill>
                  <a:srgbClr val="0033CC"/>
                </a:solidFill>
              </a:rPr>
              <a:pPr/>
              <a:t>21</a:t>
            </a:fld>
            <a:endParaRPr lang="zh-CN" altLang="zh-CN">
              <a:solidFill>
                <a:srgbClr val="0033CC"/>
              </a:solidFill>
            </a:endParaRPr>
          </a:p>
        </p:txBody>
      </p:sp>
      <p:grpSp>
        <p:nvGrpSpPr>
          <p:cNvPr id="24578" name="Group 2"/>
          <p:cNvGrpSpPr>
            <a:grpSpLocks/>
          </p:cNvGrpSpPr>
          <p:nvPr/>
        </p:nvGrpSpPr>
        <p:grpSpPr bwMode="auto">
          <a:xfrm>
            <a:off x="468187" y="765024"/>
            <a:ext cx="6467424" cy="1981603"/>
            <a:chOff x="0" y="0"/>
            <a:chExt cx="4074" cy="1248"/>
          </a:xfrm>
        </p:grpSpPr>
        <p:sp>
          <p:nvSpPr>
            <p:cNvPr id="24579" name="Text Box 3"/>
            <p:cNvSpPr txBox="1">
              <a:spLocks noChangeArrowheads="1"/>
            </p:cNvSpPr>
            <p:nvPr/>
          </p:nvSpPr>
          <p:spPr bwMode="auto">
            <a:xfrm>
              <a:off x="2" y="0"/>
              <a:ext cx="364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关于向量积的说明：</a:t>
              </a:r>
            </a:p>
          </p:txBody>
        </p:sp>
        <p:graphicFrame>
          <p:nvGraphicFramePr>
            <p:cNvPr id="24580" name="Object 4"/>
            <p:cNvGraphicFramePr>
              <a:graphicFrameLocks noChangeAspect="1"/>
            </p:cNvGraphicFramePr>
            <p:nvPr/>
          </p:nvGraphicFramePr>
          <p:xfrm>
            <a:off x="5" y="486"/>
            <a:ext cx="1280" cy="303"/>
          </p:xfrm>
          <a:graphic>
            <a:graphicData uri="http://schemas.openxmlformats.org/presentationml/2006/ole">
              <mc:AlternateContent xmlns:mc="http://schemas.openxmlformats.org/markup-compatibility/2006">
                <mc:Choice xmlns:v="urn:schemas-microsoft-com:vml" Requires="v">
                  <p:oleObj spid="_x0000_s18500" r:id="rId3" imgW="2031435" imgH="482708" progId="Equation.3">
                    <p:embed/>
                  </p:oleObj>
                </mc:Choice>
                <mc:Fallback>
                  <p:oleObj r:id="rId3" imgW="2031435" imgH="4827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 y="486"/>
                          <a:ext cx="128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1638" y="531"/>
            <a:ext cx="2048" cy="264"/>
          </p:xfrm>
          <a:graphic>
            <a:graphicData uri="http://schemas.openxmlformats.org/presentationml/2006/ole">
              <mc:AlternateContent xmlns:mc="http://schemas.openxmlformats.org/markup-compatibility/2006">
                <mc:Choice xmlns:v="urn:schemas-microsoft-com:vml" Requires="v">
                  <p:oleObj spid="_x0000_s18501" r:id="rId5" imgW="3251517" imgH="419417" progId="Equation.3">
                    <p:embed/>
                  </p:oleObj>
                </mc:Choice>
                <mc:Fallback>
                  <p:oleObj r:id="rId5" imgW="3251517" imgH="4194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 y="531"/>
                          <a:ext cx="204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2" name="Group 6"/>
            <p:cNvGrpSpPr>
              <a:grpSpLocks/>
            </p:cNvGrpSpPr>
            <p:nvPr/>
          </p:nvGrpSpPr>
          <p:grpSpPr bwMode="auto">
            <a:xfrm>
              <a:off x="0" y="917"/>
              <a:ext cx="848" cy="331"/>
              <a:chOff x="0" y="0"/>
              <a:chExt cx="848" cy="331"/>
            </a:xfrm>
          </p:grpSpPr>
          <p:graphicFrame>
            <p:nvGraphicFramePr>
              <p:cNvPr id="24583" name="Object 7"/>
              <p:cNvGraphicFramePr>
                <a:graphicFrameLocks noChangeAspect="1"/>
              </p:cNvGraphicFramePr>
              <p:nvPr/>
            </p:nvGraphicFramePr>
            <p:xfrm>
              <a:off x="0" y="28"/>
              <a:ext cx="848" cy="303"/>
            </p:xfrm>
            <a:graphic>
              <a:graphicData uri="http://schemas.openxmlformats.org/presentationml/2006/ole">
                <mc:AlternateContent xmlns:mc="http://schemas.openxmlformats.org/markup-compatibility/2006">
                  <mc:Choice xmlns:v="urn:schemas-microsoft-com:vml" Requires="v">
                    <p:oleObj spid="_x0000_s18502" r:id="rId7" imgW="1346517" imgH="482917" progId="Equation.3">
                      <p:embed/>
                    </p:oleObj>
                  </mc:Choice>
                  <mc:Fallback>
                    <p:oleObj r:id="rId7" imgW="1346517" imgH="4829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8"/>
                            <a:ext cx="84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Text Box 8"/>
              <p:cNvSpPr txBox="1">
                <a:spLocks noChangeArrowheads="1"/>
              </p:cNvSpPr>
              <p:nvPr/>
            </p:nvSpPr>
            <p:spPr bwMode="auto">
              <a:xfrm>
                <a:off x="500" y="0"/>
                <a:ext cx="28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a:t>
                </a:r>
              </a:p>
            </p:txBody>
          </p:sp>
        </p:grpSp>
        <p:graphicFrame>
          <p:nvGraphicFramePr>
            <p:cNvPr id="24585" name="Object 9"/>
            <p:cNvGraphicFramePr>
              <a:graphicFrameLocks noChangeAspect="1"/>
            </p:cNvGraphicFramePr>
            <p:nvPr/>
          </p:nvGraphicFramePr>
          <p:xfrm>
            <a:off x="953" y="1030"/>
            <a:ext cx="504" cy="159"/>
          </p:xfrm>
          <a:graphic>
            <a:graphicData uri="http://schemas.openxmlformats.org/presentationml/2006/ole">
              <mc:AlternateContent xmlns:mc="http://schemas.openxmlformats.org/markup-compatibility/2006">
                <mc:Choice xmlns:v="urn:schemas-microsoft-com:vml" Requires="v">
                  <p:oleObj spid="_x0000_s18503" r:id="rId9" imgW="800070" imgH="254207" progId="Equation.3">
                    <p:embed/>
                  </p:oleObj>
                </mc:Choice>
                <mc:Fallback>
                  <p:oleObj r:id="rId9" imgW="800070" imgH="25420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3" y="1030"/>
                          <a:ext cx="50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1542" y="899"/>
            <a:ext cx="904" cy="255"/>
          </p:xfrm>
          <a:graphic>
            <a:graphicData uri="http://schemas.openxmlformats.org/presentationml/2006/ole">
              <mc:AlternateContent xmlns:mc="http://schemas.openxmlformats.org/markup-compatibility/2006">
                <mc:Choice xmlns:v="urn:schemas-microsoft-com:vml" Requires="v">
                  <p:oleObj spid="_x0000_s18504" r:id="rId11" imgW="1434794" imgH="406541" progId="Equation.3">
                    <p:embed/>
                  </p:oleObj>
                </mc:Choice>
                <mc:Fallback>
                  <p:oleObj r:id="rId11" imgW="1434794" imgH="40654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2" y="899"/>
                          <a:ext cx="90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1"/>
            <p:cNvGraphicFramePr>
              <a:graphicFrameLocks noChangeAspect="1"/>
            </p:cNvGraphicFramePr>
            <p:nvPr/>
          </p:nvGraphicFramePr>
          <p:xfrm>
            <a:off x="2722" y="877"/>
            <a:ext cx="1352" cy="303"/>
          </p:xfrm>
          <a:graphic>
            <a:graphicData uri="http://schemas.openxmlformats.org/presentationml/2006/ole">
              <mc:AlternateContent xmlns:mc="http://schemas.openxmlformats.org/markup-compatibility/2006">
                <mc:Choice xmlns:v="urn:schemas-microsoft-com:vml" Requires="v">
                  <p:oleObj spid="_x0000_s18505" r:id="rId13" imgW="2145686" imgH="482708" progId="Equation.3">
                    <p:embed/>
                  </p:oleObj>
                </mc:Choice>
                <mc:Fallback>
                  <p:oleObj r:id="rId13" imgW="2145686" imgH="48270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2" y="877"/>
                          <a:ext cx="135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88" name="Group 12"/>
          <p:cNvGrpSpPr>
            <a:grpSpLocks/>
          </p:cNvGrpSpPr>
          <p:nvPr/>
        </p:nvGrpSpPr>
        <p:grpSpPr bwMode="auto">
          <a:xfrm>
            <a:off x="6804076" y="1989163"/>
            <a:ext cx="2222500" cy="1981099"/>
            <a:chOff x="0" y="0"/>
            <a:chExt cx="1400" cy="1248"/>
          </a:xfrm>
        </p:grpSpPr>
        <p:sp>
          <p:nvSpPr>
            <p:cNvPr id="24589" name="AutoShape 13"/>
            <p:cNvSpPr>
              <a:spLocks noChangeArrowheads="1"/>
            </p:cNvSpPr>
            <p:nvPr/>
          </p:nvSpPr>
          <p:spPr bwMode="auto">
            <a:xfrm>
              <a:off x="0" y="768"/>
              <a:ext cx="1392" cy="480"/>
            </a:xfrm>
            <a:prstGeom prst="parallelogram">
              <a:avLst>
                <a:gd name="adj" fmla="val 94425"/>
              </a:avLst>
            </a:prstGeom>
            <a:solidFill>
              <a:schemeClr val="accent1"/>
            </a:solidFill>
            <a:ln w="1905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4590" name="Line 14"/>
            <p:cNvSpPr>
              <a:spLocks noChangeShapeType="1"/>
            </p:cNvSpPr>
            <p:nvPr/>
          </p:nvSpPr>
          <p:spPr bwMode="auto">
            <a:xfrm flipH="1">
              <a:off x="0" y="768"/>
              <a:ext cx="432" cy="480"/>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4591" name="Line 15"/>
            <p:cNvSpPr>
              <a:spLocks noChangeShapeType="1"/>
            </p:cNvSpPr>
            <p:nvPr/>
          </p:nvSpPr>
          <p:spPr bwMode="auto">
            <a:xfrm>
              <a:off x="440" y="776"/>
              <a:ext cx="960" cy="0"/>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4592" name="Line 16"/>
            <p:cNvSpPr>
              <a:spLocks noChangeShapeType="1"/>
            </p:cNvSpPr>
            <p:nvPr/>
          </p:nvSpPr>
          <p:spPr bwMode="auto">
            <a:xfrm flipV="1">
              <a:off x="432" y="0"/>
              <a:ext cx="0" cy="768"/>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24593" name="Object 17"/>
            <p:cNvGraphicFramePr>
              <a:graphicFrameLocks noChangeAspect="1"/>
            </p:cNvGraphicFramePr>
            <p:nvPr/>
          </p:nvGraphicFramePr>
          <p:xfrm>
            <a:off x="0" y="912"/>
            <a:ext cx="144" cy="191"/>
          </p:xfrm>
          <a:graphic>
            <a:graphicData uri="http://schemas.openxmlformats.org/presentationml/2006/ole">
              <mc:AlternateContent xmlns:mc="http://schemas.openxmlformats.org/markup-compatibility/2006">
                <mc:Choice xmlns:v="urn:schemas-microsoft-com:vml" Requires="v">
                  <p:oleObj spid="_x0000_s18506" r:id="rId15" imgW="228917" imgH="305117" progId="Equation.3">
                    <p:embed/>
                  </p:oleObj>
                </mc:Choice>
                <mc:Fallback>
                  <p:oleObj r:id="rId15" imgW="228917" imgH="3051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2"/>
                          <a:ext cx="14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4" name="Object 18"/>
            <p:cNvGraphicFramePr>
              <a:graphicFrameLocks noChangeAspect="1"/>
            </p:cNvGraphicFramePr>
            <p:nvPr/>
          </p:nvGraphicFramePr>
          <p:xfrm>
            <a:off x="1245" y="504"/>
            <a:ext cx="151" cy="240"/>
          </p:xfrm>
          <a:graphic>
            <a:graphicData uri="http://schemas.openxmlformats.org/presentationml/2006/ole">
              <mc:AlternateContent xmlns:mc="http://schemas.openxmlformats.org/markup-compatibility/2006">
                <mc:Choice xmlns:v="urn:schemas-microsoft-com:vml" Requires="v">
                  <p:oleObj spid="_x0000_s18507" r:id="rId17" imgW="241722" imgH="381482" progId="Equation.3">
                    <p:embed/>
                  </p:oleObj>
                </mc:Choice>
                <mc:Fallback>
                  <p:oleObj r:id="rId17" imgW="241722" imgH="38148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5" y="504"/>
                          <a:ext cx="15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5" name="Object 19"/>
            <p:cNvGraphicFramePr>
              <a:graphicFrameLocks noChangeAspect="1"/>
            </p:cNvGraphicFramePr>
            <p:nvPr/>
          </p:nvGraphicFramePr>
          <p:xfrm>
            <a:off x="480" y="96"/>
            <a:ext cx="816" cy="240"/>
          </p:xfrm>
          <a:graphic>
            <a:graphicData uri="http://schemas.openxmlformats.org/presentationml/2006/ole">
              <mc:AlternateContent xmlns:mc="http://schemas.openxmlformats.org/markup-compatibility/2006">
                <mc:Choice xmlns:v="urn:schemas-microsoft-com:vml" Requires="v">
                  <p:oleObj spid="_x0000_s18508" r:id="rId19" imgW="1295717" imgH="381317" progId="Equation.3">
                    <p:embed/>
                  </p:oleObj>
                </mc:Choice>
                <mc:Fallback>
                  <p:oleObj r:id="rId19" imgW="1295717" imgH="3813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 y="96"/>
                          <a:ext cx="8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596" name="Object 20"/>
          <p:cNvGraphicFramePr>
            <a:graphicFrameLocks noChangeAspect="1"/>
          </p:cNvGraphicFramePr>
          <p:nvPr>
            <p:extLst>
              <p:ext uri="{D42A27DB-BD31-4B8C-83A1-F6EECF244321}">
                <p14:modId xmlns:p14="http://schemas.microsoft.com/office/powerpoint/2010/main" val="2895788094"/>
              </p:ext>
            </p:extLst>
          </p:nvPr>
        </p:nvGraphicFramePr>
        <p:xfrm>
          <a:off x="1088864" y="4896052"/>
          <a:ext cx="670782" cy="404686"/>
        </p:xfrm>
        <a:graphic>
          <a:graphicData uri="http://schemas.openxmlformats.org/presentationml/2006/ole">
            <mc:AlternateContent xmlns:mc="http://schemas.openxmlformats.org/markup-compatibility/2006">
              <mc:Choice xmlns:v="urn:schemas-microsoft-com:vml" Requires="v">
                <p:oleObj spid="_x0000_s18509" r:id="rId21" imgW="673125" imgH="406541" progId="Equation.3">
                  <p:embed/>
                </p:oleObj>
              </mc:Choice>
              <mc:Fallback>
                <p:oleObj r:id="rId21" imgW="673125" imgH="40654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88864" y="4896052"/>
                        <a:ext cx="670782" cy="404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7" name="Object 21"/>
          <p:cNvGraphicFramePr>
            <a:graphicFrameLocks noChangeAspect="1"/>
          </p:cNvGraphicFramePr>
          <p:nvPr/>
        </p:nvGraphicFramePr>
        <p:xfrm>
          <a:off x="1917096" y="3181552"/>
          <a:ext cx="1738690" cy="469698"/>
        </p:xfrm>
        <a:graphic>
          <a:graphicData uri="http://schemas.openxmlformats.org/presentationml/2006/ole">
            <mc:AlternateContent xmlns:mc="http://schemas.openxmlformats.org/markup-compatibility/2006">
              <mc:Choice xmlns:v="urn:schemas-microsoft-com:vml" Requires="v">
                <p:oleObj spid="_x0000_s18510" r:id="rId23" imgW="1740217" imgH="470217" progId="Equation.3">
                  <p:embed/>
                </p:oleObj>
              </mc:Choice>
              <mc:Fallback>
                <p:oleObj r:id="rId23" imgW="1740217" imgH="4702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17096" y="3181552"/>
                        <a:ext cx="1738690" cy="469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8" name="Object 22"/>
          <p:cNvGraphicFramePr>
            <a:graphicFrameLocks noChangeAspect="1"/>
          </p:cNvGraphicFramePr>
          <p:nvPr/>
        </p:nvGraphicFramePr>
        <p:xfrm>
          <a:off x="4036786" y="3252611"/>
          <a:ext cx="1092603" cy="405190"/>
        </p:xfrm>
        <a:graphic>
          <a:graphicData uri="http://schemas.openxmlformats.org/presentationml/2006/ole">
            <mc:AlternateContent xmlns:mc="http://schemas.openxmlformats.org/markup-compatibility/2006">
              <mc:Choice xmlns:v="urn:schemas-microsoft-com:vml" Requires="v">
                <p:oleObj spid="_x0000_s18511" r:id="rId25" imgW="1092043" imgH="406541" progId="Equation.3">
                  <p:embed/>
                </p:oleObj>
              </mc:Choice>
              <mc:Fallback>
                <p:oleObj r:id="rId25" imgW="1092043" imgH="406541"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36786" y="3252611"/>
                        <a:ext cx="1092603" cy="405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9" name="Object 23"/>
          <p:cNvGraphicFramePr>
            <a:graphicFrameLocks noChangeAspect="1"/>
          </p:cNvGraphicFramePr>
          <p:nvPr/>
        </p:nvGraphicFramePr>
        <p:xfrm>
          <a:off x="5632853" y="3214814"/>
          <a:ext cx="1100667" cy="480786"/>
        </p:xfrm>
        <a:graphic>
          <a:graphicData uri="http://schemas.openxmlformats.org/presentationml/2006/ole">
            <mc:AlternateContent xmlns:mc="http://schemas.openxmlformats.org/markup-compatibility/2006">
              <mc:Choice xmlns:v="urn:schemas-microsoft-com:vml" Requires="v">
                <p:oleObj spid="_x0000_s18512" r:id="rId27" imgW="1105217" imgH="482917" progId="Equation.3">
                  <p:embed/>
                </p:oleObj>
              </mc:Choice>
              <mc:Fallback>
                <p:oleObj r:id="rId27" imgW="1105217" imgH="48291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32853" y="3214814"/>
                        <a:ext cx="1100667"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0" name="Object 24"/>
          <p:cNvGraphicFramePr>
            <a:graphicFrameLocks noChangeAspect="1"/>
          </p:cNvGraphicFramePr>
          <p:nvPr/>
        </p:nvGraphicFramePr>
        <p:xfrm>
          <a:off x="1908024" y="3861405"/>
          <a:ext cx="1740203" cy="404183"/>
        </p:xfrm>
        <a:graphic>
          <a:graphicData uri="http://schemas.openxmlformats.org/presentationml/2006/ole">
            <mc:AlternateContent xmlns:mc="http://schemas.openxmlformats.org/markup-compatibility/2006">
              <mc:Choice xmlns:v="urn:schemas-microsoft-com:vml" Requires="v">
                <p:oleObj spid="_x0000_s18513" r:id="rId29" imgW="1738708" imgH="406365" progId="Equation.3">
                  <p:embed/>
                </p:oleObj>
              </mc:Choice>
              <mc:Fallback>
                <p:oleObj r:id="rId29" imgW="1738708" imgH="406365"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08024" y="3861405"/>
                        <a:ext cx="1740203" cy="404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1" name="Object 25"/>
          <p:cNvGraphicFramePr>
            <a:graphicFrameLocks noChangeAspect="1"/>
          </p:cNvGraphicFramePr>
          <p:nvPr/>
        </p:nvGraphicFramePr>
        <p:xfrm>
          <a:off x="3924401" y="3861405"/>
          <a:ext cx="1281591" cy="508000"/>
        </p:xfrm>
        <a:graphic>
          <a:graphicData uri="http://schemas.openxmlformats.org/presentationml/2006/ole">
            <mc:AlternateContent xmlns:mc="http://schemas.openxmlformats.org/markup-compatibility/2006">
              <mc:Choice xmlns:v="urn:schemas-microsoft-com:vml" Requires="v">
                <p:oleObj spid="_x0000_s18514" r:id="rId31" imgW="508097" imgH="203429" progId="Equation.3">
                  <p:embed/>
                </p:oleObj>
              </mc:Choice>
              <mc:Fallback>
                <p:oleObj r:id="rId31" imgW="508097" imgH="203429"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24401" y="3861405"/>
                        <a:ext cx="1281591"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2" name="Object 26"/>
          <p:cNvGraphicFramePr>
            <a:graphicFrameLocks noChangeAspect="1"/>
          </p:cNvGraphicFramePr>
          <p:nvPr>
            <p:extLst>
              <p:ext uri="{D42A27DB-BD31-4B8C-83A1-F6EECF244321}">
                <p14:modId xmlns:p14="http://schemas.microsoft.com/office/powerpoint/2010/main" val="1797375582"/>
              </p:ext>
            </p:extLst>
          </p:nvPr>
        </p:nvGraphicFramePr>
        <p:xfrm>
          <a:off x="1040989" y="3246060"/>
          <a:ext cx="670278" cy="405190"/>
        </p:xfrm>
        <a:graphic>
          <a:graphicData uri="http://schemas.openxmlformats.org/presentationml/2006/ole">
            <mc:AlternateContent xmlns:mc="http://schemas.openxmlformats.org/markup-compatibility/2006">
              <mc:Choice xmlns:v="urn:schemas-microsoft-com:vml" Requires="v">
                <p:oleObj spid="_x0000_s18515" r:id="rId33" imgW="673125" imgH="406541" progId="Equation.3">
                  <p:embed/>
                </p:oleObj>
              </mc:Choice>
              <mc:Fallback>
                <p:oleObj r:id="rId33" imgW="673125" imgH="406541"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040989" y="3246060"/>
                        <a:ext cx="670278" cy="405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3" name="Object 27"/>
          <p:cNvGraphicFramePr>
            <a:graphicFrameLocks noChangeAspect="1"/>
          </p:cNvGraphicFramePr>
          <p:nvPr/>
        </p:nvGraphicFramePr>
        <p:xfrm>
          <a:off x="5554738" y="4795762"/>
          <a:ext cx="1651000" cy="341690"/>
        </p:xfrm>
        <a:graphic>
          <a:graphicData uri="http://schemas.openxmlformats.org/presentationml/2006/ole">
            <mc:AlternateContent xmlns:mc="http://schemas.openxmlformats.org/markup-compatibility/2006">
              <mc:Choice xmlns:v="urn:schemas-microsoft-com:vml" Requires="v">
                <p:oleObj spid="_x0000_s18516" r:id="rId35" imgW="1650601" imgH="343068" progId="Equation.3">
                  <p:embed/>
                </p:oleObj>
              </mc:Choice>
              <mc:Fallback>
                <p:oleObj r:id="rId35" imgW="1650601" imgH="34306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554738" y="4795762"/>
                        <a:ext cx="1651000" cy="341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4" name="Object 28"/>
          <p:cNvGraphicFramePr>
            <a:graphicFrameLocks noChangeAspect="1"/>
          </p:cNvGraphicFramePr>
          <p:nvPr/>
        </p:nvGraphicFramePr>
        <p:xfrm>
          <a:off x="1908024" y="5300738"/>
          <a:ext cx="3708703" cy="480786"/>
        </p:xfrm>
        <a:graphic>
          <a:graphicData uri="http://schemas.openxmlformats.org/presentationml/2006/ole">
            <mc:AlternateContent xmlns:mc="http://schemas.openxmlformats.org/markup-compatibility/2006">
              <mc:Choice xmlns:v="urn:schemas-microsoft-com:vml" Requires="v">
                <p:oleObj spid="_x0000_s18517" r:id="rId37" imgW="3707108" imgH="482708" progId="Equation.3">
                  <p:embed/>
                </p:oleObj>
              </mc:Choice>
              <mc:Fallback>
                <p:oleObj r:id="rId37" imgW="3707108" imgH="482708"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908024" y="5300738"/>
                        <a:ext cx="3708703" cy="480786"/>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5" name="Rectangle 29"/>
          <p:cNvSpPr>
            <a:spLocks noChangeArrowheads="1"/>
          </p:cNvSpPr>
          <p:nvPr/>
        </p:nvSpPr>
        <p:spPr bwMode="auto">
          <a:xfrm>
            <a:off x="335139" y="3138715"/>
            <a:ext cx="54373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证</a:t>
            </a:r>
          </a:p>
        </p:txBody>
      </p:sp>
      <p:grpSp>
        <p:nvGrpSpPr>
          <p:cNvPr id="24606" name="Group 30"/>
          <p:cNvGrpSpPr>
            <a:grpSpLocks/>
          </p:cNvGrpSpPr>
          <p:nvPr/>
        </p:nvGrpSpPr>
        <p:grpSpPr bwMode="auto">
          <a:xfrm>
            <a:off x="5338536" y="3787826"/>
            <a:ext cx="914702" cy="525639"/>
            <a:chOff x="0" y="0"/>
            <a:chExt cx="576" cy="331"/>
          </a:xfrm>
        </p:grpSpPr>
        <p:graphicFrame>
          <p:nvGraphicFramePr>
            <p:cNvPr id="24607" name="Object 31"/>
            <p:cNvGraphicFramePr>
              <a:graphicFrameLocks noChangeAspect="1"/>
            </p:cNvGraphicFramePr>
            <p:nvPr/>
          </p:nvGraphicFramePr>
          <p:xfrm>
            <a:off x="0" y="28"/>
            <a:ext cx="576" cy="303"/>
          </p:xfrm>
          <a:graphic>
            <a:graphicData uri="http://schemas.openxmlformats.org/presentationml/2006/ole">
              <mc:AlternateContent xmlns:mc="http://schemas.openxmlformats.org/markup-compatibility/2006">
                <mc:Choice xmlns:v="urn:schemas-microsoft-com:vml" Requires="v">
                  <p:oleObj spid="_x0000_s18518" r:id="rId39" imgW="914717" imgH="482917" progId="Equation.3">
                    <p:embed/>
                  </p:oleObj>
                </mc:Choice>
                <mc:Fallback>
                  <p:oleObj r:id="rId39" imgW="914717" imgH="482917"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0" y="28"/>
                          <a:ext cx="576"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8" name="Text Box 32"/>
            <p:cNvSpPr txBox="1">
              <a:spLocks noChangeArrowheads="1"/>
            </p:cNvSpPr>
            <p:nvPr/>
          </p:nvSpPr>
          <p:spPr bwMode="auto">
            <a:xfrm>
              <a:off x="220" y="0"/>
              <a:ext cx="28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a:t>
              </a:r>
            </a:p>
          </p:txBody>
        </p:sp>
      </p:grpSp>
      <p:grpSp>
        <p:nvGrpSpPr>
          <p:cNvPr id="24609" name="Group 33"/>
          <p:cNvGrpSpPr>
            <a:grpSpLocks/>
          </p:cNvGrpSpPr>
          <p:nvPr/>
        </p:nvGrpSpPr>
        <p:grpSpPr bwMode="auto">
          <a:xfrm>
            <a:off x="1874762" y="4724199"/>
            <a:ext cx="1117802" cy="525639"/>
            <a:chOff x="0" y="0"/>
            <a:chExt cx="704" cy="331"/>
          </a:xfrm>
        </p:grpSpPr>
        <p:graphicFrame>
          <p:nvGraphicFramePr>
            <p:cNvPr id="24610" name="Object 34"/>
            <p:cNvGraphicFramePr>
              <a:graphicFrameLocks noChangeAspect="1"/>
            </p:cNvGraphicFramePr>
            <p:nvPr/>
          </p:nvGraphicFramePr>
          <p:xfrm>
            <a:off x="0" y="28"/>
            <a:ext cx="704" cy="303"/>
          </p:xfrm>
          <a:graphic>
            <a:graphicData uri="http://schemas.openxmlformats.org/presentationml/2006/ole">
              <mc:AlternateContent xmlns:mc="http://schemas.openxmlformats.org/markup-compatibility/2006">
                <mc:Choice xmlns:v="urn:schemas-microsoft-com:vml" Requires="v">
                  <p:oleObj spid="_x0000_s18519" r:id="rId41" imgW="1117917" imgH="482917" progId="Equation.3">
                    <p:embed/>
                  </p:oleObj>
                </mc:Choice>
                <mc:Fallback>
                  <p:oleObj r:id="rId41" imgW="1117917" imgH="482917"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0" y="28"/>
                          <a:ext cx="70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1" name="Text Box 35"/>
            <p:cNvSpPr txBox="1">
              <a:spLocks noChangeArrowheads="1"/>
            </p:cNvSpPr>
            <p:nvPr/>
          </p:nvSpPr>
          <p:spPr bwMode="auto">
            <a:xfrm>
              <a:off x="356" y="0"/>
              <a:ext cx="28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a:t>
              </a:r>
            </a:p>
          </p:txBody>
        </p:sp>
      </p:grpSp>
      <p:grpSp>
        <p:nvGrpSpPr>
          <p:cNvPr id="24612" name="Group 36"/>
          <p:cNvGrpSpPr>
            <a:grpSpLocks noChangeAspect="1"/>
          </p:cNvGrpSpPr>
          <p:nvPr/>
        </p:nvGrpSpPr>
        <p:grpSpPr bwMode="auto">
          <a:xfrm>
            <a:off x="3481413" y="4778627"/>
            <a:ext cx="1701901" cy="381000"/>
            <a:chOff x="0" y="0"/>
            <a:chExt cx="1072" cy="240"/>
          </a:xfrm>
        </p:grpSpPr>
        <p:graphicFrame>
          <p:nvGraphicFramePr>
            <p:cNvPr id="24613" name="Object 37"/>
            <p:cNvGraphicFramePr>
              <a:graphicFrameLocks noChangeAspect="1"/>
            </p:cNvGraphicFramePr>
            <p:nvPr/>
          </p:nvGraphicFramePr>
          <p:xfrm>
            <a:off x="0" y="0"/>
            <a:ext cx="904" cy="240"/>
          </p:xfrm>
          <a:graphic>
            <a:graphicData uri="http://schemas.openxmlformats.org/presentationml/2006/ole">
              <mc:AlternateContent xmlns:mc="http://schemas.openxmlformats.org/markup-compatibility/2006">
                <mc:Choice xmlns:v="urn:schemas-microsoft-com:vml" Requires="v">
                  <p:oleObj spid="_x0000_s18520" r:id="rId43" imgW="1435417" imgH="381317" progId="Equation.3">
                    <p:embed/>
                  </p:oleObj>
                </mc:Choice>
                <mc:Fallback>
                  <p:oleObj r:id="rId43" imgW="1435417" imgH="381317"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0" y="0"/>
                          <a:ext cx="90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4" name="Object 38"/>
            <p:cNvGraphicFramePr>
              <a:graphicFrameLocks noChangeAspect="1"/>
            </p:cNvGraphicFramePr>
            <p:nvPr/>
          </p:nvGraphicFramePr>
          <p:xfrm>
            <a:off x="928" y="64"/>
            <a:ext cx="144" cy="144"/>
          </p:xfrm>
          <a:graphic>
            <a:graphicData uri="http://schemas.openxmlformats.org/presentationml/2006/ole">
              <mc:AlternateContent xmlns:mc="http://schemas.openxmlformats.org/markup-compatibility/2006">
                <mc:Choice xmlns:v="urn:schemas-microsoft-com:vml" Requires="v">
                  <p:oleObj spid="_x0000_s18521" r:id="rId45" imgW="229215" imgH="229215" progId="Equation.3">
                    <p:embed/>
                  </p:oleObj>
                </mc:Choice>
                <mc:Fallback>
                  <p:oleObj r:id="rId45" imgW="229215" imgH="229215"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928" y="6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292348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4588"/>
                                        </p:tgtEl>
                                        <p:attrNameLst>
                                          <p:attrName>style.visibility</p:attrName>
                                        </p:attrNameLst>
                                      </p:cBhvr>
                                      <p:to>
                                        <p:strVal val="visible"/>
                                      </p:to>
                                    </p:set>
                                    <p:animEffect transition="in" filter="wipe(left)">
                                      <p:cBhvr>
                                        <p:cTn id="13" dur="500"/>
                                        <p:tgtEl>
                                          <p:spTgt spid="245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4596"/>
                                        </p:tgtEl>
                                        <p:attrNameLst>
                                          <p:attrName>style.visibility</p:attrName>
                                        </p:attrNameLst>
                                      </p:cBhvr>
                                      <p:to>
                                        <p:strVal val="visible"/>
                                      </p:to>
                                    </p:set>
                                    <p:animEffect transition="in" filter="wipe(left)">
                                      <p:cBhvr>
                                        <p:cTn id="18" dur="500"/>
                                        <p:tgtEl>
                                          <p:spTgt spid="245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4597"/>
                                        </p:tgtEl>
                                        <p:attrNameLst>
                                          <p:attrName>style.visibility</p:attrName>
                                        </p:attrNameLst>
                                      </p:cBhvr>
                                      <p:to>
                                        <p:strVal val="visible"/>
                                      </p:to>
                                    </p:set>
                                    <p:animEffect transition="in" filter="wipe(left)">
                                      <p:cBhvr>
                                        <p:cTn id="23" dur="500"/>
                                        <p:tgtEl>
                                          <p:spTgt spid="24597"/>
                                        </p:tgtEl>
                                      </p:cBhvr>
                                    </p:animEffect>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24598"/>
                                        </p:tgtEl>
                                        <p:attrNameLst>
                                          <p:attrName>style.visibility</p:attrName>
                                        </p:attrNameLst>
                                      </p:cBhvr>
                                      <p:to>
                                        <p:strVal val="visible"/>
                                      </p:to>
                                    </p:set>
                                    <p:animEffect transition="in" filter="wipe(left)">
                                      <p:cBhvr>
                                        <p:cTn id="27" dur="500"/>
                                        <p:tgtEl>
                                          <p:spTgt spid="24598"/>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24599"/>
                                        </p:tgtEl>
                                        <p:attrNameLst>
                                          <p:attrName>style.visibility</p:attrName>
                                        </p:attrNameLst>
                                      </p:cBhvr>
                                      <p:to>
                                        <p:strVal val="visible"/>
                                      </p:to>
                                    </p:set>
                                    <p:animEffect transition="in" filter="wipe(left)">
                                      <p:cBhvr>
                                        <p:cTn id="31" dur="500"/>
                                        <p:tgtEl>
                                          <p:spTgt spid="2459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4600"/>
                                        </p:tgtEl>
                                        <p:attrNameLst>
                                          <p:attrName>style.visibility</p:attrName>
                                        </p:attrNameLst>
                                      </p:cBhvr>
                                      <p:to>
                                        <p:strVal val="visible"/>
                                      </p:to>
                                    </p:set>
                                    <p:animEffect transition="in" filter="wipe(left)">
                                      <p:cBhvr>
                                        <p:cTn id="36" dur="500"/>
                                        <p:tgtEl>
                                          <p:spTgt spid="24600"/>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4601"/>
                                        </p:tgtEl>
                                        <p:attrNameLst>
                                          <p:attrName>style.visibility</p:attrName>
                                        </p:attrNameLst>
                                      </p:cBhvr>
                                      <p:to>
                                        <p:strVal val="visible"/>
                                      </p:to>
                                    </p:set>
                                    <p:animEffect transition="in" filter="wipe(left)">
                                      <p:cBhvr>
                                        <p:cTn id="40" dur="500"/>
                                        <p:tgtEl>
                                          <p:spTgt spid="246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4606"/>
                                        </p:tgtEl>
                                        <p:attrNameLst>
                                          <p:attrName>style.visibility</p:attrName>
                                        </p:attrNameLst>
                                      </p:cBhvr>
                                      <p:to>
                                        <p:strVal val="visible"/>
                                      </p:to>
                                    </p:set>
                                    <p:animEffect transition="in" filter="wipe(left)">
                                      <p:cBhvr>
                                        <p:cTn id="45" dur="500"/>
                                        <p:tgtEl>
                                          <p:spTgt spid="2460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4602"/>
                                        </p:tgtEl>
                                        <p:attrNameLst>
                                          <p:attrName>style.visibility</p:attrName>
                                        </p:attrNameLst>
                                      </p:cBhvr>
                                      <p:to>
                                        <p:strVal val="visible"/>
                                      </p:to>
                                    </p:set>
                                    <p:animEffect transition="in" filter="wipe(left)">
                                      <p:cBhvr>
                                        <p:cTn id="50" dur="500"/>
                                        <p:tgtEl>
                                          <p:spTgt spid="24602"/>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24609"/>
                                        </p:tgtEl>
                                        <p:attrNameLst>
                                          <p:attrName>style.visibility</p:attrName>
                                        </p:attrNameLst>
                                      </p:cBhvr>
                                      <p:to>
                                        <p:strVal val="visible"/>
                                      </p:to>
                                    </p:set>
                                    <p:animEffect transition="in" filter="wipe(left)">
                                      <p:cBhvr>
                                        <p:cTn id="54" dur="500"/>
                                        <p:tgtEl>
                                          <p:spTgt spid="2460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4612"/>
                                        </p:tgtEl>
                                        <p:attrNameLst>
                                          <p:attrName>style.visibility</p:attrName>
                                        </p:attrNameLst>
                                      </p:cBhvr>
                                      <p:to>
                                        <p:strVal val="visible"/>
                                      </p:to>
                                    </p:set>
                                    <p:animEffect transition="in" filter="wipe(left)">
                                      <p:cBhvr>
                                        <p:cTn id="59" dur="500"/>
                                        <p:tgtEl>
                                          <p:spTgt spid="24612"/>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24603"/>
                                        </p:tgtEl>
                                        <p:attrNameLst>
                                          <p:attrName>style.visibility</p:attrName>
                                        </p:attrNameLst>
                                      </p:cBhvr>
                                      <p:to>
                                        <p:strVal val="visible"/>
                                      </p:to>
                                    </p:set>
                                    <p:animEffect transition="in" filter="wipe(left)">
                                      <p:cBhvr>
                                        <p:cTn id="63" dur="500"/>
                                        <p:tgtEl>
                                          <p:spTgt spid="2460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4604"/>
                                        </p:tgtEl>
                                        <p:attrNameLst>
                                          <p:attrName>style.visibility</p:attrName>
                                        </p:attrNameLst>
                                      </p:cBhvr>
                                      <p:to>
                                        <p:strVal val="visible"/>
                                      </p:to>
                                    </p:set>
                                    <p:animEffect transition="in" filter="wipe(left)">
                                      <p:cBhvr>
                                        <p:cTn id="68" dur="500"/>
                                        <p:tgtEl>
                                          <p:spTgt spid="24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1A6A7404-AFCA-49C8-A5A6-C75F55D52743}" type="slidenum">
              <a:rPr lang="zh-CN" altLang="zh-CN">
                <a:solidFill>
                  <a:srgbClr val="0033CC"/>
                </a:solidFill>
              </a:rPr>
              <a:pPr/>
              <a:t>22</a:t>
            </a:fld>
            <a:endParaRPr lang="zh-CN" altLang="zh-CN">
              <a:solidFill>
                <a:srgbClr val="0033CC"/>
              </a:solidFill>
            </a:endParaRPr>
          </a:p>
        </p:txBody>
      </p:sp>
      <p:sp>
        <p:nvSpPr>
          <p:cNvPr id="25602" name="Text Box 2"/>
          <p:cNvSpPr txBox="1">
            <a:spLocks noChangeArrowheads="1"/>
          </p:cNvSpPr>
          <p:nvPr/>
        </p:nvSpPr>
        <p:spPr bwMode="auto">
          <a:xfrm>
            <a:off x="611314" y="765024"/>
            <a:ext cx="6019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向量积符合下列运算规律：</a:t>
            </a:r>
          </a:p>
        </p:txBody>
      </p:sp>
      <p:sp>
        <p:nvSpPr>
          <p:cNvPr id="25603" name="Text Box 3"/>
          <p:cNvSpPr txBox="1">
            <a:spLocks noChangeArrowheads="1"/>
          </p:cNvSpPr>
          <p:nvPr/>
        </p:nvSpPr>
        <p:spPr bwMode="auto">
          <a:xfrm>
            <a:off x="973163" y="1868715"/>
            <a:ext cx="1372305"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（1）</a:t>
            </a:r>
          </a:p>
        </p:txBody>
      </p:sp>
      <p:graphicFrame>
        <p:nvGraphicFramePr>
          <p:cNvPr id="25604" name="Object 4"/>
          <p:cNvGraphicFramePr>
            <a:graphicFrameLocks noChangeAspect="1"/>
          </p:cNvGraphicFramePr>
          <p:nvPr/>
        </p:nvGraphicFramePr>
        <p:xfrm>
          <a:off x="2195286" y="1916087"/>
          <a:ext cx="2209901" cy="404687"/>
        </p:xfrm>
        <a:graphic>
          <a:graphicData uri="http://schemas.openxmlformats.org/presentationml/2006/ole">
            <mc:AlternateContent xmlns:mc="http://schemas.openxmlformats.org/markup-compatibility/2006">
              <mc:Choice xmlns:v="urn:schemas-microsoft-com:vml" Requires="v">
                <p:oleObj spid="_x0000_s19470" r:id="rId3" imgW="2208200" imgH="406365" progId="Equation.3">
                  <p:embed/>
                </p:oleObj>
              </mc:Choice>
              <mc:Fallback>
                <p:oleObj r:id="rId3" imgW="2208200" imgH="4063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286" y="1916087"/>
                        <a:ext cx="2209901"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Text Box 5"/>
          <p:cNvSpPr txBox="1">
            <a:spLocks noChangeArrowheads="1"/>
          </p:cNvSpPr>
          <p:nvPr/>
        </p:nvSpPr>
        <p:spPr bwMode="auto">
          <a:xfrm>
            <a:off x="973163" y="3038425"/>
            <a:ext cx="2590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（2）</a:t>
            </a:r>
            <a:r>
              <a:rPr lang="zh-CN" altLang="zh-CN" sz="2794" b="1">
                <a:solidFill>
                  <a:srgbClr val="0033CC"/>
                </a:solidFill>
                <a:latin typeface="Times New Roman" panose="02020603050405020304" pitchFamily="18" charset="0"/>
                <a:ea typeface="黑体" panose="02010609060101010101" pitchFamily="49" charset="-122"/>
              </a:rPr>
              <a:t>分配律：</a:t>
            </a:r>
            <a:endParaRPr lang="zh-CN" altLang="zh-CN" sz="2794" b="1">
              <a:solidFill>
                <a:srgbClr val="0033CC"/>
              </a:solidFill>
              <a:latin typeface="Times New Roman" panose="02020603050405020304" pitchFamily="18" charset="0"/>
            </a:endParaRPr>
          </a:p>
        </p:txBody>
      </p:sp>
      <p:graphicFrame>
        <p:nvGraphicFramePr>
          <p:cNvPr id="25606" name="Object 6"/>
          <p:cNvGraphicFramePr>
            <a:graphicFrameLocks noChangeAspect="1"/>
          </p:cNvGraphicFramePr>
          <p:nvPr/>
        </p:nvGraphicFramePr>
        <p:xfrm>
          <a:off x="3419928" y="3068663"/>
          <a:ext cx="3860397" cy="481290"/>
        </p:xfrm>
        <a:graphic>
          <a:graphicData uri="http://schemas.openxmlformats.org/presentationml/2006/ole">
            <mc:AlternateContent xmlns:mc="http://schemas.openxmlformats.org/markup-compatibility/2006">
              <mc:Choice xmlns:v="urn:schemas-microsoft-com:vml" Requires="v">
                <p:oleObj spid="_x0000_s19471" r:id="rId5" imgW="3859442" imgH="482708" progId="Equation.3">
                  <p:embed/>
                </p:oleObj>
              </mc:Choice>
              <mc:Fallback>
                <p:oleObj r:id="rId5" imgW="3859442" imgH="4827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928" y="3068663"/>
                        <a:ext cx="3860397" cy="48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07" name="Group 7"/>
          <p:cNvGrpSpPr>
            <a:grpSpLocks/>
          </p:cNvGrpSpPr>
          <p:nvPr/>
        </p:nvGrpSpPr>
        <p:grpSpPr bwMode="auto">
          <a:xfrm>
            <a:off x="971651" y="4365877"/>
            <a:ext cx="2591405" cy="522263"/>
            <a:chOff x="0" y="0"/>
            <a:chExt cx="1632" cy="329"/>
          </a:xfrm>
        </p:grpSpPr>
        <p:sp>
          <p:nvSpPr>
            <p:cNvPr id="25608" name="Text Box 8"/>
            <p:cNvSpPr txBox="1">
              <a:spLocks noChangeArrowheads="1"/>
            </p:cNvSpPr>
            <p:nvPr/>
          </p:nvSpPr>
          <p:spPr bwMode="auto">
            <a:xfrm>
              <a:off x="0" y="0"/>
              <a:ext cx="1632"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（3）</a:t>
              </a:r>
              <a:r>
                <a:rPr lang="zh-CN" altLang="zh-CN" sz="2794" b="1">
                  <a:solidFill>
                    <a:srgbClr val="0033CC"/>
                  </a:solidFill>
                  <a:latin typeface="黑体" panose="02010609060101010101" pitchFamily="49" charset="-122"/>
                  <a:ea typeface="黑体" panose="02010609060101010101" pitchFamily="49" charset="-122"/>
                </a:rPr>
                <a:t>若 为数</a:t>
              </a:r>
              <a:endParaRPr lang="zh-CN" altLang="zh-CN" sz="2794" b="1">
                <a:solidFill>
                  <a:srgbClr val="0033CC"/>
                </a:solidFill>
                <a:latin typeface="Times New Roman" panose="02020603050405020304" pitchFamily="18" charset="0"/>
              </a:endParaRPr>
            </a:p>
          </p:txBody>
        </p:sp>
        <p:graphicFrame>
          <p:nvGraphicFramePr>
            <p:cNvPr id="25609" name="Object 9"/>
            <p:cNvGraphicFramePr>
              <a:graphicFrameLocks noChangeAspect="1"/>
            </p:cNvGraphicFramePr>
            <p:nvPr/>
          </p:nvGraphicFramePr>
          <p:xfrm>
            <a:off x="816" y="56"/>
            <a:ext cx="176" cy="215"/>
          </p:xfrm>
          <a:graphic>
            <a:graphicData uri="http://schemas.openxmlformats.org/presentationml/2006/ole">
              <mc:AlternateContent xmlns:mc="http://schemas.openxmlformats.org/markup-compatibility/2006">
                <mc:Choice xmlns:v="urn:schemas-microsoft-com:vml" Requires="v">
                  <p:oleObj spid="_x0000_s19472" r:id="rId7" imgW="279838" imgH="343366" progId="Equation.3">
                    <p:embed/>
                  </p:oleObj>
                </mc:Choice>
                <mc:Fallback>
                  <p:oleObj r:id="rId7" imgW="279838" imgH="34336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 y="56"/>
                          <a:ext cx="17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10" name="Object 10"/>
          <p:cNvGraphicFramePr>
            <a:graphicFrameLocks noChangeAspect="1"/>
          </p:cNvGraphicFramePr>
          <p:nvPr/>
        </p:nvGraphicFramePr>
        <p:xfrm>
          <a:off x="3635627" y="4365877"/>
          <a:ext cx="4572000" cy="480786"/>
        </p:xfrm>
        <a:graphic>
          <a:graphicData uri="http://schemas.openxmlformats.org/presentationml/2006/ole">
            <mc:AlternateContent xmlns:mc="http://schemas.openxmlformats.org/markup-compatibility/2006">
              <mc:Choice xmlns:v="urn:schemas-microsoft-com:vml" Requires="v">
                <p:oleObj spid="_x0000_s19473" r:id="rId9" imgW="4570333" imgH="482708" progId="Equation.3">
                  <p:embed/>
                </p:oleObj>
              </mc:Choice>
              <mc:Fallback>
                <p:oleObj r:id="rId9" imgW="4570333" imgH="4827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627" y="4365877"/>
                        <a:ext cx="4572000"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29292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wipe(left)">
                                      <p:cBhvr>
                                        <p:cTn id="12" dur="500"/>
                                        <p:tgtEl>
                                          <p:spTgt spid="2560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5604"/>
                                        </p:tgtEl>
                                        <p:attrNameLst>
                                          <p:attrName>style.visibility</p:attrName>
                                        </p:attrNameLst>
                                      </p:cBhvr>
                                      <p:to>
                                        <p:strVal val="visible"/>
                                      </p:to>
                                    </p:set>
                                    <p:animEffect transition="in" filter="wipe(left)">
                                      <p:cBhvr>
                                        <p:cTn id="16" dur="500"/>
                                        <p:tgtEl>
                                          <p:spTgt spid="256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605"/>
                                        </p:tgtEl>
                                        <p:attrNameLst>
                                          <p:attrName>style.visibility</p:attrName>
                                        </p:attrNameLst>
                                      </p:cBhvr>
                                      <p:to>
                                        <p:strVal val="visible"/>
                                      </p:to>
                                    </p:set>
                                    <p:animEffect transition="in" filter="wipe(left)">
                                      <p:cBhvr>
                                        <p:cTn id="21" dur="500"/>
                                        <p:tgtEl>
                                          <p:spTgt spid="2560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5606"/>
                                        </p:tgtEl>
                                        <p:attrNameLst>
                                          <p:attrName>style.visibility</p:attrName>
                                        </p:attrNameLst>
                                      </p:cBhvr>
                                      <p:to>
                                        <p:strVal val="visible"/>
                                      </p:to>
                                    </p:set>
                                    <p:animEffect transition="in" filter="wipe(left)">
                                      <p:cBhvr>
                                        <p:cTn id="25" dur="500"/>
                                        <p:tgtEl>
                                          <p:spTgt spid="256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5607"/>
                                        </p:tgtEl>
                                        <p:attrNameLst>
                                          <p:attrName>style.visibility</p:attrName>
                                        </p:attrNameLst>
                                      </p:cBhvr>
                                      <p:to>
                                        <p:strVal val="visible"/>
                                      </p:to>
                                    </p:set>
                                    <p:animEffect transition="in" filter="wipe(left)">
                                      <p:cBhvr>
                                        <p:cTn id="30" dur="500"/>
                                        <p:tgtEl>
                                          <p:spTgt spid="2560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5610"/>
                                        </p:tgtEl>
                                        <p:attrNameLst>
                                          <p:attrName>style.visibility</p:attrName>
                                        </p:attrNameLst>
                                      </p:cBhvr>
                                      <p:to>
                                        <p:strVal val="visible"/>
                                      </p:to>
                                    </p:set>
                                    <p:animEffect transition="in" filter="wipe(left)">
                                      <p:cBhvr>
                                        <p:cTn id="34"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FE80C709-6117-4E25-AE8B-D93A8D9E2205}" type="slidenum">
              <a:rPr lang="zh-CN" altLang="zh-CN">
                <a:solidFill>
                  <a:srgbClr val="0033CC"/>
                </a:solidFill>
              </a:rPr>
              <a:pPr/>
              <a:t>23</a:t>
            </a:fld>
            <a:endParaRPr lang="zh-CN" altLang="zh-CN">
              <a:solidFill>
                <a:srgbClr val="0033CC"/>
              </a:solidFill>
            </a:endParaRPr>
          </a:p>
        </p:txBody>
      </p:sp>
      <p:graphicFrame>
        <p:nvGraphicFramePr>
          <p:cNvPr id="26626" name="Object 2"/>
          <p:cNvGraphicFramePr>
            <a:graphicFrameLocks noChangeAspect="1"/>
          </p:cNvGraphicFramePr>
          <p:nvPr/>
        </p:nvGraphicFramePr>
        <p:xfrm>
          <a:off x="422461" y="914435"/>
          <a:ext cx="6971393" cy="1295198"/>
        </p:xfrm>
        <a:graphic>
          <a:graphicData uri="http://schemas.openxmlformats.org/presentationml/2006/ole">
            <mc:AlternateContent xmlns:mc="http://schemas.openxmlformats.org/markup-compatibility/2006">
              <mc:Choice xmlns:v="urn:schemas-microsoft-com:vml" Requires="v">
                <p:oleObj spid="_x0000_s20500" r:id="rId3" imgW="2323409" imgH="431930" progId="Equation.3">
                  <p:embed/>
                </p:oleObj>
              </mc:Choice>
              <mc:Fallback>
                <p:oleObj r:id="rId3" imgW="2323409" imgH="43193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61" y="914435"/>
                        <a:ext cx="6971393" cy="1295198"/>
                      </a:xfrm>
                      <a:prstGeom prst="rect">
                        <a:avLst/>
                      </a:prstGeom>
                      <a:noFill/>
                      <a:ln>
                        <a:noFill/>
                      </a:ln>
                      <a:effectLst/>
                    </p:spPr>
                  </p:pic>
                </p:oleObj>
              </mc:Fallback>
            </mc:AlternateContent>
          </a:graphicData>
        </a:graphic>
      </p:graphicFrame>
      <p:sp>
        <p:nvSpPr>
          <p:cNvPr id="26627" name="Text Box 3"/>
          <p:cNvSpPr txBox="1">
            <a:spLocks noChangeArrowheads="1"/>
          </p:cNvSpPr>
          <p:nvPr/>
        </p:nvSpPr>
        <p:spPr bwMode="auto">
          <a:xfrm>
            <a:off x="539750" y="3284362"/>
            <a:ext cx="3960686" cy="522322"/>
          </a:xfrm>
          <a:prstGeom prst="rect">
            <a:avLst/>
          </a:prstGeom>
          <a:noFill/>
          <a:ln>
            <a:noFill/>
          </a:ln>
          <a:extLst>
            <a:ext uri="{909E8E84-426E-40DD-AFC4-6F175D3DCCD1}">
              <a14:hiddenFill xmlns:a14="http://schemas.microsoft.com/office/drawing/2010/main">
                <a:solidFill>
                  <a:srgbClr val="FF6699"/>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向量叉乘的几何意义：</a:t>
            </a:r>
          </a:p>
        </p:txBody>
      </p:sp>
      <p:graphicFrame>
        <p:nvGraphicFramePr>
          <p:cNvPr id="26628" name="Object 4"/>
          <p:cNvGraphicFramePr>
            <a:graphicFrameLocks noChangeAspect="1"/>
          </p:cNvGraphicFramePr>
          <p:nvPr/>
        </p:nvGraphicFramePr>
        <p:xfrm>
          <a:off x="468187" y="3861405"/>
          <a:ext cx="5767413" cy="1199444"/>
        </p:xfrm>
        <a:graphic>
          <a:graphicData uri="http://schemas.openxmlformats.org/presentationml/2006/ole">
            <mc:AlternateContent xmlns:mc="http://schemas.openxmlformats.org/markup-compatibility/2006">
              <mc:Choice xmlns:v="urn:schemas-microsoft-com:vml" Requires="v">
                <p:oleObj spid="_x0000_s20501" r:id="rId5" imgW="4755197" imgH="1189037" progId="Word.Document.8">
                  <p:embed/>
                </p:oleObj>
              </mc:Choice>
              <mc:Fallback>
                <p:oleObj r:id="rId5" imgW="4755197" imgH="1189037"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187" y="3861405"/>
                        <a:ext cx="5767413" cy="1199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2411992" y="2421063"/>
          <a:ext cx="4074583" cy="609298"/>
        </p:xfrm>
        <a:graphic>
          <a:graphicData uri="http://schemas.openxmlformats.org/presentationml/2006/ole">
            <mc:AlternateContent xmlns:mc="http://schemas.openxmlformats.org/markup-compatibility/2006">
              <mc:Choice xmlns:v="urn:schemas-microsoft-com:vml" Requires="v">
                <p:oleObj spid="_x0000_s20502" r:id="rId7" imgW="1358627" imgH="203429" progId="Equation.3">
                  <p:embed/>
                </p:oleObj>
              </mc:Choice>
              <mc:Fallback>
                <p:oleObj r:id="rId7" imgW="1358627" imgH="2034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992" y="2421063"/>
                        <a:ext cx="4074583" cy="609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465667" y="5085040"/>
          <a:ext cx="4726214" cy="723698"/>
        </p:xfrm>
        <a:graphic>
          <a:graphicData uri="http://schemas.openxmlformats.org/presentationml/2006/ole">
            <mc:AlternateContent xmlns:mc="http://schemas.openxmlformats.org/markup-compatibility/2006">
              <mc:Choice xmlns:v="urn:schemas-microsoft-com:vml" Requires="v">
                <p:oleObj spid="_x0000_s20503" r:id="rId9" imgW="1574434" imgH="241512" progId="Equation.3">
                  <p:embed/>
                </p:oleObj>
              </mc:Choice>
              <mc:Fallback>
                <p:oleObj r:id="rId9" imgW="1574434" imgH="2415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67" y="5085040"/>
                        <a:ext cx="4726214" cy="72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31" name="Group 7"/>
          <p:cNvGrpSpPr>
            <a:grpSpLocks/>
          </p:cNvGrpSpPr>
          <p:nvPr/>
        </p:nvGrpSpPr>
        <p:grpSpPr bwMode="auto">
          <a:xfrm>
            <a:off x="5796139" y="3716262"/>
            <a:ext cx="2521353" cy="1198437"/>
            <a:chOff x="0" y="0"/>
            <a:chExt cx="1588" cy="755"/>
          </a:xfrm>
        </p:grpSpPr>
        <p:grpSp>
          <p:nvGrpSpPr>
            <p:cNvPr id="26632" name="Group 8"/>
            <p:cNvGrpSpPr>
              <a:grpSpLocks/>
            </p:cNvGrpSpPr>
            <p:nvPr/>
          </p:nvGrpSpPr>
          <p:grpSpPr bwMode="auto">
            <a:xfrm>
              <a:off x="45" y="17"/>
              <a:ext cx="1315" cy="738"/>
              <a:chOff x="0" y="0"/>
              <a:chExt cx="1315" cy="738"/>
            </a:xfrm>
          </p:grpSpPr>
          <p:graphicFrame>
            <p:nvGraphicFramePr>
              <p:cNvPr id="26633" name="Object 9"/>
              <p:cNvGraphicFramePr>
                <a:graphicFrameLocks noChangeAspect="1"/>
              </p:cNvGraphicFramePr>
              <p:nvPr/>
            </p:nvGraphicFramePr>
            <p:xfrm>
              <a:off x="516" y="498"/>
              <a:ext cx="151" cy="240"/>
            </p:xfrm>
            <a:graphic>
              <a:graphicData uri="http://schemas.openxmlformats.org/presentationml/2006/ole">
                <mc:AlternateContent xmlns:mc="http://schemas.openxmlformats.org/markup-compatibility/2006">
                  <mc:Choice xmlns:v="urn:schemas-microsoft-com:vml" Requires="v">
                    <p:oleObj spid="_x0000_s20504" r:id="rId11" imgW="241722" imgH="381482" progId="Equation.3">
                      <p:embed/>
                    </p:oleObj>
                  </mc:Choice>
                  <mc:Fallback>
                    <p:oleObj r:id="rId11" imgW="241722" imgH="38148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 y="498"/>
                            <a:ext cx="15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Line 10"/>
              <p:cNvSpPr>
                <a:spLocks noChangeShapeType="1"/>
              </p:cNvSpPr>
              <p:nvPr/>
            </p:nvSpPr>
            <p:spPr bwMode="auto">
              <a:xfrm>
                <a:off x="1315" y="2"/>
                <a:ext cx="0" cy="454"/>
              </a:xfrm>
              <a:prstGeom prst="line">
                <a:avLst/>
              </a:prstGeom>
              <a:noFill/>
              <a:ln w="28575" cap="rnd"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35" name="Line 11"/>
              <p:cNvSpPr>
                <a:spLocks noChangeShapeType="1"/>
              </p:cNvSpPr>
              <p:nvPr/>
            </p:nvSpPr>
            <p:spPr bwMode="auto">
              <a:xfrm flipV="1">
                <a:off x="0" y="0"/>
                <a:ext cx="408" cy="45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36" name="Line 12"/>
              <p:cNvSpPr>
                <a:spLocks noChangeShapeType="1"/>
              </p:cNvSpPr>
              <p:nvPr/>
            </p:nvSpPr>
            <p:spPr bwMode="auto">
              <a:xfrm flipV="1">
                <a:off x="907" y="4"/>
                <a:ext cx="408" cy="45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37" name="Freeform 13"/>
              <p:cNvSpPr>
                <a:spLocks/>
              </p:cNvSpPr>
              <p:nvPr/>
            </p:nvSpPr>
            <p:spPr bwMode="auto">
              <a:xfrm>
                <a:off x="130" y="318"/>
                <a:ext cx="52" cy="136"/>
              </a:xfrm>
              <a:custGeom>
                <a:avLst/>
                <a:gdLst>
                  <a:gd name="T0" fmla="*/ 0 w 52"/>
                  <a:gd name="T1" fmla="*/ 0 h 136"/>
                  <a:gd name="T2" fmla="*/ 45 w 52"/>
                  <a:gd name="T3" fmla="*/ 45 h 136"/>
                  <a:gd name="T4" fmla="*/ 45 w 52"/>
                  <a:gd name="T5" fmla="*/ 136 h 136"/>
                </a:gdLst>
                <a:ahLst/>
                <a:cxnLst>
                  <a:cxn ang="0">
                    <a:pos x="T0" y="T1"/>
                  </a:cxn>
                  <a:cxn ang="0">
                    <a:pos x="T2" y="T3"/>
                  </a:cxn>
                  <a:cxn ang="0">
                    <a:pos x="T4" y="T5"/>
                  </a:cxn>
                </a:cxnLst>
                <a:rect l="0" t="0" r="r" b="b"/>
                <a:pathLst>
                  <a:path w="52" h="136">
                    <a:moveTo>
                      <a:pt x="0" y="0"/>
                    </a:moveTo>
                    <a:cubicBezTo>
                      <a:pt x="19" y="11"/>
                      <a:pt x="38" y="22"/>
                      <a:pt x="45" y="45"/>
                    </a:cubicBezTo>
                    <a:cubicBezTo>
                      <a:pt x="52" y="68"/>
                      <a:pt x="48" y="102"/>
                      <a:pt x="45" y="136"/>
                    </a:cubicBez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38" name="Freeform 14"/>
              <p:cNvSpPr>
                <a:spLocks/>
              </p:cNvSpPr>
              <p:nvPr/>
            </p:nvSpPr>
            <p:spPr bwMode="auto">
              <a:xfrm>
                <a:off x="1043" y="324"/>
                <a:ext cx="52" cy="136"/>
              </a:xfrm>
              <a:custGeom>
                <a:avLst/>
                <a:gdLst>
                  <a:gd name="T0" fmla="*/ 0 w 52"/>
                  <a:gd name="T1" fmla="*/ 0 h 136"/>
                  <a:gd name="T2" fmla="*/ 45 w 52"/>
                  <a:gd name="T3" fmla="*/ 45 h 136"/>
                  <a:gd name="T4" fmla="*/ 45 w 52"/>
                  <a:gd name="T5" fmla="*/ 136 h 136"/>
                </a:gdLst>
                <a:ahLst/>
                <a:cxnLst>
                  <a:cxn ang="0">
                    <a:pos x="T0" y="T1"/>
                  </a:cxn>
                  <a:cxn ang="0">
                    <a:pos x="T2" y="T3"/>
                  </a:cxn>
                  <a:cxn ang="0">
                    <a:pos x="T4" y="T5"/>
                  </a:cxn>
                </a:cxnLst>
                <a:rect l="0" t="0" r="r" b="b"/>
                <a:pathLst>
                  <a:path w="52" h="136">
                    <a:moveTo>
                      <a:pt x="0" y="0"/>
                    </a:moveTo>
                    <a:cubicBezTo>
                      <a:pt x="19" y="11"/>
                      <a:pt x="38" y="22"/>
                      <a:pt x="45" y="45"/>
                    </a:cubicBezTo>
                    <a:cubicBezTo>
                      <a:pt x="52" y="68"/>
                      <a:pt x="48" y="102"/>
                      <a:pt x="45" y="136"/>
                    </a:cubicBez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nvGrpSpPr>
            <p:cNvPr id="26639" name="Group 15"/>
            <p:cNvGrpSpPr>
              <a:grpSpLocks/>
            </p:cNvGrpSpPr>
            <p:nvPr/>
          </p:nvGrpSpPr>
          <p:grpSpPr bwMode="auto">
            <a:xfrm>
              <a:off x="0" y="0"/>
              <a:ext cx="1588" cy="472"/>
              <a:chOff x="0" y="0"/>
              <a:chExt cx="1588" cy="472"/>
            </a:xfrm>
          </p:grpSpPr>
          <p:sp>
            <p:nvSpPr>
              <p:cNvPr id="26640" name="Line 16"/>
              <p:cNvSpPr>
                <a:spLocks noChangeShapeType="1"/>
              </p:cNvSpPr>
              <p:nvPr/>
            </p:nvSpPr>
            <p:spPr bwMode="auto">
              <a:xfrm>
                <a:off x="458" y="0"/>
                <a:ext cx="946" cy="5"/>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26641" name="Object 17"/>
              <p:cNvGraphicFramePr>
                <a:graphicFrameLocks noChangeAspect="1"/>
              </p:cNvGraphicFramePr>
              <p:nvPr/>
            </p:nvGraphicFramePr>
            <p:xfrm>
              <a:off x="0" y="150"/>
              <a:ext cx="144" cy="191"/>
            </p:xfrm>
            <a:graphic>
              <a:graphicData uri="http://schemas.openxmlformats.org/presentationml/2006/ole">
                <mc:AlternateContent xmlns:mc="http://schemas.openxmlformats.org/markup-compatibility/2006">
                  <mc:Choice xmlns:v="urn:schemas-microsoft-com:vml" Requires="v">
                    <p:oleObj spid="_x0000_s20505" r:id="rId13" imgW="228917" imgH="305117" progId="Equation.3">
                      <p:embed/>
                    </p:oleObj>
                  </mc:Choice>
                  <mc:Fallback>
                    <p:oleObj r:id="rId13" imgW="228917" imgH="3051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50"/>
                            <a:ext cx="14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2" name="Line 18"/>
              <p:cNvSpPr>
                <a:spLocks noChangeShapeType="1"/>
              </p:cNvSpPr>
              <p:nvPr/>
            </p:nvSpPr>
            <p:spPr bwMode="auto">
              <a:xfrm>
                <a:off x="51" y="463"/>
                <a:ext cx="946" cy="5"/>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43" name="Line 19"/>
              <p:cNvSpPr>
                <a:spLocks noChangeShapeType="1"/>
              </p:cNvSpPr>
              <p:nvPr/>
            </p:nvSpPr>
            <p:spPr bwMode="auto">
              <a:xfrm>
                <a:off x="953" y="461"/>
                <a:ext cx="635" cy="0"/>
              </a:xfrm>
              <a:prstGeom prst="line">
                <a:avLst/>
              </a:prstGeom>
              <a:noFill/>
              <a:ln w="25400" cap="rnd" cmpd="sng">
                <a:solidFill>
                  <a:schemeClr val="tx1"/>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44" name="Rectangle 20"/>
              <p:cNvSpPr>
                <a:spLocks noChangeArrowheads="1"/>
              </p:cNvSpPr>
              <p:nvPr/>
            </p:nvSpPr>
            <p:spPr bwMode="auto">
              <a:xfrm>
                <a:off x="137" y="136"/>
                <a:ext cx="317" cy="329"/>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el-GR" altLang="en-US" sz="2794" b="1" i="1">
                    <a:solidFill>
                      <a:srgbClr val="3399FF"/>
                    </a:solidFill>
                    <a:latin typeface="Times New Roman" panose="02020603050405020304" pitchFamily="18" charset="0"/>
                    <a:ea typeface="黑体" panose="02010609060101010101" pitchFamily="49" charset="-122"/>
                  </a:rPr>
                  <a:t>θ</a:t>
                </a:r>
              </a:p>
            </p:txBody>
          </p:sp>
          <p:sp>
            <p:nvSpPr>
              <p:cNvPr id="26645" name="Rectangle 21"/>
              <p:cNvSpPr>
                <a:spLocks noChangeArrowheads="1"/>
              </p:cNvSpPr>
              <p:nvPr/>
            </p:nvSpPr>
            <p:spPr bwMode="auto">
              <a:xfrm>
                <a:off x="1049" y="143"/>
                <a:ext cx="317" cy="329"/>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el-GR" altLang="en-US" sz="2794" b="1" i="1">
                    <a:solidFill>
                      <a:srgbClr val="3399FF"/>
                    </a:solidFill>
                    <a:latin typeface="Times New Roman" panose="02020603050405020304" pitchFamily="18" charset="0"/>
                    <a:ea typeface="黑体" panose="02010609060101010101" pitchFamily="49" charset="-122"/>
                  </a:rPr>
                  <a:t>θ</a:t>
                </a:r>
              </a:p>
            </p:txBody>
          </p:sp>
        </p:grpSp>
      </p:grpSp>
    </p:spTree>
    <p:extLst>
      <p:ext uri="{BB962C8B-B14F-4D97-AF65-F5344CB8AC3E}">
        <p14:creationId xmlns:p14="http://schemas.microsoft.com/office/powerpoint/2010/main" val="4007705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wipe(left)">
                                      <p:cBhvr>
                                        <p:cTn id="12" dur="500"/>
                                        <p:tgtEl>
                                          <p:spTgt spid="26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gtEl>
                                        <p:attrNameLst>
                                          <p:attrName>style.visibility</p:attrName>
                                        </p:attrNameLst>
                                      </p:cBhvr>
                                      <p:to>
                                        <p:strVal val="visible"/>
                                      </p:to>
                                    </p:set>
                                    <p:animEffect transition="in" filter="wipe(left)">
                                      <p:cBhvr>
                                        <p:cTn id="17" dur="500"/>
                                        <p:tgtEl>
                                          <p:spTgt spid="2662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6628"/>
                                        </p:tgtEl>
                                        <p:attrNameLst>
                                          <p:attrName>style.visibility</p:attrName>
                                        </p:attrNameLst>
                                      </p:cBhvr>
                                      <p:to>
                                        <p:strVal val="visible"/>
                                      </p:to>
                                    </p:set>
                                    <p:animEffect transition="in" filter="wipe(left)">
                                      <p:cBhvr>
                                        <p:cTn id="21" dur="500"/>
                                        <p:tgtEl>
                                          <p:spTgt spid="266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6630"/>
                                        </p:tgtEl>
                                        <p:attrNameLst>
                                          <p:attrName>style.visibility</p:attrName>
                                        </p:attrNameLst>
                                      </p:cBhvr>
                                      <p:to>
                                        <p:strVal val="visible"/>
                                      </p:to>
                                    </p:set>
                                    <p:animEffect transition="in" filter="wipe(left)">
                                      <p:cBhvr>
                                        <p:cTn id="26" dur="500"/>
                                        <p:tgtEl>
                                          <p:spTgt spid="266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631"/>
                                        </p:tgtEl>
                                        <p:attrNameLst>
                                          <p:attrName>style.visibility</p:attrName>
                                        </p:attrNameLst>
                                      </p:cBhvr>
                                      <p:to>
                                        <p:strVal val="visible"/>
                                      </p:to>
                                    </p:set>
                                    <p:anim calcmode="lin" valueType="num">
                                      <p:cBhvr additive="base">
                                        <p:cTn id="31" dur="500" fill="hold"/>
                                        <p:tgtEl>
                                          <p:spTgt spid="26631"/>
                                        </p:tgtEl>
                                        <p:attrNameLst>
                                          <p:attrName>ppt_x</p:attrName>
                                        </p:attrNameLst>
                                      </p:cBhvr>
                                      <p:tavLst>
                                        <p:tav tm="0">
                                          <p:val>
                                            <p:strVal val="#ppt_x"/>
                                          </p:val>
                                        </p:tav>
                                        <p:tav tm="100000">
                                          <p:val>
                                            <p:strVal val="#ppt_x"/>
                                          </p:val>
                                        </p:tav>
                                      </p:tavLst>
                                    </p:anim>
                                    <p:anim calcmode="lin" valueType="num">
                                      <p:cBhvr additive="base">
                                        <p:cTn id="32"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0B0D0B7C-FEDF-44A0-92D3-AA1157BCBA16}" type="slidenum">
              <a:rPr lang="zh-CN" altLang="zh-CN">
                <a:solidFill>
                  <a:srgbClr val="0033CC"/>
                </a:solidFill>
              </a:rPr>
              <a:pPr/>
              <a:t>24</a:t>
            </a:fld>
            <a:endParaRPr lang="zh-CN" altLang="zh-CN">
              <a:solidFill>
                <a:srgbClr val="0033CC"/>
              </a:solidFill>
            </a:endParaRPr>
          </a:p>
        </p:txBody>
      </p:sp>
      <p:sp>
        <p:nvSpPr>
          <p:cNvPr id="27650" name="Rectangle 2"/>
          <p:cNvSpPr>
            <a:spLocks noChangeArrowheads="1"/>
          </p:cNvSpPr>
          <p:nvPr/>
        </p:nvSpPr>
        <p:spPr bwMode="auto">
          <a:xfrm>
            <a:off x="611314" y="1916088"/>
            <a:ext cx="1143000" cy="522322"/>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定义</a:t>
            </a:r>
          </a:p>
        </p:txBody>
      </p:sp>
      <p:graphicFrame>
        <p:nvGraphicFramePr>
          <p:cNvPr id="27651" name="Object 3"/>
          <p:cNvGraphicFramePr>
            <a:graphicFrameLocks noChangeAspect="1"/>
          </p:cNvGraphicFramePr>
          <p:nvPr/>
        </p:nvGraphicFramePr>
        <p:xfrm>
          <a:off x="690437" y="2492627"/>
          <a:ext cx="7694083" cy="1397000"/>
        </p:xfrm>
        <a:graphic>
          <a:graphicData uri="http://schemas.openxmlformats.org/presentationml/2006/ole">
            <mc:AlternateContent xmlns:mc="http://schemas.openxmlformats.org/markup-compatibility/2006">
              <mc:Choice xmlns:v="urn:schemas-microsoft-com:vml" Requires="v">
                <p:oleObj spid="_x0000_s21509" r:id="rId3" imgW="10046880" imgH="1824120" progId="Word.Document.8">
                  <p:embed/>
                </p:oleObj>
              </mc:Choice>
              <mc:Fallback>
                <p:oleObj r:id="rId3" imgW="10046880" imgH="18241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437" y="2492627"/>
                        <a:ext cx="7694083"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 name="Rectangle 4"/>
          <p:cNvSpPr>
            <a:spLocks noChangeArrowheads="1"/>
          </p:cNvSpPr>
          <p:nvPr/>
        </p:nvSpPr>
        <p:spPr bwMode="auto">
          <a:xfrm>
            <a:off x="914198" y="457099"/>
            <a:ext cx="777270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defTabSz="2879725">
              <a:defRPr>
                <a:solidFill>
                  <a:schemeClr val="tx1"/>
                </a:solidFill>
                <a:latin typeface="Arial" panose="020B0604020202020204" pitchFamily="34" charset="0"/>
                <a:ea typeface="宋体" panose="02010600030101010101" pitchFamily="2" charset="-122"/>
              </a:defRPr>
            </a:lvl1pPr>
            <a:lvl2pPr defTabSz="2879725">
              <a:defRPr>
                <a:solidFill>
                  <a:schemeClr val="tx1"/>
                </a:solidFill>
                <a:latin typeface="Arial" panose="020B0604020202020204" pitchFamily="34" charset="0"/>
                <a:ea typeface="宋体" panose="02010600030101010101" pitchFamily="2" charset="-122"/>
              </a:defRPr>
            </a:lvl2pPr>
            <a:lvl3pPr defTabSz="2879725">
              <a:defRPr>
                <a:solidFill>
                  <a:schemeClr val="tx1"/>
                </a:solidFill>
                <a:latin typeface="Arial" panose="020B0604020202020204" pitchFamily="34" charset="0"/>
                <a:ea typeface="宋体" panose="02010600030101010101" pitchFamily="2" charset="-122"/>
              </a:defRPr>
            </a:lvl3pPr>
            <a:lvl4pPr defTabSz="2879725">
              <a:defRPr>
                <a:solidFill>
                  <a:schemeClr val="tx1"/>
                </a:solidFill>
                <a:latin typeface="Arial" panose="020B0604020202020204" pitchFamily="34" charset="0"/>
                <a:ea typeface="宋体" panose="02010600030101010101" pitchFamily="2" charset="-122"/>
              </a:defRPr>
            </a:lvl4pPr>
            <a:lvl5pPr defTabSz="2879725">
              <a:defRPr>
                <a:solidFill>
                  <a:schemeClr val="tx1"/>
                </a:solidFill>
                <a:latin typeface="Arial" panose="020B0604020202020204" pitchFamily="34" charset="0"/>
                <a:ea typeface="宋体" panose="02010600030101010101" pitchFamily="2" charset="-122"/>
              </a:defRPr>
            </a:lvl5pPr>
            <a:lvl6pPr marL="4572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4001" b="1">
                <a:solidFill>
                  <a:srgbClr val="007572"/>
                </a:solidFill>
                <a:latin typeface="黑体" panose="02010609060101010101" pitchFamily="49" charset="-122"/>
                <a:ea typeface="黑体" panose="02010609060101010101" pitchFamily="49" charset="-122"/>
              </a:rPr>
              <a:t>6、向量的混合积</a:t>
            </a:r>
          </a:p>
        </p:txBody>
      </p:sp>
    </p:spTree>
    <p:extLst>
      <p:ext uri="{BB962C8B-B14F-4D97-AF65-F5344CB8AC3E}">
        <p14:creationId xmlns:p14="http://schemas.microsoft.com/office/powerpoint/2010/main" val="26377186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left)">
                                      <p:cBhvr>
                                        <p:cTn id="7" dur="500"/>
                                        <p:tgtEl>
                                          <p:spTgt spid="2765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1"/>
                                        </p:tgtEl>
                                        <p:attrNameLst>
                                          <p:attrName>style.visibility</p:attrName>
                                        </p:attrNameLst>
                                      </p:cBhvr>
                                      <p:to>
                                        <p:strVal val="visible"/>
                                      </p:to>
                                    </p:set>
                                    <p:animEffect transition="in" filter="wipe(left)">
                                      <p:cBhvr>
                                        <p:cTn id="11"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p:txBody>
          <a:bodyPr/>
          <a:lstStyle/>
          <a:p>
            <a:fld id="{AED2ADCD-4E81-4F9F-9ABD-87D3F29BAE16}" type="slidenum">
              <a:rPr lang="zh-CN" altLang="zh-CN">
                <a:solidFill>
                  <a:srgbClr val="0033CC"/>
                </a:solidFill>
              </a:rPr>
              <a:pPr/>
              <a:t>25</a:t>
            </a:fld>
            <a:endParaRPr lang="zh-CN" altLang="zh-CN">
              <a:solidFill>
                <a:srgbClr val="0033CC"/>
              </a:solidFill>
            </a:endParaRPr>
          </a:p>
        </p:txBody>
      </p:sp>
      <p:sp>
        <p:nvSpPr>
          <p:cNvPr id="28674" name="Text Box 2"/>
          <p:cNvSpPr txBox="1">
            <a:spLocks noChangeArrowheads="1"/>
          </p:cNvSpPr>
          <p:nvPr/>
        </p:nvSpPr>
        <p:spPr bwMode="auto">
          <a:xfrm>
            <a:off x="685901" y="1340052"/>
            <a:ext cx="51812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（1）向量混合积的几何意义：</a:t>
            </a:r>
          </a:p>
        </p:txBody>
      </p:sp>
      <p:graphicFrame>
        <p:nvGraphicFramePr>
          <p:cNvPr id="28675" name="Object 3"/>
          <p:cNvGraphicFramePr>
            <a:graphicFrameLocks noChangeAspect="1"/>
          </p:cNvGraphicFramePr>
          <p:nvPr/>
        </p:nvGraphicFramePr>
        <p:xfrm>
          <a:off x="904623" y="1916087"/>
          <a:ext cx="3915329" cy="2701774"/>
        </p:xfrm>
        <a:graphic>
          <a:graphicData uri="http://schemas.openxmlformats.org/presentationml/2006/ole">
            <mc:AlternateContent xmlns:mc="http://schemas.openxmlformats.org/markup-compatibility/2006">
              <mc:Choice xmlns:v="urn:schemas-microsoft-com:vml" Requires="v">
                <p:oleObj spid="_x0000_s22554" r:id="rId3" imgW="5167440" imgH="3565800" progId="Word.Document.8">
                  <p:embed/>
                </p:oleObj>
              </mc:Choice>
              <mc:Fallback>
                <p:oleObj r:id="rId3" imgW="5167440" imgH="35658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623" y="1916087"/>
                        <a:ext cx="3915329" cy="270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6" name="Text Box 4"/>
          <p:cNvSpPr txBox="1">
            <a:spLocks noChangeArrowheads="1"/>
          </p:cNvSpPr>
          <p:nvPr/>
        </p:nvSpPr>
        <p:spPr bwMode="auto">
          <a:xfrm>
            <a:off x="827012" y="692453"/>
            <a:ext cx="579109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dirty="0">
                <a:solidFill>
                  <a:srgbClr val="0000FF"/>
                </a:solidFill>
                <a:latin typeface="Times New Roman" panose="02020603050405020304" pitchFamily="18" charset="0"/>
                <a:ea typeface="黑体" panose="02010609060101010101" pitchFamily="49" charset="-122"/>
              </a:rPr>
              <a:t>关于混合积的说明：</a:t>
            </a:r>
          </a:p>
        </p:txBody>
      </p:sp>
      <p:graphicFrame>
        <p:nvGraphicFramePr>
          <p:cNvPr id="28677" name="Object 5"/>
          <p:cNvGraphicFramePr>
            <a:graphicFrameLocks noChangeAspect="1"/>
          </p:cNvGraphicFramePr>
          <p:nvPr/>
        </p:nvGraphicFramePr>
        <p:xfrm>
          <a:off x="974171" y="4508500"/>
          <a:ext cx="693964" cy="528663"/>
        </p:xfrm>
        <a:graphic>
          <a:graphicData uri="http://schemas.openxmlformats.org/presentationml/2006/ole">
            <mc:AlternateContent xmlns:mc="http://schemas.openxmlformats.org/markup-compatibility/2006">
              <mc:Choice xmlns:v="urn:schemas-microsoft-com:vml" Requires="v">
                <p:oleObj spid="_x0000_s22555" r:id="rId5" imgW="267017" imgH="203517" progId="Equation.3">
                  <p:embed/>
                </p:oleObj>
              </mc:Choice>
              <mc:Fallback>
                <p:oleObj r:id="rId5" imgW="267017" imgH="203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171" y="4508500"/>
                        <a:ext cx="693964" cy="5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p:cNvGraphicFramePr>
            <a:graphicFrameLocks noChangeAspect="1"/>
          </p:cNvGraphicFramePr>
          <p:nvPr/>
        </p:nvGraphicFramePr>
        <p:xfrm>
          <a:off x="1692830" y="4436937"/>
          <a:ext cx="1371297" cy="554365"/>
        </p:xfrm>
        <a:graphic>
          <a:graphicData uri="http://schemas.openxmlformats.org/presentationml/2006/ole">
            <mc:AlternateContent xmlns:mc="http://schemas.openxmlformats.org/markup-compatibility/2006">
              <mc:Choice xmlns:v="urn:schemas-microsoft-com:vml" Requires="v">
                <p:oleObj spid="_x0000_s22556" r:id="rId7" imgW="597217" imgH="241617" progId="Equation.3">
                  <p:embed/>
                </p:oleObj>
              </mc:Choice>
              <mc:Fallback>
                <p:oleObj r:id="rId7" imgW="597217" imgH="2416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830" y="4436937"/>
                        <a:ext cx="1371297" cy="55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3203727" y="4436937"/>
          <a:ext cx="1740202" cy="481290"/>
        </p:xfrm>
        <a:graphic>
          <a:graphicData uri="http://schemas.openxmlformats.org/presentationml/2006/ole">
            <mc:AlternateContent xmlns:mc="http://schemas.openxmlformats.org/markup-compatibility/2006">
              <mc:Choice xmlns:v="urn:schemas-microsoft-com:vml" Requires="v">
                <p:oleObj spid="_x0000_s22557" r:id="rId9" imgW="1739462" imgH="482708" progId="Equation.3">
                  <p:embed/>
                </p:oleObj>
              </mc:Choice>
              <mc:Fallback>
                <p:oleObj r:id="rId9" imgW="1739462" imgH="4827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727" y="4436937"/>
                        <a:ext cx="1740202" cy="48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5003901" y="4436937"/>
          <a:ext cx="1739698" cy="457603"/>
        </p:xfrm>
        <a:graphic>
          <a:graphicData uri="http://schemas.openxmlformats.org/presentationml/2006/ole">
            <mc:AlternateContent xmlns:mc="http://schemas.openxmlformats.org/markup-compatibility/2006">
              <mc:Choice xmlns:v="urn:schemas-microsoft-com:vml" Requires="v">
                <p:oleObj spid="_x0000_s22558" r:id="rId11" imgW="1740217" imgH="457517" progId="Equation.3">
                  <p:embed/>
                </p:oleObj>
              </mc:Choice>
              <mc:Fallback>
                <p:oleObj r:id="rId11" imgW="1740217" imgH="4575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3901" y="4436937"/>
                        <a:ext cx="1739698" cy="45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Text Box 9"/>
          <p:cNvSpPr txBox="1">
            <a:spLocks noChangeArrowheads="1"/>
          </p:cNvSpPr>
          <p:nvPr/>
        </p:nvSpPr>
        <p:spPr bwMode="auto">
          <a:xfrm>
            <a:off x="4643564" y="4941913"/>
            <a:ext cx="2698175"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——轮换对称性</a:t>
            </a:r>
          </a:p>
        </p:txBody>
      </p:sp>
      <p:graphicFrame>
        <p:nvGraphicFramePr>
          <p:cNvPr id="28682" name="Object 10"/>
          <p:cNvGraphicFramePr>
            <a:graphicFrameLocks noChangeAspect="1"/>
          </p:cNvGraphicFramePr>
          <p:nvPr/>
        </p:nvGraphicFramePr>
        <p:xfrm>
          <a:off x="762000" y="5639405"/>
          <a:ext cx="4572000" cy="971147"/>
        </p:xfrm>
        <a:graphic>
          <a:graphicData uri="http://schemas.openxmlformats.org/presentationml/2006/ole">
            <mc:AlternateContent xmlns:mc="http://schemas.openxmlformats.org/markup-compatibility/2006">
              <mc:Choice xmlns:v="urn:schemas-microsoft-com:vml" Requires="v">
                <p:oleObj spid="_x0000_s22559" r:id="rId13" imgW="4315142" imgH="914717" progId="Word.Document.8">
                  <p:embed/>
                </p:oleObj>
              </mc:Choice>
              <mc:Fallback>
                <p:oleObj r:id="rId13" imgW="4315142" imgH="914717"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5639405"/>
                        <a:ext cx="4572000" cy="97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1"/>
          <p:cNvGraphicFramePr>
            <a:graphicFrameLocks noChangeAspect="1"/>
          </p:cNvGraphicFramePr>
          <p:nvPr/>
        </p:nvGraphicFramePr>
        <p:xfrm>
          <a:off x="5181802" y="5810250"/>
          <a:ext cx="799798" cy="252488"/>
        </p:xfrm>
        <a:graphic>
          <a:graphicData uri="http://schemas.openxmlformats.org/presentationml/2006/ole">
            <mc:AlternateContent xmlns:mc="http://schemas.openxmlformats.org/markup-compatibility/2006">
              <mc:Choice xmlns:v="urn:schemas-microsoft-com:vml" Requires="v">
                <p:oleObj spid="_x0000_s22560" r:id="rId15" imgW="800070" imgH="254207" progId="Equation.3">
                  <p:embed/>
                </p:oleObj>
              </mc:Choice>
              <mc:Fallback>
                <p:oleObj r:id="rId15" imgW="800070" imgH="25420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81802" y="5810250"/>
                        <a:ext cx="799798" cy="2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2"/>
          <p:cNvGraphicFramePr>
            <a:graphicFrameLocks noChangeAspect="1"/>
          </p:cNvGraphicFramePr>
          <p:nvPr/>
        </p:nvGraphicFramePr>
        <p:xfrm>
          <a:off x="6085417" y="5589512"/>
          <a:ext cx="1896432" cy="554365"/>
        </p:xfrm>
        <a:graphic>
          <a:graphicData uri="http://schemas.openxmlformats.org/presentationml/2006/ole">
            <mc:AlternateContent xmlns:mc="http://schemas.openxmlformats.org/markup-compatibility/2006">
              <mc:Choice xmlns:v="urn:schemas-microsoft-com:vml" Requires="v">
                <p:oleObj spid="_x0000_s22561" r:id="rId17" imgW="825817" imgH="241617" progId="Equation.3">
                  <p:embed/>
                </p:oleObj>
              </mc:Choice>
              <mc:Fallback>
                <p:oleObj r:id="rId17" imgW="825817" imgH="2416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5417" y="5589512"/>
                        <a:ext cx="1896432" cy="55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5" name="Line 13"/>
          <p:cNvSpPr>
            <a:spLocks noChangeShapeType="1"/>
          </p:cNvSpPr>
          <p:nvPr/>
        </p:nvSpPr>
        <p:spPr bwMode="auto">
          <a:xfrm>
            <a:off x="5867198" y="3932464"/>
            <a:ext cx="194330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86" name="Line 14"/>
          <p:cNvSpPr>
            <a:spLocks noChangeShapeType="1"/>
          </p:cNvSpPr>
          <p:nvPr/>
        </p:nvSpPr>
        <p:spPr bwMode="auto">
          <a:xfrm flipV="1">
            <a:off x="5837968" y="3389187"/>
            <a:ext cx="575532" cy="57654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87" name="Line 15"/>
          <p:cNvSpPr>
            <a:spLocks noChangeShapeType="1"/>
          </p:cNvSpPr>
          <p:nvPr/>
        </p:nvSpPr>
        <p:spPr bwMode="auto">
          <a:xfrm flipV="1">
            <a:off x="5835952" y="2886227"/>
            <a:ext cx="431397" cy="10795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88" name="Line 16"/>
          <p:cNvSpPr>
            <a:spLocks noChangeShapeType="1"/>
          </p:cNvSpPr>
          <p:nvPr/>
        </p:nvSpPr>
        <p:spPr bwMode="auto">
          <a:xfrm>
            <a:off x="6443738" y="3357437"/>
            <a:ext cx="1800175" cy="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89" name="Line 17"/>
          <p:cNvSpPr>
            <a:spLocks noChangeShapeType="1"/>
          </p:cNvSpPr>
          <p:nvPr/>
        </p:nvSpPr>
        <p:spPr bwMode="auto">
          <a:xfrm flipH="1">
            <a:off x="7812012" y="3357436"/>
            <a:ext cx="431901" cy="57654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0" name="Line 18"/>
          <p:cNvSpPr>
            <a:spLocks noChangeShapeType="1"/>
          </p:cNvSpPr>
          <p:nvPr/>
        </p:nvSpPr>
        <p:spPr bwMode="auto">
          <a:xfrm>
            <a:off x="6270878" y="2879675"/>
            <a:ext cx="180067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1" name="Line 19"/>
          <p:cNvSpPr>
            <a:spLocks noChangeShapeType="1"/>
          </p:cNvSpPr>
          <p:nvPr/>
        </p:nvSpPr>
        <p:spPr bwMode="auto">
          <a:xfrm flipH="1">
            <a:off x="7812012" y="2852964"/>
            <a:ext cx="288774" cy="1081012"/>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2" name="Line 20"/>
          <p:cNvSpPr>
            <a:spLocks noChangeShapeType="1"/>
          </p:cNvSpPr>
          <p:nvPr/>
        </p:nvSpPr>
        <p:spPr bwMode="auto">
          <a:xfrm flipH="1">
            <a:off x="8100786" y="2276425"/>
            <a:ext cx="431901" cy="57654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3" name="Line 21"/>
          <p:cNvSpPr>
            <a:spLocks noChangeShapeType="1"/>
          </p:cNvSpPr>
          <p:nvPr/>
        </p:nvSpPr>
        <p:spPr bwMode="auto">
          <a:xfrm flipH="1">
            <a:off x="8227786" y="2276425"/>
            <a:ext cx="289278" cy="1081012"/>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4" name="Line 22"/>
          <p:cNvSpPr>
            <a:spLocks noChangeShapeType="1"/>
          </p:cNvSpPr>
          <p:nvPr/>
        </p:nvSpPr>
        <p:spPr bwMode="auto">
          <a:xfrm>
            <a:off x="6702274" y="2305151"/>
            <a:ext cx="180067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5" name="Line 23"/>
          <p:cNvSpPr>
            <a:spLocks noChangeShapeType="1"/>
          </p:cNvSpPr>
          <p:nvPr/>
        </p:nvSpPr>
        <p:spPr bwMode="auto">
          <a:xfrm flipH="1">
            <a:off x="6269365" y="2303639"/>
            <a:ext cx="431397" cy="576036"/>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6" name="Line 24"/>
          <p:cNvSpPr>
            <a:spLocks noChangeShapeType="1"/>
          </p:cNvSpPr>
          <p:nvPr/>
        </p:nvSpPr>
        <p:spPr bwMode="auto">
          <a:xfrm flipV="1">
            <a:off x="5869214" y="1557262"/>
            <a:ext cx="71060" cy="2375203"/>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7" name="Line 25"/>
          <p:cNvSpPr>
            <a:spLocks noChangeShapeType="1"/>
          </p:cNvSpPr>
          <p:nvPr/>
        </p:nvSpPr>
        <p:spPr bwMode="auto">
          <a:xfrm flipH="1">
            <a:off x="6372175" y="2349500"/>
            <a:ext cx="289278" cy="1081012"/>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8" name="Line 26"/>
          <p:cNvSpPr>
            <a:spLocks noChangeShapeType="1"/>
          </p:cNvSpPr>
          <p:nvPr/>
        </p:nvSpPr>
        <p:spPr bwMode="auto">
          <a:xfrm flipH="1">
            <a:off x="5867198" y="2852964"/>
            <a:ext cx="433413" cy="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9" name="Line 27"/>
          <p:cNvSpPr>
            <a:spLocks noChangeShapeType="1"/>
          </p:cNvSpPr>
          <p:nvPr/>
        </p:nvSpPr>
        <p:spPr bwMode="auto">
          <a:xfrm>
            <a:off x="6011837" y="2852965"/>
            <a:ext cx="0" cy="144135"/>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700" name="Line 28"/>
          <p:cNvSpPr>
            <a:spLocks noChangeShapeType="1"/>
          </p:cNvSpPr>
          <p:nvPr/>
        </p:nvSpPr>
        <p:spPr bwMode="auto">
          <a:xfrm flipH="1">
            <a:off x="5867199" y="2997099"/>
            <a:ext cx="14463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701" name="Freeform 29"/>
          <p:cNvSpPr>
            <a:spLocks/>
          </p:cNvSpPr>
          <p:nvPr/>
        </p:nvSpPr>
        <p:spPr bwMode="auto">
          <a:xfrm>
            <a:off x="5867199" y="3429000"/>
            <a:ext cx="217714" cy="144639"/>
          </a:xfrm>
          <a:custGeom>
            <a:avLst/>
            <a:gdLst>
              <a:gd name="T0" fmla="*/ 0 w 91"/>
              <a:gd name="T1" fmla="*/ 54 h 54"/>
              <a:gd name="T2" fmla="*/ 46 w 91"/>
              <a:gd name="T3" fmla="*/ 8 h 54"/>
              <a:gd name="T4" fmla="*/ 91 w 91"/>
              <a:gd name="T5" fmla="*/ 8 h 54"/>
            </a:gdLst>
            <a:ahLst/>
            <a:cxnLst>
              <a:cxn ang="0">
                <a:pos x="T0" y="T1"/>
              </a:cxn>
              <a:cxn ang="0">
                <a:pos x="T2" y="T3"/>
              </a:cxn>
              <a:cxn ang="0">
                <a:pos x="T4" y="T5"/>
              </a:cxn>
            </a:cxnLst>
            <a:rect l="0" t="0" r="r" b="b"/>
            <a:pathLst>
              <a:path w="91" h="54">
                <a:moveTo>
                  <a:pt x="0" y="54"/>
                </a:moveTo>
                <a:cubicBezTo>
                  <a:pt x="15" y="35"/>
                  <a:pt x="31" y="16"/>
                  <a:pt x="46" y="8"/>
                </a:cubicBezTo>
                <a:cubicBezTo>
                  <a:pt x="61" y="0"/>
                  <a:pt x="84" y="8"/>
                  <a:pt x="91" y="8"/>
                </a:cubicBez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702" name="Text Box 30"/>
          <p:cNvSpPr txBox="1">
            <a:spLocks noChangeArrowheads="1"/>
          </p:cNvSpPr>
          <p:nvPr/>
        </p:nvSpPr>
        <p:spPr bwMode="auto">
          <a:xfrm>
            <a:off x="5579937" y="1090588"/>
            <a:ext cx="833883"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en-US" sz="2794" b="1" i="1">
                <a:solidFill>
                  <a:srgbClr val="006600"/>
                </a:solidFill>
                <a:latin typeface="Times New Roman" panose="02020603050405020304" pitchFamily="18" charset="0"/>
              </a:rPr>
              <a:t>b</a:t>
            </a:r>
            <a:r>
              <a:rPr lang="en-US" altLang="zh-CN" sz="2413" b="1" i="1">
                <a:solidFill>
                  <a:srgbClr val="006600"/>
                </a:solidFill>
                <a:latin typeface="Times New Roman" panose="02020603050405020304" pitchFamily="18" charset="0"/>
              </a:rPr>
              <a:t>×</a:t>
            </a:r>
            <a:r>
              <a:rPr lang="zh-CN" altLang="en-US" sz="2794" b="1" i="1">
                <a:solidFill>
                  <a:srgbClr val="006600"/>
                </a:solidFill>
                <a:latin typeface="Times New Roman" panose="02020603050405020304" pitchFamily="18" charset="0"/>
              </a:rPr>
              <a:t>c</a:t>
            </a:r>
          </a:p>
        </p:txBody>
      </p:sp>
      <p:sp>
        <p:nvSpPr>
          <p:cNvPr id="28703" name="Text Box 31"/>
          <p:cNvSpPr txBox="1">
            <a:spLocks noChangeArrowheads="1"/>
          </p:cNvSpPr>
          <p:nvPr/>
        </p:nvSpPr>
        <p:spPr bwMode="auto">
          <a:xfrm>
            <a:off x="6084913" y="2986012"/>
            <a:ext cx="361849"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i="1">
                <a:solidFill>
                  <a:srgbClr val="006600"/>
                </a:solidFill>
                <a:latin typeface="Times New Roman" panose="02020603050405020304" pitchFamily="18" charset="0"/>
              </a:rPr>
              <a:t>a</a:t>
            </a:r>
          </a:p>
        </p:txBody>
      </p:sp>
      <p:sp>
        <p:nvSpPr>
          <p:cNvPr id="28704" name="Text Box 32"/>
          <p:cNvSpPr txBox="1">
            <a:spLocks noChangeArrowheads="1"/>
          </p:cNvSpPr>
          <p:nvPr/>
        </p:nvSpPr>
        <p:spPr bwMode="auto">
          <a:xfrm>
            <a:off x="6084913" y="3398762"/>
            <a:ext cx="343364"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i="1">
                <a:solidFill>
                  <a:srgbClr val="006600"/>
                </a:solidFill>
                <a:latin typeface="Times New Roman" panose="02020603050405020304" pitchFamily="18" charset="0"/>
              </a:rPr>
              <a:t>c</a:t>
            </a:r>
          </a:p>
        </p:txBody>
      </p:sp>
      <p:sp>
        <p:nvSpPr>
          <p:cNvPr id="28705" name="Text Box 33"/>
          <p:cNvSpPr txBox="1">
            <a:spLocks noChangeArrowheads="1"/>
          </p:cNvSpPr>
          <p:nvPr/>
        </p:nvSpPr>
        <p:spPr bwMode="auto">
          <a:xfrm>
            <a:off x="6516813" y="3861405"/>
            <a:ext cx="364202"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i="1">
                <a:solidFill>
                  <a:srgbClr val="006600"/>
                </a:solidFill>
                <a:latin typeface="Times New Roman" panose="02020603050405020304" pitchFamily="18" charset="0"/>
              </a:rPr>
              <a:t>b</a:t>
            </a:r>
          </a:p>
        </p:txBody>
      </p:sp>
    </p:spTree>
    <p:extLst>
      <p:ext uri="{BB962C8B-B14F-4D97-AF65-F5344CB8AC3E}">
        <p14:creationId xmlns:p14="http://schemas.microsoft.com/office/powerpoint/2010/main" val="2900664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left)">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wipe(left)">
                                      <p:cBhvr>
                                        <p:cTn id="12" dur="500"/>
                                        <p:tgtEl>
                                          <p:spTgt spid="28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wipe(left)">
                                      <p:cBhvr>
                                        <p:cTn id="17" dur="500"/>
                                        <p:tgtEl>
                                          <p:spTgt spid="2867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8678"/>
                                        </p:tgtEl>
                                        <p:attrNameLst>
                                          <p:attrName>style.visibility</p:attrName>
                                        </p:attrNameLst>
                                      </p:cBhvr>
                                      <p:to>
                                        <p:strVal val="visible"/>
                                      </p:to>
                                    </p:set>
                                    <p:animEffect transition="in" filter="wipe(left)">
                                      <p:cBhvr>
                                        <p:cTn id="21" dur="500"/>
                                        <p:tgtEl>
                                          <p:spTgt spid="286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8679"/>
                                        </p:tgtEl>
                                        <p:attrNameLst>
                                          <p:attrName>style.visibility</p:attrName>
                                        </p:attrNameLst>
                                      </p:cBhvr>
                                      <p:to>
                                        <p:strVal val="visible"/>
                                      </p:to>
                                    </p:set>
                                    <p:animEffect transition="in" filter="wipe(left)">
                                      <p:cBhvr>
                                        <p:cTn id="26" dur="500"/>
                                        <p:tgtEl>
                                          <p:spTgt spid="286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8680"/>
                                        </p:tgtEl>
                                        <p:attrNameLst>
                                          <p:attrName>style.visibility</p:attrName>
                                        </p:attrNameLst>
                                      </p:cBhvr>
                                      <p:to>
                                        <p:strVal val="visible"/>
                                      </p:to>
                                    </p:set>
                                    <p:animEffect transition="in" filter="wipe(left)">
                                      <p:cBhvr>
                                        <p:cTn id="31" dur="500"/>
                                        <p:tgtEl>
                                          <p:spTgt spid="28680"/>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8681"/>
                                        </p:tgtEl>
                                        <p:attrNameLst>
                                          <p:attrName>style.visibility</p:attrName>
                                        </p:attrNameLst>
                                      </p:cBhvr>
                                      <p:to>
                                        <p:strVal val="visible"/>
                                      </p:to>
                                    </p:set>
                                    <p:animEffect transition="in" filter="wipe(left)">
                                      <p:cBhvr>
                                        <p:cTn id="35" dur="500"/>
                                        <p:tgtEl>
                                          <p:spTgt spid="2868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8682"/>
                                        </p:tgtEl>
                                        <p:attrNameLst>
                                          <p:attrName>style.visibility</p:attrName>
                                        </p:attrNameLst>
                                      </p:cBhvr>
                                      <p:to>
                                        <p:strVal val="visible"/>
                                      </p:to>
                                    </p:set>
                                    <p:animEffect transition="in" filter="wipe(left)">
                                      <p:cBhvr>
                                        <p:cTn id="40" dur="500"/>
                                        <p:tgtEl>
                                          <p:spTgt spid="28682"/>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28683"/>
                                        </p:tgtEl>
                                        <p:attrNameLst>
                                          <p:attrName>style.visibility</p:attrName>
                                        </p:attrNameLst>
                                      </p:cBhvr>
                                      <p:to>
                                        <p:strVal val="visible"/>
                                      </p:to>
                                    </p:set>
                                    <p:animEffect transition="in" filter="wipe(left)">
                                      <p:cBhvr>
                                        <p:cTn id="44" dur="500"/>
                                        <p:tgtEl>
                                          <p:spTgt spid="28683"/>
                                        </p:tgtEl>
                                      </p:cBhvr>
                                    </p:animEffect>
                                  </p:childTnLst>
                                </p:cTn>
                              </p:par>
                            </p:childTnLst>
                          </p:cTn>
                        </p:par>
                        <p:par>
                          <p:cTn id="45" fill="hold" nodeType="afterGroup">
                            <p:stCondLst>
                              <p:cond delay="1000"/>
                            </p:stCondLst>
                            <p:childTnLst>
                              <p:par>
                                <p:cTn id="46" presetID="22" presetClass="entr" presetSubtype="8" fill="hold" nodeType="afterEffect">
                                  <p:stCondLst>
                                    <p:cond delay="0"/>
                                  </p:stCondLst>
                                  <p:childTnLst>
                                    <p:set>
                                      <p:cBhvr>
                                        <p:cTn id="47" dur="1" fill="hold">
                                          <p:stCondLst>
                                            <p:cond delay="0"/>
                                          </p:stCondLst>
                                        </p:cTn>
                                        <p:tgtEl>
                                          <p:spTgt spid="28684"/>
                                        </p:tgtEl>
                                        <p:attrNameLst>
                                          <p:attrName>style.visibility</p:attrName>
                                        </p:attrNameLst>
                                      </p:cBhvr>
                                      <p:to>
                                        <p:strVal val="visible"/>
                                      </p:to>
                                    </p:set>
                                    <p:animEffect transition="in" filter="wipe(left)">
                                      <p:cBhvr>
                                        <p:cTn id="48" dur="500"/>
                                        <p:tgtEl>
                                          <p:spTgt spid="28684"/>
                                        </p:tgtEl>
                                      </p:cBhvr>
                                    </p:animEffect>
                                  </p:childTnLst>
                                </p:cTn>
                              </p:par>
                            </p:childTnLst>
                          </p:cTn>
                        </p:par>
                        <p:par>
                          <p:cTn id="49" fill="hold" nodeType="afterGroup">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28702"/>
                                        </p:tgtEl>
                                        <p:attrNameLst>
                                          <p:attrName>style.visibility</p:attrName>
                                        </p:attrNameLst>
                                      </p:cBhvr>
                                      <p:to>
                                        <p:strVal val="visible"/>
                                      </p:to>
                                    </p:set>
                                    <p:animEffect transition="in" filter="wipe(left)">
                                      <p:cBhvr>
                                        <p:cTn id="52" dur="500"/>
                                        <p:tgtEl>
                                          <p:spTgt spid="28702"/>
                                        </p:tgtEl>
                                      </p:cBhvr>
                                    </p:animEffect>
                                  </p:childTnLst>
                                </p:cTn>
                              </p:par>
                            </p:childTnLst>
                          </p:cTn>
                        </p:par>
                        <p:par>
                          <p:cTn id="53" fill="hold" nodeType="afterGroup">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28703"/>
                                        </p:tgtEl>
                                        <p:attrNameLst>
                                          <p:attrName>style.visibility</p:attrName>
                                        </p:attrNameLst>
                                      </p:cBhvr>
                                      <p:to>
                                        <p:strVal val="visible"/>
                                      </p:to>
                                    </p:set>
                                    <p:animEffect transition="in" filter="wipe(left)">
                                      <p:cBhvr>
                                        <p:cTn id="56" dur="500"/>
                                        <p:tgtEl>
                                          <p:spTgt spid="28703"/>
                                        </p:tgtEl>
                                      </p:cBhvr>
                                    </p:animEffect>
                                  </p:childTnLst>
                                </p:cTn>
                              </p:par>
                            </p:childTnLst>
                          </p:cTn>
                        </p:par>
                        <p:par>
                          <p:cTn id="57" fill="hold" nodeType="afterGroup">
                            <p:stCondLst>
                              <p:cond delay="2500"/>
                            </p:stCondLst>
                            <p:childTnLst>
                              <p:par>
                                <p:cTn id="58" presetID="22" presetClass="entr" presetSubtype="8" fill="hold" grpId="0" nodeType="afterEffect">
                                  <p:stCondLst>
                                    <p:cond delay="0"/>
                                  </p:stCondLst>
                                  <p:childTnLst>
                                    <p:set>
                                      <p:cBhvr>
                                        <p:cTn id="59" dur="1" fill="hold">
                                          <p:stCondLst>
                                            <p:cond delay="0"/>
                                          </p:stCondLst>
                                        </p:cTn>
                                        <p:tgtEl>
                                          <p:spTgt spid="28704"/>
                                        </p:tgtEl>
                                        <p:attrNameLst>
                                          <p:attrName>style.visibility</p:attrName>
                                        </p:attrNameLst>
                                      </p:cBhvr>
                                      <p:to>
                                        <p:strVal val="visible"/>
                                      </p:to>
                                    </p:set>
                                    <p:animEffect transition="in" filter="wipe(left)">
                                      <p:cBhvr>
                                        <p:cTn id="60" dur="500"/>
                                        <p:tgtEl>
                                          <p:spTgt spid="28704"/>
                                        </p:tgtEl>
                                      </p:cBhvr>
                                    </p:animEffect>
                                  </p:childTnLst>
                                </p:cTn>
                              </p:par>
                            </p:childTnLst>
                          </p:cTn>
                        </p:par>
                        <p:par>
                          <p:cTn id="61" fill="hold" nodeType="afterGroup">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28705"/>
                                        </p:tgtEl>
                                        <p:attrNameLst>
                                          <p:attrName>style.visibility</p:attrName>
                                        </p:attrNameLst>
                                      </p:cBhvr>
                                      <p:to>
                                        <p:strVal val="visible"/>
                                      </p:to>
                                    </p:set>
                                    <p:animEffect transition="in" filter="wipe(left)">
                                      <p:cBhvr>
                                        <p:cTn id="64" dur="500"/>
                                        <p:tgtEl>
                                          <p:spTgt spid="28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81" grpId="0" autoUpdateAnimBg="0"/>
      <p:bldP spid="28702" grpId="0" autoUpdateAnimBg="0"/>
      <p:bldP spid="28703" grpId="0" autoUpdateAnimBg="0"/>
      <p:bldP spid="28704" grpId="0" autoUpdateAnimBg="0"/>
      <p:bldP spid="2870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A7499892-1B3E-47D2-A49F-4F33C75ED93E}" type="slidenum">
              <a:rPr lang="zh-CN" altLang="zh-CN">
                <a:solidFill>
                  <a:srgbClr val="0033CC"/>
                </a:solidFill>
              </a:rPr>
              <a:pPr/>
              <a:t>26</a:t>
            </a:fld>
            <a:endParaRPr lang="zh-CN" altLang="zh-CN">
              <a:solidFill>
                <a:srgbClr val="0033CC"/>
              </a:solidFill>
            </a:endParaRPr>
          </a:p>
        </p:txBody>
      </p:sp>
      <p:sp>
        <p:nvSpPr>
          <p:cNvPr id="29698" name="Text Box 2"/>
          <p:cNvSpPr txBox="1">
            <a:spLocks noChangeArrowheads="1"/>
          </p:cNvSpPr>
          <p:nvPr/>
        </p:nvSpPr>
        <p:spPr bwMode="auto">
          <a:xfrm>
            <a:off x="1219099" y="1829405"/>
            <a:ext cx="3124099" cy="585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3207" b="1">
                <a:solidFill>
                  <a:srgbClr val="0033CC"/>
                </a:solidFill>
                <a:latin typeface="Times New Roman" panose="02020603050405020304" pitchFamily="18" charset="0"/>
              </a:rPr>
              <a:t>向量的数量积</a:t>
            </a:r>
          </a:p>
        </p:txBody>
      </p:sp>
      <p:sp>
        <p:nvSpPr>
          <p:cNvPr id="29699" name="Rectangle 3"/>
          <p:cNvSpPr>
            <a:spLocks noChangeArrowheads="1"/>
          </p:cNvSpPr>
          <p:nvPr/>
        </p:nvSpPr>
        <p:spPr bwMode="auto">
          <a:xfrm>
            <a:off x="1219100" y="2514802"/>
            <a:ext cx="2666114" cy="585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3207" b="1">
                <a:solidFill>
                  <a:srgbClr val="0033CC"/>
                </a:solidFill>
                <a:latin typeface="Times New Roman" panose="02020603050405020304" pitchFamily="18" charset="0"/>
              </a:rPr>
              <a:t>向量的向量积</a:t>
            </a:r>
          </a:p>
        </p:txBody>
      </p:sp>
      <p:sp>
        <p:nvSpPr>
          <p:cNvPr id="29700" name="Rectangle 4"/>
          <p:cNvSpPr>
            <a:spLocks noChangeArrowheads="1"/>
          </p:cNvSpPr>
          <p:nvPr/>
        </p:nvSpPr>
        <p:spPr bwMode="auto">
          <a:xfrm>
            <a:off x="1219100" y="3200198"/>
            <a:ext cx="2666114" cy="585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3207" b="1">
                <a:solidFill>
                  <a:srgbClr val="0033CC"/>
                </a:solidFill>
                <a:latin typeface="Times New Roman" panose="02020603050405020304" pitchFamily="18" charset="0"/>
              </a:rPr>
              <a:t>向量的混合积</a:t>
            </a:r>
          </a:p>
        </p:txBody>
      </p:sp>
      <p:sp>
        <p:nvSpPr>
          <p:cNvPr id="29701" name="Text Box 5"/>
          <p:cNvSpPr txBox="1">
            <a:spLocks noChangeArrowheads="1"/>
          </p:cNvSpPr>
          <p:nvPr/>
        </p:nvSpPr>
        <p:spPr bwMode="auto">
          <a:xfrm>
            <a:off x="3657802" y="1889377"/>
            <a:ext cx="3810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rPr>
              <a:t>（结果是一个数量）</a:t>
            </a:r>
          </a:p>
        </p:txBody>
      </p:sp>
      <p:sp>
        <p:nvSpPr>
          <p:cNvPr id="29702" name="Text Box 6"/>
          <p:cNvSpPr txBox="1">
            <a:spLocks noChangeArrowheads="1"/>
          </p:cNvSpPr>
          <p:nvPr/>
        </p:nvSpPr>
        <p:spPr bwMode="auto">
          <a:xfrm>
            <a:off x="3638651" y="2541512"/>
            <a:ext cx="3810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rPr>
              <a:t>（结果是一个向量）</a:t>
            </a:r>
          </a:p>
        </p:txBody>
      </p:sp>
      <p:sp>
        <p:nvSpPr>
          <p:cNvPr id="29703" name="Text Box 7"/>
          <p:cNvSpPr txBox="1">
            <a:spLocks noChangeArrowheads="1"/>
          </p:cNvSpPr>
          <p:nvPr/>
        </p:nvSpPr>
        <p:spPr bwMode="auto">
          <a:xfrm>
            <a:off x="3657802" y="3290913"/>
            <a:ext cx="3810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rPr>
              <a:t>（结果是一个数量）</a:t>
            </a:r>
          </a:p>
        </p:txBody>
      </p:sp>
      <p:sp>
        <p:nvSpPr>
          <p:cNvPr id="29704" name="Rectangle 8"/>
          <p:cNvSpPr>
            <a:spLocks noGrp="1" noChangeArrowheads="1"/>
          </p:cNvSpPr>
          <p:nvPr/>
        </p:nvSpPr>
        <p:spPr bwMode="auto">
          <a:xfrm>
            <a:off x="914198" y="609802"/>
            <a:ext cx="754390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4001" b="1">
                <a:solidFill>
                  <a:srgbClr val="007572"/>
                </a:solidFill>
                <a:latin typeface="Times New Roman" panose="02020603050405020304" pitchFamily="18" charset="0"/>
                <a:ea typeface="黑体" panose="02010609060101010101" pitchFamily="49" charset="-122"/>
              </a:rPr>
              <a:t>四、小结</a:t>
            </a:r>
          </a:p>
        </p:txBody>
      </p:sp>
      <p:graphicFrame>
        <p:nvGraphicFramePr>
          <p:cNvPr id="29705" name="Object 9"/>
          <p:cNvGraphicFramePr>
            <a:graphicFrameLocks noChangeAspect="1"/>
          </p:cNvGraphicFramePr>
          <p:nvPr/>
        </p:nvGraphicFramePr>
        <p:xfrm>
          <a:off x="2124226" y="3933976"/>
          <a:ext cx="4445000" cy="1936750"/>
        </p:xfrm>
        <a:graphic>
          <a:graphicData uri="http://schemas.openxmlformats.org/presentationml/2006/ole">
            <mc:AlternateContent xmlns:mc="http://schemas.openxmlformats.org/markup-compatibility/2006">
              <mc:Choice xmlns:v="urn:schemas-microsoft-com:vml" Requires="v">
                <p:oleObj spid="_x0000_s23557" r:id="rId3" imgW="1777546" imgH="774681" progId="Equation.3">
                  <p:embed/>
                </p:oleObj>
              </mc:Choice>
              <mc:Fallback>
                <p:oleObj r:id="rId3" imgW="1777546" imgH="7746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226" y="3933976"/>
                        <a:ext cx="4445000" cy="193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1866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9698"/>
                                        </p:tgtEl>
                                        <p:attrNameLst>
                                          <p:attrName>style.visibility</p:attrName>
                                        </p:attrNameLst>
                                      </p:cBhvr>
                                      <p:to>
                                        <p:strVal val="visible"/>
                                      </p:to>
                                    </p:set>
                                    <p:animEffect transition="in" filter="wipe(left)">
                                      <p:cBhvr>
                                        <p:cTn id="7" dur="75"/>
                                        <p:tgtEl>
                                          <p:spTgt spid="29698"/>
                                        </p:tgtEl>
                                      </p:cBhvr>
                                    </p:animEffect>
                                  </p:childTnLst>
                                </p:cTn>
                              </p:par>
                            </p:childTnLst>
                          </p:cTn>
                        </p:par>
                        <p:par>
                          <p:cTn id="8" fill="hold" nodeType="afterGroup">
                            <p:stCondLst>
                              <p:cond delay="45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29701"/>
                                        </p:tgtEl>
                                        <p:attrNameLst>
                                          <p:attrName>style.visibility</p:attrName>
                                        </p:attrNameLst>
                                      </p:cBhvr>
                                      <p:to>
                                        <p:strVal val="visible"/>
                                      </p:to>
                                    </p:set>
                                    <p:animEffect transition="in" filter="wipe(left)">
                                      <p:cBhvr>
                                        <p:cTn id="11" dur="75"/>
                                        <p:tgtEl>
                                          <p:spTgt spid="297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29699"/>
                                        </p:tgtEl>
                                        <p:attrNameLst>
                                          <p:attrName>style.visibility</p:attrName>
                                        </p:attrNameLst>
                                      </p:cBhvr>
                                      <p:to>
                                        <p:strVal val="visible"/>
                                      </p:to>
                                    </p:set>
                                    <p:animEffect transition="in" filter="wipe(left)">
                                      <p:cBhvr>
                                        <p:cTn id="16" dur="75"/>
                                        <p:tgtEl>
                                          <p:spTgt spid="29699"/>
                                        </p:tgtEl>
                                      </p:cBhvr>
                                    </p:animEffect>
                                  </p:childTnLst>
                                </p:cTn>
                              </p:par>
                            </p:childTnLst>
                          </p:cTn>
                        </p:par>
                        <p:par>
                          <p:cTn id="17" fill="hold" nodeType="afterGroup">
                            <p:stCondLst>
                              <p:cond delay="450"/>
                            </p:stCondLst>
                            <p:childTnLst>
                              <p:par>
                                <p:cTn id="18" presetID="22" presetClass="entr" presetSubtype="8" fill="hold" grpId="0" nodeType="afterEffect">
                                  <p:stCondLst>
                                    <p:cond delay="0"/>
                                  </p:stCondLst>
                                  <p:iterate type="lt">
                                    <p:tmPct val="100000"/>
                                  </p:iterate>
                                  <p:childTnLst>
                                    <p:set>
                                      <p:cBhvr>
                                        <p:cTn id="19" dur="1" fill="hold">
                                          <p:stCondLst>
                                            <p:cond delay="0"/>
                                          </p:stCondLst>
                                        </p:cTn>
                                        <p:tgtEl>
                                          <p:spTgt spid="29702"/>
                                        </p:tgtEl>
                                        <p:attrNameLst>
                                          <p:attrName>style.visibility</p:attrName>
                                        </p:attrNameLst>
                                      </p:cBhvr>
                                      <p:to>
                                        <p:strVal val="visible"/>
                                      </p:to>
                                    </p:set>
                                    <p:animEffect transition="in" filter="wipe(left)">
                                      <p:cBhvr>
                                        <p:cTn id="20" dur="75"/>
                                        <p:tgtEl>
                                          <p:spTgt spid="297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29700"/>
                                        </p:tgtEl>
                                        <p:attrNameLst>
                                          <p:attrName>style.visibility</p:attrName>
                                        </p:attrNameLst>
                                      </p:cBhvr>
                                      <p:to>
                                        <p:strVal val="visible"/>
                                      </p:to>
                                    </p:set>
                                    <p:animEffect transition="in" filter="wipe(left)">
                                      <p:cBhvr>
                                        <p:cTn id="25" dur="75"/>
                                        <p:tgtEl>
                                          <p:spTgt spid="29700"/>
                                        </p:tgtEl>
                                      </p:cBhvr>
                                    </p:animEffect>
                                  </p:childTnLst>
                                </p:cTn>
                              </p:par>
                            </p:childTnLst>
                          </p:cTn>
                        </p:par>
                        <p:par>
                          <p:cTn id="26" fill="hold" nodeType="afterGroup">
                            <p:stCondLst>
                              <p:cond delay="450"/>
                            </p:stCondLst>
                            <p:childTnLst>
                              <p:par>
                                <p:cTn id="27" presetID="22" presetClass="entr" presetSubtype="8" fill="hold" grpId="0" nodeType="afterEffect">
                                  <p:stCondLst>
                                    <p:cond delay="0"/>
                                  </p:stCondLst>
                                  <p:iterate type="lt">
                                    <p:tmPct val="100000"/>
                                  </p:iterate>
                                  <p:childTnLst>
                                    <p:set>
                                      <p:cBhvr>
                                        <p:cTn id="28" dur="1" fill="hold">
                                          <p:stCondLst>
                                            <p:cond delay="0"/>
                                          </p:stCondLst>
                                        </p:cTn>
                                        <p:tgtEl>
                                          <p:spTgt spid="29703"/>
                                        </p:tgtEl>
                                        <p:attrNameLst>
                                          <p:attrName>style.visibility</p:attrName>
                                        </p:attrNameLst>
                                      </p:cBhvr>
                                      <p:to>
                                        <p:strVal val="visible"/>
                                      </p:to>
                                    </p:set>
                                    <p:animEffect transition="in" filter="wipe(left)">
                                      <p:cBhvr>
                                        <p:cTn id="29" dur="75"/>
                                        <p:tgtEl>
                                          <p:spTgt spid="2970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705"/>
                                        </p:tgtEl>
                                        <p:attrNameLst>
                                          <p:attrName>style.visibility</p:attrName>
                                        </p:attrNameLst>
                                      </p:cBhvr>
                                      <p:to>
                                        <p:strVal val="visible"/>
                                      </p:to>
                                    </p:set>
                                    <p:animEffect transition="in" filter="wipe(left)">
                                      <p:cBhvr>
                                        <p:cTn id="34"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P spid="29700" grpId="0" autoUpdateAnimBg="0"/>
      <p:bldP spid="29701" grpId="0" autoUpdateAnimBg="0"/>
      <p:bldP spid="29702" grpId="0" autoUpdateAnimBg="0"/>
      <p:bldP spid="2970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en-US" dirty="0" smtClean="0"/>
              <a:t>作业：</a:t>
            </a:r>
            <a:r>
              <a:rPr lang="en-US" altLang="zh-CN" dirty="0" smtClean="0"/>
              <a:t>P222</a:t>
            </a:r>
          </a:p>
          <a:p>
            <a:r>
              <a:rPr lang="en-US" altLang="zh-CN" dirty="0" smtClean="0"/>
              <a:t>5.</a:t>
            </a:r>
            <a:r>
              <a:rPr lang="zh-CN" altLang="en-US" dirty="0" smtClean="0"/>
              <a:t>（</a:t>
            </a:r>
            <a:r>
              <a:rPr lang="en-US" altLang="zh-CN" dirty="0" smtClean="0"/>
              <a:t>1</a:t>
            </a:r>
            <a:r>
              <a:rPr lang="zh-CN" altLang="en-US" dirty="0" smtClean="0"/>
              <a:t>）（</a:t>
            </a:r>
            <a:r>
              <a:rPr lang="en-US" altLang="zh-CN" dirty="0" smtClean="0"/>
              <a:t>3</a:t>
            </a:r>
            <a:r>
              <a:rPr lang="zh-CN" altLang="en-US" dirty="0" smtClean="0"/>
              <a:t>）</a:t>
            </a:r>
            <a:endParaRPr lang="en-US" altLang="zh-CN" dirty="0" smtClean="0"/>
          </a:p>
          <a:p>
            <a:r>
              <a:rPr lang="en-US" altLang="zh-CN" smtClean="0"/>
              <a:t>8.</a:t>
            </a:r>
            <a:endParaRPr lang="zh-CN" altLang="en-US" dirty="0"/>
          </a:p>
        </p:txBody>
      </p:sp>
      <p:sp>
        <p:nvSpPr>
          <p:cNvPr id="2" name="灯片编号占位符 1"/>
          <p:cNvSpPr>
            <a:spLocks noGrp="1"/>
          </p:cNvSpPr>
          <p:nvPr>
            <p:ph type="sldNum" sz="quarter" idx="12"/>
          </p:nvPr>
        </p:nvSpPr>
        <p:spPr/>
        <p:txBody>
          <a:bodyPr/>
          <a:lstStyle/>
          <a:p>
            <a:fld id="{5F14B939-0CA5-47C9-8C1E-1BD8A49948E5}" type="slidenum">
              <a:rPr lang="zh-CN" altLang="zh-CN" smtClean="0">
                <a:solidFill>
                  <a:srgbClr val="0033CC"/>
                </a:solidFill>
              </a:rPr>
              <a:pPr/>
              <a:t>27</a:t>
            </a:fld>
            <a:endParaRPr lang="zh-CN" altLang="zh-CN">
              <a:solidFill>
                <a:srgbClr val="0033CC"/>
              </a:solidFill>
            </a:endParaRPr>
          </a:p>
        </p:txBody>
      </p:sp>
    </p:spTree>
    <p:extLst>
      <p:ext uri="{BB962C8B-B14F-4D97-AF65-F5344CB8AC3E}">
        <p14:creationId xmlns:p14="http://schemas.microsoft.com/office/powerpoint/2010/main" val="289332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灯片编号占位符 4"/>
          <p:cNvSpPr>
            <a:spLocks noGrp="1"/>
          </p:cNvSpPr>
          <p:nvPr>
            <p:ph type="sldNum" sz="quarter" idx="12"/>
          </p:nvPr>
        </p:nvSpPr>
        <p:spPr/>
        <p:txBody>
          <a:bodyPr/>
          <a:lstStyle/>
          <a:p>
            <a:fld id="{8C73078B-74B9-4650-9172-B8EC0181CD8F}" type="slidenum">
              <a:rPr lang="zh-CN" altLang="zh-CN">
                <a:solidFill>
                  <a:srgbClr val="0033CC"/>
                </a:solidFill>
              </a:rPr>
              <a:pPr/>
              <a:t>3</a:t>
            </a:fld>
            <a:endParaRPr lang="zh-CN" altLang="zh-CN">
              <a:solidFill>
                <a:srgbClr val="0033CC"/>
              </a:solidFill>
            </a:endParaRPr>
          </a:p>
        </p:txBody>
      </p:sp>
      <p:sp>
        <p:nvSpPr>
          <p:cNvPr id="6146" name="Text Box 2"/>
          <p:cNvSpPr txBox="1">
            <a:spLocks noChangeArrowheads="1"/>
          </p:cNvSpPr>
          <p:nvPr/>
        </p:nvSpPr>
        <p:spPr bwMode="auto">
          <a:xfrm>
            <a:off x="844651" y="1829405"/>
            <a:ext cx="137180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向量：</a:t>
            </a:r>
          </a:p>
        </p:txBody>
      </p:sp>
      <p:sp>
        <p:nvSpPr>
          <p:cNvPr id="6147" name="Text Box 3"/>
          <p:cNvSpPr txBox="1">
            <a:spLocks noChangeArrowheads="1"/>
          </p:cNvSpPr>
          <p:nvPr/>
        </p:nvSpPr>
        <p:spPr bwMode="auto">
          <a:xfrm>
            <a:off x="1905000" y="1829405"/>
            <a:ext cx="480080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en-US" sz="2794" b="1">
                <a:solidFill>
                  <a:srgbClr val="0033CC"/>
                </a:solidFill>
                <a:latin typeface="黑体" panose="02010609060101010101" pitchFamily="49" charset="-122"/>
                <a:ea typeface="黑体" panose="02010609060101010101" pitchFamily="49" charset="-122"/>
              </a:rPr>
              <a:t>既有大小又有方向的量. </a:t>
            </a:r>
          </a:p>
        </p:txBody>
      </p:sp>
      <p:sp>
        <p:nvSpPr>
          <p:cNvPr id="6148" name="Text Box 4"/>
          <p:cNvSpPr txBox="1">
            <a:spLocks noChangeArrowheads="1"/>
          </p:cNvSpPr>
          <p:nvPr/>
        </p:nvSpPr>
        <p:spPr bwMode="auto">
          <a:xfrm>
            <a:off x="844651" y="2514802"/>
            <a:ext cx="2286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向量表示：</a:t>
            </a:r>
          </a:p>
        </p:txBody>
      </p:sp>
      <p:graphicFrame>
        <p:nvGraphicFramePr>
          <p:cNvPr id="6149" name="Object 5"/>
          <p:cNvGraphicFramePr>
            <a:graphicFrameLocks noChangeAspect="1"/>
          </p:cNvGraphicFramePr>
          <p:nvPr/>
        </p:nvGraphicFramePr>
        <p:xfrm>
          <a:off x="1908024" y="3213302"/>
          <a:ext cx="5810250" cy="762000"/>
        </p:xfrm>
        <a:graphic>
          <a:graphicData uri="http://schemas.openxmlformats.org/presentationml/2006/ole">
            <mc:AlternateContent xmlns:mc="http://schemas.openxmlformats.org/markup-compatibility/2006">
              <mc:Choice xmlns:v="urn:schemas-microsoft-com:vml" Requires="v">
                <p:oleObj spid="_x0000_s1059" r:id="rId3" imgW="5815080" imgH="761760" progId="Word.Document.8">
                  <p:embed/>
                </p:oleObj>
              </mc:Choice>
              <mc:Fallback>
                <p:oleObj r:id="rId3" imgW="5815080" imgH="7617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024" y="3213302"/>
                        <a:ext cx="581025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0" name="Group 6"/>
          <p:cNvGrpSpPr>
            <a:grpSpLocks/>
          </p:cNvGrpSpPr>
          <p:nvPr/>
        </p:nvGrpSpPr>
        <p:grpSpPr bwMode="auto">
          <a:xfrm>
            <a:off x="6300611" y="1341564"/>
            <a:ext cx="1122841" cy="1631849"/>
            <a:chOff x="0" y="0"/>
            <a:chExt cx="707" cy="1028"/>
          </a:xfrm>
        </p:grpSpPr>
        <p:grpSp>
          <p:nvGrpSpPr>
            <p:cNvPr id="6151" name="Group 7"/>
            <p:cNvGrpSpPr>
              <a:grpSpLocks/>
            </p:cNvGrpSpPr>
            <p:nvPr/>
          </p:nvGrpSpPr>
          <p:grpSpPr bwMode="auto">
            <a:xfrm>
              <a:off x="40" y="0"/>
              <a:ext cx="632" cy="1028"/>
              <a:chOff x="0" y="0"/>
              <a:chExt cx="720" cy="1172"/>
            </a:xfrm>
          </p:grpSpPr>
          <p:sp>
            <p:nvSpPr>
              <p:cNvPr id="6152" name="Line 8"/>
              <p:cNvSpPr>
                <a:spLocks noChangeShapeType="1"/>
              </p:cNvSpPr>
              <p:nvPr/>
            </p:nvSpPr>
            <p:spPr bwMode="auto">
              <a:xfrm flipV="1">
                <a:off x="0" y="192"/>
                <a:ext cx="720" cy="720"/>
              </a:xfrm>
              <a:prstGeom prst="line">
                <a:avLst/>
              </a:prstGeom>
              <a:noFill/>
              <a:ln w="28575" cmpd="sng">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6153" name="Object 9"/>
              <p:cNvGraphicFramePr>
                <a:graphicFrameLocks noChangeAspect="1"/>
              </p:cNvGraphicFramePr>
              <p:nvPr/>
            </p:nvGraphicFramePr>
            <p:xfrm>
              <a:off x="20" y="884"/>
              <a:ext cx="328" cy="288"/>
            </p:xfrm>
            <a:graphic>
              <a:graphicData uri="http://schemas.openxmlformats.org/presentationml/2006/ole">
                <mc:AlternateContent xmlns:mc="http://schemas.openxmlformats.org/markup-compatibility/2006">
                  <mc:Choice xmlns:v="urn:schemas-microsoft-com:vml" Requires="v">
                    <p:oleObj spid="_x0000_s1060" r:id="rId5" imgW="521017" imgH="457517" progId="Equation.3">
                      <p:embed/>
                    </p:oleObj>
                  </mc:Choice>
                  <mc:Fallback>
                    <p:oleObj r:id="rId5" imgW="521017" imgH="457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 y="884"/>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10"/>
              <p:cNvGraphicFramePr>
                <a:graphicFrameLocks noChangeAspect="1"/>
              </p:cNvGraphicFramePr>
              <p:nvPr/>
            </p:nvGraphicFramePr>
            <p:xfrm>
              <a:off x="289" y="0"/>
              <a:ext cx="335" cy="288"/>
            </p:xfrm>
            <a:graphic>
              <a:graphicData uri="http://schemas.openxmlformats.org/presentationml/2006/ole">
                <mc:AlternateContent xmlns:mc="http://schemas.openxmlformats.org/markup-compatibility/2006">
                  <mc:Choice xmlns:v="urn:schemas-microsoft-com:vml" Requires="v">
                    <p:oleObj spid="_x0000_s1061" r:id="rId7" imgW="533717" imgH="457517" progId="Equation.3">
                      <p:embed/>
                    </p:oleObj>
                  </mc:Choice>
                  <mc:Fallback>
                    <p:oleObj r:id="rId7" imgW="533717" imgH="4575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 y="0"/>
                            <a:ext cx="33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55" name="Object 11"/>
            <p:cNvGraphicFramePr>
              <a:graphicFrameLocks noChangeAspect="1"/>
            </p:cNvGraphicFramePr>
            <p:nvPr/>
          </p:nvGraphicFramePr>
          <p:xfrm>
            <a:off x="0" y="788"/>
            <a:ext cx="71" cy="63"/>
          </p:xfrm>
          <a:graphic>
            <a:graphicData uri="http://schemas.openxmlformats.org/presentationml/2006/ole">
              <mc:AlternateContent xmlns:mc="http://schemas.openxmlformats.org/markup-compatibility/2006">
                <mc:Choice xmlns:v="urn:schemas-microsoft-com:vml" Requires="v">
                  <p:oleObj spid="_x0000_s1062" r:id="rId9" imgW="114716" imgH="102005" progId="Equation.3">
                    <p:embed/>
                  </p:oleObj>
                </mc:Choice>
                <mc:Fallback>
                  <p:oleObj r:id="rId9" imgW="114716" imgH="10200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788"/>
                          <a:ext cx="71"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 name="Object 12"/>
            <p:cNvGraphicFramePr>
              <a:graphicFrameLocks noChangeAspect="1"/>
            </p:cNvGraphicFramePr>
            <p:nvPr/>
          </p:nvGraphicFramePr>
          <p:xfrm>
            <a:off x="636" y="132"/>
            <a:ext cx="71" cy="63"/>
          </p:xfrm>
          <a:graphic>
            <a:graphicData uri="http://schemas.openxmlformats.org/presentationml/2006/ole">
              <mc:AlternateContent xmlns:mc="http://schemas.openxmlformats.org/markup-compatibility/2006">
                <mc:Choice xmlns:v="urn:schemas-microsoft-com:vml" Requires="v">
                  <p:oleObj spid="_x0000_s1063" r:id="rId11" imgW="114716" imgH="102005" progId="Equation.3">
                    <p:embed/>
                  </p:oleObj>
                </mc:Choice>
                <mc:Fallback>
                  <p:oleObj r:id="rId11" imgW="114716" imgH="10200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 y="132"/>
                          <a:ext cx="71"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57" name="Object 13"/>
          <p:cNvGraphicFramePr>
            <a:graphicFrameLocks noChangeAspect="1"/>
          </p:cNvGraphicFramePr>
          <p:nvPr/>
        </p:nvGraphicFramePr>
        <p:xfrm>
          <a:off x="2667000" y="2655913"/>
          <a:ext cx="240393" cy="316492"/>
        </p:xfrm>
        <a:graphic>
          <a:graphicData uri="http://schemas.openxmlformats.org/presentationml/2006/ole">
            <mc:AlternateContent xmlns:mc="http://schemas.openxmlformats.org/markup-compatibility/2006">
              <mc:Choice xmlns:v="urn:schemas-microsoft-com:vml" Requires="v">
                <p:oleObj spid="_x0000_s1064" r:id="rId12" imgW="241617" imgH="317817" progId="Equation.3">
                  <p:embed/>
                </p:oleObj>
              </mc:Choice>
              <mc:Fallback>
                <p:oleObj r:id="rId12" imgW="241617" imgH="31781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2655913"/>
                        <a:ext cx="240393" cy="31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8" name="Group 14"/>
          <p:cNvGrpSpPr>
            <a:grpSpLocks/>
          </p:cNvGrpSpPr>
          <p:nvPr/>
        </p:nvGrpSpPr>
        <p:grpSpPr bwMode="auto">
          <a:xfrm>
            <a:off x="3200198" y="2514802"/>
            <a:ext cx="2133802" cy="596698"/>
            <a:chOff x="0" y="0"/>
            <a:chExt cx="1344" cy="376"/>
          </a:xfrm>
        </p:grpSpPr>
        <p:grpSp>
          <p:nvGrpSpPr>
            <p:cNvPr id="6159" name="Group 15"/>
            <p:cNvGrpSpPr>
              <a:grpSpLocks/>
            </p:cNvGrpSpPr>
            <p:nvPr/>
          </p:nvGrpSpPr>
          <p:grpSpPr bwMode="auto">
            <a:xfrm>
              <a:off x="148" y="80"/>
              <a:ext cx="648" cy="296"/>
              <a:chOff x="0" y="0"/>
              <a:chExt cx="648" cy="296"/>
            </a:xfrm>
          </p:grpSpPr>
          <p:graphicFrame>
            <p:nvGraphicFramePr>
              <p:cNvPr id="6160" name="Object 16"/>
              <p:cNvGraphicFramePr>
                <a:graphicFrameLocks noChangeAspect="1"/>
              </p:cNvGraphicFramePr>
              <p:nvPr/>
            </p:nvGraphicFramePr>
            <p:xfrm>
              <a:off x="0" y="8"/>
              <a:ext cx="648" cy="288"/>
            </p:xfrm>
            <a:graphic>
              <a:graphicData uri="http://schemas.openxmlformats.org/presentationml/2006/ole">
                <mc:AlternateContent xmlns:mc="http://schemas.openxmlformats.org/markup-compatibility/2006">
                  <mc:Choice xmlns:v="urn:schemas-microsoft-com:vml" Requires="v">
                    <p:oleObj spid="_x0000_s1065" r:id="rId14" imgW="1029464" imgH="457716" progId="Equation.3">
                      <p:embed/>
                    </p:oleObj>
                  </mc:Choice>
                  <mc:Fallback>
                    <p:oleObj r:id="rId14" imgW="1029464" imgH="45771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8"/>
                            <a:ext cx="6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Line 17"/>
              <p:cNvSpPr>
                <a:spLocks noChangeShapeType="1"/>
              </p:cNvSpPr>
              <p:nvPr/>
            </p:nvSpPr>
            <p:spPr bwMode="auto">
              <a:xfrm>
                <a:off x="36" y="0"/>
                <a:ext cx="576" cy="0"/>
              </a:xfrm>
              <a:prstGeom prst="line">
                <a:avLst/>
              </a:prstGeom>
              <a:noFill/>
              <a:ln w="9525" cmpd="sng">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6162" name="Text Box 18"/>
            <p:cNvSpPr txBox="1">
              <a:spLocks noChangeArrowheads="1"/>
            </p:cNvSpPr>
            <p:nvPr/>
          </p:nvSpPr>
          <p:spPr bwMode="auto">
            <a:xfrm>
              <a:off x="0" y="0"/>
              <a:ext cx="1344" cy="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endParaRPr lang="zh-CN" altLang="zh-CN" sz="3207" b="1">
                <a:solidFill>
                  <a:srgbClr val="0033CC"/>
                </a:solidFill>
                <a:latin typeface="Times New Roman" panose="02020603050405020304" pitchFamily="18" charset="0"/>
              </a:endParaRPr>
            </a:p>
          </p:txBody>
        </p:sp>
      </p:grpSp>
      <p:sp>
        <p:nvSpPr>
          <p:cNvPr id="6163" name="Text Box 19"/>
          <p:cNvSpPr txBox="1">
            <a:spLocks noChangeArrowheads="1"/>
          </p:cNvSpPr>
          <p:nvPr/>
        </p:nvSpPr>
        <p:spPr bwMode="auto">
          <a:xfrm>
            <a:off x="2590901" y="4527651"/>
            <a:ext cx="312409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模长为1的向量.</a:t>
            </a:r>
          </a:p>
        </p:txBody>
      </p:sp>
      <p:sp>
        <p:nvSpPr>
          <p:cNvPr id="6164" name="Text Box 20"/>
          <p:cNvSpPr txBox="1">
            <a:spLocks noChangeArrowheads="1"/>
          </p:cNvSpPr>
          <p:nvPr/>
        </p:nvSpPr>
        <p:spPr bwMode="auto">
          <a:xfrm>
            <a:off x="844651" y="5183314"/>
            <a:ext cx="175280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零向量：</a:t>
            </a:r>
          </a:p>
        </p:txBody>
      </p:sp>
      <p:sp>
        <p:nvSpPr>
          <p:cNvPr id="6165" name="Text Box 21"/>
          <p:cNvSpPr txBox="1">
            <a:spLocks noChangeArrowheads="1"/>
          </p:cNvSpPr>
          <p:nvPr/>
        </p:nvSpPr>
        <p:spPr bwMode="auto">
          <a:xfrm>
            <a:off x="2286000" y="5195913"/>
            <a:ext cx="653445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en-US" sz="2794" b="1">
                <a:solidFill>
                  <a:srgbClr val="0033CC"/>
                </a:solidFill>
                <a:latin typeface="黑体" panose="02010609060101010101" pitchFamily="49" charset="-122"/>
                <a:ea typeface="黑体" panose="02010609060101010101" pitchFamily="49" charset="-122"/>
              </a:rPr>
              <a:t>模长为0的向量</a:t>
            </a:r>
            <a:r>
              <a:rPr lang="zh-CN" altLang="en-US" sz="2000" b="1">
                <a:solidFill>
                  <a:srgbClr val="0033CC"/>
                </a:solidFill>
                <a:latin typeface="黑体" panose="02010609060101010101" pitchFamily="49" charset="-122"/>
                <a:ea typeface="黑体" panose="02010609060101010101" pitchFamily="49" charset="-122"/>
              </a:rPr>
              <a:t>(</a:t>
            </a:r>
            <a:r>
              <a:rPr lang="zh-CN" altLang="en-US" sz="2000" b="1">
                <a:solidFill>
                  <a:srgbClr val="0033CC"/>
                </a:solidFill>
                <a:latin typeface="Times New Roman" panose="02020603050405020304" pitchFamily="18" charset="0"/>
              </a:rPr>
              <a:t>零向量以任何方向作为其方向</a:t>
            </a:r>
            <a:r>
              <a:rPr lang="zh-CN" altLang="en-US" sz="2000" b="1">
                <a:solidFill>
                  <a:srgbClr val="0033CC"/>
                </a:solidFill>
                <a:latin typeface="黑体" panose="02010609060101010101" pitchFamily="49" charset="-122"/>
                <a:ea typeface="黑体" panose="02010609060101010101" pitchFamily="49" charset="-122"/>
              </a:rPr>
              <a:t>).</a:t>
            </a:r>
          </a:p>
        </p:txBody>
      </p:sp>
      <p:graphicFrame>
        <p:nvGraphicFramePr>
          <p:cNvPr id="6166" name="Object 22"/>
          <p:cNvGraphicFramePr>
            <a:graphicFrameLocks noChangeAspect="1"/>
          </p:cNvGraphicFramePr>
          <p:nvPr/>
        </p:nvGraphicFramePr>
        <p:xfrm>
          <a:off x="8388048" y="5300738"/>
          <a:ext cx="215195" cy="404687"/>
        </p:xfrm>
        <a:graphic>
          <a:graphicData uri="http://schemas.openxmlformats.org/presentationml/2006/ole">
            <mc:AlternateContent xmlns:mc="http://schemas.openxmlformats.org/markup-compatibility/2006">
              <mc:Choice xmlns:v="urn:schemas-microsoft-com:vml" Requires="v">
                <p:oleObj spid="_x0000_s1066" r:id="rId16" imgW="216123" imgH="406541" progId="Equation.3">
                  <p:embed/>
                </p:oleObj>
              </mc:Choice>
              <mc:Fallback>
                <p:oleObj r:id="rId16" imgW="216123" imgH="40654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88048" y="5300738"/>
                        <a:ext cx="215195"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7" name="Object 23"/>
          <p:cNvGraphicFramePr>
            <a:graphicFrameLocks noChangeAspect="1"/>
          </p:cNvGraphicFramePr>
          <p:nvPr/>
        </p:nvGraphicFramePr>
        <p:xfrm>
          <a:off x="5508877" y="3861405"/>
          <a:ext cx="493385" cy="404183"/>
        </p:xfrm>
        <a:graphic>
          <a:graphicData uri="http://schemas.openxmlformats.org/presentationml/2006/ole">
            <mc:AlternateContent xmlns:mc="http://schemas.openxmlformats.org/markup-compatibility/2006">
              <mc:Choice xmlns:v="urn:schemas-microsoft-com:vml" Requires="v">
                <p:oleObj spid="_x0000_s1067" r:id="rId18" imgW="495402" imgH="406541" progId="Equation.3">
                  <p:embed/>
                </p:oleObj>
              </mc:Choice>
              <mc:Fallback>
                <p:oleObj r:id="rId18" imgW="495402" imgH="406541"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08877" y="3861405"/>
                        <a:ext cx="493385" cy="404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68" name="Group 24"/>
          <p:cNvGrpSpPr>
            <a:grpSpLocks/>
          </p:cNvGrpSpPr>
          <p:nvPr/>
        </p:nvGrpSpPr>
        <p:grpSpPr bwMode="auto">
          <a:xfrm>
            <a:off x="6443738" y="3716262"/>
            <a:ext cx="2133298" cy="597203"/>
            <a:chOff x="0" y="0"/>
            <a:chExt cx="1344" cy="376"/>
          </a:xfrm>
        </p:grpSpPr>
        <p:grpSp>
          <p:nvGrpSpPr>
            <p:cNvPr id="6169" name="Group 25"/>
            <p:cNvGrpSpPr>
              <a:grpSpLocks/>
            </p:cNvGrpSpPr>
            <p:nvPr/>
          </p:nvGrpSpPr>
          <p:grpSpPr bwMode="auto">
            <a:xfrm>
              <a:off x="148" y="80"/>
              <a:ext cx="648" cy="296"/>
              <a:chOff x="0" y="0"/>
              <a:chExt cx="648" cy="296"/>
            </a:xfrm>
          </p:grpSpPr>
          <p:graphicFrame>
            <p:nvGraphicFramePr>
              <p:cNvPr id="6170" name="Object 26"/>
              <p:cNvGraphicFramePr>
                <a:graphicFrameLocks noChangeAspect="1"/>
              </p:cNvGraphicFramePr>
              <p:nvPr/>
            </p:nvGraphicFramePr>
            <p:xfrm>
              <a:off x="0" y="8"/>
              <a:ext cx="648" cy="288"/>
            </p:xfrm>
            <a:graphic>
              <a:graphicData uri="http://schemas.openxmlformats.org/presentationml/2006/ole">
                <mc:AlternateContent xmlns:mc="http://schemas.openxmlformats.org/markup-compatibility/2006">
                  <mc:Choice xmlns:v="urn:schemas-microsoft-com:vml" Requires="v">
                    <p:oleObj spid="_x0000_s1068" r:id="rId20" imgW="1029464" imgH="457716" progId="Equation.3">
                      <p:embed/>
                    </p:oleObj>
                  </mc:Choice>
                  <mc:Fallback>
                    <p:oleObj r:id="rId20" imgW="1029464" imgH="45771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8"/>
                            <a:ext cx="6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1" name="Line 27"/>
              <p:cNvSpPr>
                <a:spLocks noChangeShapeType="1"/>
              </p:cNvSpPr>
              <p:nvPr/>
            </p:nvSpPr>
            <p:spPr bwMode="auto">
              <a:xfrm>
                <a:off x="36" y="0"/>
                <a:ext cx="576" cy="0"/>
              </a:xfrm>
              <a:prstGeom prst="line">
                <a:avLst/>
              </a:prstGeom>
              <a:noFill/>
              <a:ln w="9525" cmpd="sng">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6172" name="Text Box 28"/>
            <p:cNvSpPr txBox="1">
              <a:spLocks noChangeArrowheads="1"/>
            </p:cNvSpPr>
            <p:nvPr/>
          </p:nvSpPr>
          <p:spPr bwMode="auto">
            <a:xfrm>
              <a:off x="0" y="0"/>
              <a:ext cx="1344" cy="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3207" b="1">
                  <a:solidFill>
                    <a:srgbClr val="0033CC"/>
                  </a:solidFill>
                  <a:latin typeface="Times New Roman" panose="02020603050405020304" pitchFamily="18" charset="0"/>
                </a:rPr>
                <a:t>|           |</a:t>
              </a:r>
            </a:p>
          </p:txBody>
        </p:sp>
      </p:grpSp>
      <p:sp>
        <p:nvSpPr>
          <p:cNvPr id="6173" name="Rectangle 29"/>
          <p:cNvSpPr>
            <a:spLocks noChangeArrowheads="1"/>
          </p:cNvSpPr>
          <p:nvPr/>
        </p:nvSpPr>
        <p:spPr bwMode="auto">
          <a:xfrm>
            <a:off x="844651" y="3824111"/>
            <a:ext cx="2719413"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向量的模(大小):</a:t>
            </a:r>
          </a:p>
        </p:txBody>
      </p:sp>
      <p:sp>
        <p:nvSpPr>
          <p:cNvPr id="6174" name="Rectangle 30"/>
          <p:cNvSpPr>
            <a:spLocks noChangeArrowheads="1"/>
          </p:cNvSpPr>
          <p:nvPr/>
        </p:nvSpPr>
        <p:spPr bwMode="auto">
          <a:xfrm>
            <a:off x="3492500" y="3789338"/>
            <a:ext cx="216116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线段的长度.</a:t>
            </a:r>
          </a:p>
        </p:txBody>
      </p:sp>
      <p:sp>
        <p:nvSpPr>
          <p:cNvPr id="6175" name="Rectangle 31"/>
          <p:cNvSpPr>
            <a:spLocks noChangeArrowheads="1"/>
          </p:cNvSpPr>
          <p:nvPr/>
        </p:nvSpPr>
        <p:spPr bwMode="auto">
          <a:xfrm>
            <a:off x="844651" y="4497413"/>
            <a:ext cx="2142873"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单位向量：</a:t>
            </a:r>
          </a:p>
        </p:txBody>
      </p:sp>
      <p:sp>
        <p:nvSpPr>
          <p:cNvPr id="6176" name="Text Box 32"/>
          <p:cNvSpPr txBox="1">
            <a:spLocks noChangeArrowheads="1"/>
          </p:cNvSpPr>
          <p:nvPr/>
        </p:nvSpPr>
        <p:spPr bwMode="auto">
          <a:xfrm>
            <a:off x="5938762" y="3789338"/>
            <a:ext cx="685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或</a:t>
            </a:r>
          </a:p>
        </p:txBody>
      </p:sp>
      <p:sp>
        <p:nvSpPr>
          <p:cNvPr id="6177" name="Text Box 33"/>
          <p:cNvSpPr txBox="1">
            <a:spLocks noChangeArrowheads="1"/>
          </p:cNvSpPr>
          <p:nvPr/>
        </p:nvSpPr>
        <p:spPr bwMode="auto">
          <a:xfrm>
            <a:off x="2919992" y="2546552"/>
            <a:ext cx="6853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或</a:t>
            </a:r>
          </a:p>
        </p:txBody>
      </p:sp>
      <p:sp>
        <p:nvSpPr>
          <p:cNvPr id="6178" name="Rectangle 34"/>
          <p:cNvSpPr>
            <a:spLocks noChangeArrowheads="1"/>
          </p:cNvSpPr>
          <p:nvPr/>
        </p:nvSpPr>
        <p:spPr bwMode="auto">
          <a:xfrm>
            <a:off x="900087" y="495905"/>
            <a:ext cx="4129012" cy="70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4001" b="1">
                <a:solidFill>
                  <a:srgbClr val="007572"/>
                </a:solidFill>
                <a:latin typeface="Times New Roman" panose="02020603050405020304" pitchFamily="18" charset="0"/>
                <a:ea typeface="黑体" panose="02010609060101010101" pitchFamily="49" charset="-122"/>
              </a:rPr>
              <a:t>一、向量的概念</a:t>
            </a:r>
          </a:p>
        </p:txBody>
      </p:sp>
      <p:graphicFrame>
        <p:nvGraphicFramePr>
          <p:cNvPr id="6179" name="Object 35"/>
          <p:cNvGraphicFramePr>
            <a:graphicFrameLocks noGrp="1" noChangeAspect="1"/>
          </p:cNvGraphicFramePr>
          <p:nvPr>
            <p:ph/>
          </p:nvPr>
        </p:nvGraphicFramePr>
        <p:xfrm>
          <a:off x="5148036" y="4436937"/>
          <a:ext cx="1729115" cy="804837"/>
        </p:xfrm>
        <a:graphic>
          <a:graphicData uri="http://schemas.openxmlformats.org/presentationml/2006/ole">
            <mc:AlternateContent xmlns:mc="http://schemas.openxmlformats.org/markup-compatibility/2006">
              <mc:Choice xmlns:v="urn:schemas-microsoft-com:vml" Requires="v">
                <p:oleObj spid="_x0000_s1069" r:id="rId21" imgW="559360" imgH="419599" progId="Equation.3">
                  <p:embed/>
                </p:oleObj>
              </mc:Choice>
              <mc:Fallback>
                <p:oleObj r:id="rId21" imgW="559360" imgH="419599" progId="Equation.3">
                  <p:embed/>
                  <p:pic>
                    <p:nvPicPr>
                      <p:cNvPr id="0" name=""/>
                      <p:cNvPicPr>
                        <a:picLocks noGrp="1" noRot="1"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48036" y="4436937"/>
                        <a:ext cx="1729115" cy="80483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6083303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47"/>
                                        </p:tgtEl>
                                        <p:attrNameLst>
                                          <p:attrName>style.visibility</p:attrName>
                                        </p:attrNameLst>
                                      </p:cBhvr>
                                      <p:to>
                                        <p:strVal val="visible"/>
                                      </p:to>
                                    </p:set>
                                    <p:animEffect transition="in" filter="wipe(left)">
                                      <p:cBhvr>
                                        <p:cTn id="11" dur="500"/>
                                        <p:tgtEl>
                                          <p:spTgt spid="61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48"/>
                                        </p:tgtEl>
                                        <p:attrNameLst>
                                          <p:attrName>style.visibility</p:attrName>
                                        </p:attrNameLst>
                                      </p:cBhvr>
                                      <p:to>
                                        <p:strVal val="visible"/>
                                      </p:to>
                                    </p:set>
                                    <p:animEffect transition="in" filter="wipe(left)">
                                      <p:cBhvr>
                                        <p:cTn id="16" dur="500"/>
                                        <p:tgtEl>
                                          <p:spTgt spid="614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157"/>
                                        </p:tgtEl>
                                        <p:attrNameLst>
                                          <p:attrName>style.visibility</p:attrName>
                                        </p:attrNameLst>
                                      </p:cBhvr>
                                      <p:to>
                                        <p:strVal val="visible"/>
                                      </p:to>
                                    </p:set>
                                    <p:animEffect transition="in" filter="wipe(left)">
                                      <p:cBhvr>
                                        <p:cTn id="20" dur="500"/>
                                        <p:tgtEl>
                                          <p:spTgt spid="6157"/>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177"/>
                                        </p:tgtEl>
                                        <p:attrNameLst>
                                          <p:attrName>style.visibility</p:attrName>
                                        </p:attrNameLst>
                                      </p:cBhvr>
                                      <p:to>
                                        <p:strVal val="visible"/>
                                      </p:to>
                                    </p:set>
                                    <p:animEffect transition="in" filter="wipe(left)">
                                      <p:cBhvr>
                                        <p:cTn id="24" dur="500"/>
                                        <p:tgtEl>
                                          <p:spTgt spid="6177"/>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6158"/>
                                        </p:tgtEl>
                                        <p:attrNameLst>
                                          <p:attrName>style.visibility</p:attrName>
                                        </p:attrNameLst>
                                      </p:cBhvr>
                                      <p:to>
                                        <p:strVal val="visible"/>
                                      </p:to>
                                    </p:set>
                                    <p:animEffect transition="in" filter="wipe(left)">
                                      <p:cBhvr>
                                        <p:cTn id="28" dur="500"/>
                                        <p:tgtEl>
                                          <p:spTgt spid="61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150"/>
                                        </p:tgtEl>
                                        <p:attrNameLst>
                                          <p:attrName>style.visibility</p:attrName>
                                        </p:attrNameLst>
                                      </p:cBhvr>
                                      <p:to>
                                        <p:strVal val="visible"/>
                                      </p:to>
                                    </p:set>
                                    <p:animEffect transition="in" filter="wipe(left)">
                                      <p:cBhvr>
                                        <p:cTn id="33" dur="500"/>
                                        <p:tgtEl>
                                          <p:spTgt spid="615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149"/>
                                        </p:tgtEl>
                                        <p:attrNameLst>
                                          <p:attrName>style.visibility</p:attrName>
                                        </p:attrNameLst>
                                      </p:cBhvr>
                                      <p:to>
                                        <p:strVal val="visible"/>
                                      </p:to>
                                    </p:set>
                                    <p:animEffect transition="in" filter="wipe(left)">
                                      <p:cBhvr>
                                        <p:cTn id="38" dur="500"/>
                                        <p:tgtEl>
                                          <p:spTgt spid="614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173"/>
                                        </p:tgtEl>
                                        <p:attrNameLst>
                                          <p:attrName>style.visibility</p:attrName>
                                        </p:attrNameLst>
                                      </p:cBhvr>
                                      <p:to>
                                        <p:strVal val="visible"/>
                                      </p:to>
                                    </p:set>
                                    <p:animEffect transition="in" filter="wipe(left)">
                                      <p:cBhvr>
                                        <p:cTn id="43" dur="500"/>
                                        <p:tgtEl>
                                          <p:spTgt spid="6173"/>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6174"/>
                                        </p:tgtEl>
                                        <p:attrNameLst>
                                          <p:attrName>style.visibility</p:attrName>
                                        </p:attrNameLst>
                                      </p:cBhvr>
                                      <p:to>
                                        <p:strVal val="visible"/>
                                      </p:to>
                                    </p:set>
                                    <p:animEffect transition="in" filter="wipe(left)">
                                      <p:cBhvr>
                                        <p:cTn id="47" dur="500"/>
                                        <p:tgtEl>
                                          <p:spTgt spid="6174"/>
                                        </p:tgtEl>
                                      </p:cBhvr>
                                    </p:animEffect>
                                  </p:childTnLst>
                                </p:cTn>
                              </p:par>
                            </p:childTnLst>
                          </p:cTn>
                        </p:par>
                        <p:par>
                          <p:cTn id="48" fill="hold" nodeType="afterGroup">
                            <p:stCondLst>
                              <p:cond delay="1000"/>
                            </p:stCondLst>
                            <p:childTnLst>
                              <p:par>
                                <p:cTn id="49" presetID="22" presetClass="entr" presetSubtype="8" fill="hold" nodeType="afterEffect">
                                  <p:stCondLst>
                                    <p:cond delay="0"/>
                                  </p:stCondLst>
                                  <p:childTnLst>
                                    <p:set>
                                      <p:cBhvr>
                                        <p:cTn id="50" dur="1" fill="hold">
                                          <p:stCondLst>
                                            <p:cond delay="0"/>
                                          </p:stCondLst>
                                        </p:cTn>
                                        <p:tgtEl>
                                          <p:spTgt spid="6167"/>
                                        </p:tgtEl>
                                        <p:attrNameLst>
                                          <p:attrName>style.visibility</p:attrName>
                                        </p:attrNameLst>
                                      </p:cBhvr>
                                      <p:to>
                                        <p:strVal val="visible"/>
                                      </p:to>
                                    </p:set>
                                    <p:animEffect transition="in" filter="wipe(left)">
                                      <p:cBhvr>
                                        <p:cTn id="51" dur="500"/>
                                        <p:tgtEl>
                                          <p:spTgt spid="6167"/>
                                        </p:tgtEl>
                                      </p:cBhvr>
                                    </p:animEffect>
                                  </p:childTnLst>
                                </p:cTn>
                              </p:par>
                            </p:childTnLst>
                          </p:cTn>
                        </p:par>
                        <p:par>
                          <p:cTn id="52" fill="hold" nodeType="afterGroup">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6176"/>
                                        </p:tgtEl>
                                        <p:attrNameLst>
                                          <p:attrName>style.visibility</p:attrName>
                                        </p:attrNameLst>
                                      </p:cBhvr>
                                      <p:to>
                                        <p:strVal val="visible"/>
                                      </p:to>
                                    </p:set>
                                    <p:animEffect transition="in" filter="wipe(left)">
                                      <p:cBhvr>
                                        <p:cTn id="55" dur="500"/>
                                        <p:tgtEl>
                                          <p:spTgt spid="6176"/>
                                        </p:tgtEl>
                                      </p:cBhvr>
                                    </p:animEffect>
                                  </p:childTnLst>
                                </p:cTn>
                              </p:par>
                            </p:childTnLst>
                          </p:cTn>
                        </p:par>
                        <p:par>
                          <p:cTn id="56" fill="hold" nodeType="afterGroup">
                            <p:stCondLst>
                              <p:cond delay="2000"/>
                            </p:stCondLst>
                            <p:childTnLst>
                              <p:par>
                                <p:cTn id="57" presetID="22" presetClass="entr" presetSubtype="8" fill="hold" nodeType="afterEffect">
                                  <p:stCondLst>
                                    <p:cond delay="0"/>
                                  </p:stCondLst>
                                  <p:childTnLst>
                                    <p:set>
                                      <p:cBhvr>
                                        <p:cTn id="58" dur="1" fill="hold">
                                          <p:stCondLst>
                                            <p:cond delay="0"/>
                                          </p:stCondLst>
                                        </p:cTn>
                                        <p:tgtEl>
                                          <p:spTgt spid="6168"/>
                                        </p:tgtEl>
                                        <p:attrNameLst>
                                          <p:attrName>style.visibility</p:attrName>
                                        </p:attrNameLst>
                                      </p:cBhvr>
                                      <p:to>
                                        <p:strVal val="visible"/>
                                      </p:to>
                                    </p:set>
                                    <p:animEffect transition="in" filter="wipe(left)">
                                      <p:cBhvr>
                                        <p:cTn id="59" dur="500"/>
                                        <p:tgtEl>
                                          <p:spTgt spid="616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175"/>
                                        </p:tgtEl>
                                        <p:attrNameLst>
                                          <p:attrName>style.visibility</p:attrName>
                                        </p:attrNameLst>
                                      </p:cBhvr>
                                      <p:to>
                                        <p:strVal val="visible"/>
                                      </p:to>
                                    </p:set>
                                    <p:animEffect transition="in" filter="wipe(left)">
                                      <p:cBhvr>
                                        <p:cTn id="64" dur="500"/>
                                        <p:tgtEl>
                                          <p:spTgt spid="6175"/>
                                        </p:tgtEl>
                                      </p:cBhvr>
                                    </p:animEffect>
                                  </p:childTnLst>
                                </p:cTn>
                              </p:par>
                            </p:childTnLst>
                          </p:cTn>
                        </p:par>
                        <p:par>
                          <p:cTn id="65" fill="hold" nodeType="afterGroup">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6163"/>
                                        </p:tgtEl>
                                        <p:attrNameLst>
                                          <p:attrName>style.visibility</p:attrName>
                                        </p:attrNameLst>
                                      </p:cBhvr>
                                      <p:to>
                                        <p:strVal val="visible"/>
                                      </p:to>
                                    </p:set>
                                    <p:animEffect transition="in" filter="wipe(left)">
                                      <p:cBhvr>
                                        <p:cTn id="68" dur="500"/>
                                        <p:tgtEl>
                                          <p:spTgt spid="6163"/>
                                        </p:tgtEl>
                                      </p:cBhvr>
                                    </p:animEffect>
                                  </p:childTnLst>
                                </p:cTn>
                              </p:par>
                            </p:childTnLst>
                          </p:cTn>
                        </p:par>
                        <p:par>
                          <p:cTn id="69" fill="hold" nodeType="afterGroup">
                            <p:stCondLst>
                              <p:cond delay="1000"/>
                            </p:stCondLst>
                            <p:childTnLst>
                              <p:par>
                                <p:cTn id="70" presetID="22" presetClass="entr" presetSubtype="8" fill="hold" nodeType="afterEffect">
                                  <p:stCondLst>
                                    <p:cond delay="0"/>
                                  </p:stCondLst>
                                  <p:childTnLst>
                                    <p:set>
                                      <p:cBhvr>
                                        <p:cTn id="71" dur="1" fill="hold">
                                          <p:stCondLst>
                                            <p:cond delay="0"/>
                                          </p:stCondLst>
                                        </p:cTn>
                                        <p:tgtEl>
                                          <p:spTgt spid="6179"/>
                                        </p:tgtEl>
                                        <p:attrNameLst>
                                          <p:attrName>style.visibility</p:attrName>
                                        </p:attrNameLst>
                                      </p:cBhvr>
                                      <p:to>
                                        <p:strVal val="visible"/>
                                      </p:to>
                                    </p:set>
                                    <p:animEffect transition="in" filter="wipe(left)">
                                      <p:cBhvr>
                                        <p:cTn id="72" dur="500"/>
                                        <p:tgtEl>
                                          <p:spTgt spid="617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164"/>
                                        </p:tgtEl>
                                        <p:attrNameLst>
                                          <p:attrName>style.visibility</p:attrName>
                                        </p:attrNameLst>
                                      </p:cBhvr>
                                      <p:to>
                                        <p:strVal val="visible"/>
                                      </p:to>
                                    </p:set>
                                    <p:animEffect transition="in" filter="wipe(left)">
                                      <p:cBhvr>
                                        <p:cTn id="77" dur="500"/>
                                        <p:tgtEl>
                                          <p:spTgt spid="6164"/>
                                        </p:tgtEl>
                                      </p:cBhvr>
                                    </p:animEffect>
                                  </p:childTnLst>
                                </p:cTn>
                              </p:par>
                            </p:childTnLst>
                          </p:cTn>
                        </p:par>
                        <p:par>
                          <p:cTn id="78" fill="hold" nodeType="afterGroup">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6165"/>
                                        </p:tgtEl>
                                        <p:attrNameLst>
                                          <p:attrName>style.visibility</p:attrName>
                                        </p:attrNameLst>
                                      </p:cBhvr>
                                      <p:to>
                                        <p:strVal val="visible"/>
                                      </p:to>
                                    </p:set>
                                    <p:animEffect transition="in" filter="wipe(left)">
                                      <p:cBhvr>
                                        <p:cTn id="81" dur="500"/>
                                        <p:tgtEl>
                                          <p:spTgt spid="6165"/>
                                        </p:tgtEl>
                                      </p:cBhvr>
                                    </p:animEffect>
                                  </p:childTnLst>
                                </p:cTn>
                              </p:par>
                            </p:childTnLst>
                          </p:cTn>
                        </p:par>
                        <p:par>
                          <p:cTn id="82" fill="hold" nodeType="afterGroup">
                            <p:stCondLst>
                              <p:cond delay="1000"/>
                            </p:stCondLst>
                            <p:childTnLst>
                              <p:par>
                                <p:cTn id="83" presetID="22" presetClass="entr" presetSubtype="8" fill="hold" nodeType="afterEffect">
                                  <p:stCondLst>
                                    <p:cond delay="0"/>
                                  </p:stCondLst>
                                  <p:childTnLst>
                                    <p:set>
                                      <p:cBhvr>
                                        <p:cTn id="84" dur="1" fill="hold">
                                          <p:stCondLst>
                                            <p:cond delay="0"/>
                                          </p:stCondLst>
                                        </p:cTn>
                                        <p:tgtEl>
                                          <p:spTgt spid="6166"/>
                                        </p:tgtEl>
                                        <p:attrNameLst>
                                          <p:attrName>style.visibility</p:attrName>
                                        </p:attrNameLst>
                                      </p:cBhvr>
                                      <p:to>
                                        <p:strVal val="visible"/>
                                      </p:to>
                                    </p:set>
                                    <p:animEffect transition="in" filter="wipe(left)">
                                      <p:cBhvr>
                                        <p:cTn id="85" dur="500"/>
                                        <p:tgtEl>
                                          <p:spTgt spid="6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autoUpdateAnimBg="0"/>
      <p:bldP spid="6148" grpId="0" autoUpdateAnimBg="0"/>
      <p:bldP spid="6163" grpId="0" autoUpdateAnimBg="0"/>
      <p:bldP spid="6164" grpId="0" autoUpdateAnimBg="0"/>
      <p:bldP spid="6165" grpId="0" autoUpdateAnimBg="0"/>
      <p:bldP spid="6173" grpId="0" autoUpdateAnimBg="0"/>
      <p:bldP spid="6174" grpId="0" autoUpdateAnimBg="0"/>
      <p:bldP spid="6175" grpId="0" autoUpdateAnimBg="0"/>
      <p:bldP spid="6176" grpId="0" autoUpdateAnimBg="0"/>
      <p:bldP spid="617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174EB5E5-D026-46AA-A924-78567D1AE1D9}" type="slidenum">
              <a:rPr lang="zh-CN" altLang="zh-CN">
                <a:solidFill>
                  <a:srgbClr val="0033CC"/>
                </a:solidFill>
              </a:rPr>
              <a:pPr/>
              <a:t>4</a:t>
            </a:fld>
            <a:endParaRPr lang="zh-CN" altLang="zh-CN">
              <a:solidFill>
                <a:srgbClr val="0033CC"/>
              </a:solidFill>
            </a:endParaRPr>
          </a:p>
        </p:txBody>
      </p:sp>
      <p:sp>
        <p:nvSpPr>
          <p:cNvPr id="7170" name="Rectangle 2"/>
          <p:cNvSpPr>
            <a:spLocks noChangeArrowheads="1"/>
          </p:cNvSpPr>
          <p:nvPr/>
        </p:nvSpPr>
        <p:spPr bwMode="auto">
          <a:xfrm>
            <a:off x="755952" y="908151"/>
            <a:ext cx="198002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自由向量：</a:t>
            </a:r>
          </a:p>
        </p:txBody>
      </p:sp>
      <p:sp>
        <p:nvSpPr>
          <p:cNvPr id="7171" name="Rectangle 3"/>
          <p:cNvSpPr>
            <a:spLocks noChangeArrowheads="1"/>
          </p:cNvSpPr>
          <p:nvPr/>
        </p:nvSpPr>
        <p:spPr bwMode="auto">
          <a:xfrm>
            <a:off x="2536976" y="927302"/>
            <a:ext cx="4114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不考虑起点位置的向量.</a:t>
            </a:r>
          </a:p>
        </p:txBody>
      </p:sp>
      <p:sp>
        <p:nvSpPr>
          <p:cNvPr id="7172" name="Rectangle 4"/>
          <p:cNvSpPr>
            <a:spLocks noChangeArrowheads="1"/>
          </p:cNvSpPr>
          <p:nvPr/>
        </p:nvSpPr>
        <p:spPr bwMode="auto">
          <a:xfrm>
            <a:off x="755952" y="1700389"/>
            <a:ext cx="198002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相等向量：</a:t>
            </a:r>
          </a:p>
        </p:txBody>
      </p:sp>
      <p:sp>
        <p:nvSpPr>
          <p:cNvPr id="7173" name="Rectangle 5"/>
          <p:cNvSpPr>
            <a:spLocks noChangeArrowheads="1"/>
          </p:cNvSpPr>
          <p:nvPr/>
        </p:nvSpPr>
        <p:spPr bwMode="auto">
          <a:xfrm>
            <a:off x="2584349" y="1711476"/>
            <a:ext cx="516265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大小相等且方向相同的向量.</a:t>
            </a:r>
          </a:p>
        </p:txBody>
      </p:sp>
      <p:sp>
        <p:nvSpPr>
          <p:cNvPr id="7174" name="Rectangle 6"/>
          <p:cNvSpPr>
            <a:spLocks noChangeArrowheads="1"/>
          </p:cNvSpPr>
          <p:nvPr/>
        </p:nvSpPr>
        <p:spPr bwMode="auto">
          <a:xfrm>
            <a:off x="827012" y="3141738"/>
            <a:ext cx="162095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负向量：</a:t>
            </a:r>
          </a:p>
        </p:txBody>
      </p:sp>
      <p:sp>
        <p:nvSpPr>
          <p:cNvPr id="7175" name="Rectangle 7"/>
          <p:cNvSpPr>
            <a:spLocks noChangeArrowheads="1"/>
          </p:cNvSpPr>
          <p:nvPr/>
        </p:nvSpPr>
        <p:spPr bwMode="auto">
          <a:xfrm>
            <a:off x="2209901" y="3155849"/>
            <a:ext cx="5163155"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大小相等但方向相反的向量.</a:t>
            </a:r>
          </a:p>
        </p:txBody>
      </p:sp>
      <p:graphicFrame>
        <p:nvGraphicFramePr>
          <p:cNvPr id="7176" name="Object 8"/>
          <p:cNvGraphicFramePr>
            <a:graphicFrameLocks noChangeAspect="1"/>
          </p:cNvGraphicFramePr>
          <p:nvPr/>
        </p:nvGraphicFramePr>
        <p:xfrm>
          <a:off x="6707817" y="3295953"/>
          <a:ext cx="530679" cy="315484"/>
        </p:xfrm>
        <a:graphic>
          <a:graphicData uri="http://schemas.openxmlformats.org/presentationml/2006/ole">
            <mc:AlternateContent xmlns:mc="http://schemas.openxmlformats.org/markup-compatibility/2006">
              <mc:Choice xmlns:v="urn:schemas-microsoft-com:vml" Requires="v">
                <p:oleObj spid="_x0000_s2065" r:id="rId3" imgW="533486" imgH="317679" progId="Equation.3">
                  <p:embed/>
                </p:oleObj>
              </mc:Choice>
              <mc:Fallback>
                <p:oleObj r:id="rId3" imgW="533486" imgH="3176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817" y="3295953"/>
                        <a:ext cx="530679" cy="315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Rectangle 9"/>
          <p:cNvSpPr>
            <a:spLocks noChangeArrowheads="1"/>
          </p:cNvSpPr>
          <p:nvPr/>
        </p:nvSpPr>
        <p:spPr bwMode="auto">
          <a:xfrm>
            <a:off x="960170" y="4620847"/>
            <a:ext cx="6954762" cy="95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en-US" sz="2794" b="1">
                <a:solidFill>
                  <a:srgbClr val="0033CC"/>
                </a:solidFill>
                <a:latin typeface="黑体" panose="02010609060101010101" pitchFamily="49" charset="-122"/>
                <a:ea typeface="黑体" panose="02010609060101010101" pitchFamily="49" charset="-122"/>
              </a:rPr>
              <a:t>共线向量:彼此平行的两个向量.(一个向量可以自由地平移到任何位置)</a:t>
            </a:r>
          </a:p>
        </p:txBody>
      </p:sp>
      <p:grpSp>
        <p:nvGrpSpPr>
          <p:cNvPr id="7178" name="Group 10"/>
          <p:cNvGrpSpPr>
            <a:grpSpLocks/>
          </p:cNvGrpSpPr>
          <p:nvPr/>
        </p:nvGrpSpPr>
        <p:grpSpPr bwMode="auto">
          <a:xfrm>
            <a:off x="3172175" y="2337657"/>
            <a:ext cx="1611186" cy="315988"/>
            <a:chOff x="0" y="0"/>
            <a:chExt cx="1015" cy="199"/>
          </a:xfrm>
        </p:grpSpPr>
        <p:sp>
          <p:nvSpPr>
            <p:cNvPr id="7179" name="Line 11"/>
            <p:cNvSpPr>
              <a:spLocks noChangeShapeType="1"/>
            </p:cNvSpPr>
            <p:nvPr/>
          </p:nvSpPr>
          <p:spPr bwMode="auto">
            <a:xfrm>
              <a:off x="151" y="96"/>
              <a:ext cx="864" cy="0"/>
            </a:xfrm>
            <a:prstGeom prst="line">
              <a:avLst/>
            </a:prstGeom>
            <a:noFill/>
            <a:ln w="28575" cmpd="sng">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7180" name="Object 12"/>
            <p:cNvGraphicFramePr>
              <a:graphicFrameLocks noChangeAspect="1"/>
            </p:cNvGraphicFramePr>
            <p:nvPr/>
          </p:nvGraphicFramePr>
          <p:xfrm>
            <a:off x="0" y="0"/>
            <a:ext cx="151" cy="199"/>
          </p:xfrm>
          <a:graphic>
            <a:graphicData uri="http://schemas.openxmlformats.org/presentationml/2006/ole">
              <mc:AlternateContent xmlns:mc="http://schemas.openxmlformats.org/markup-compatibility/2006">
                <mc:Choice xmlns:v="urn:schemas-microsoft-com:vml" Requires="v">
                  <p:oleObj spid="_x0000_s2066" r:id="rId5" imgW="241617" imgH="317817" progId="Equation.3">
                    <p:embed/>
                  </p:oleObj>
                </mc:Choice>
                <mc:Fallback>
                  <p:oleObj r:id="rId5" imgW="241617" imgH="3178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81" name="Group 13"/>
          <p:cNvGrpSpPr>
            <a:grpSpLocks/>
          </p:cNvGrpSpPr>
          <p:nvPr/>
        </p:nvGrpSpPr>
        <p:grpSpPr bwMode="auto">
          <a:xfrm>
            <a:off x="3172175" y="2789954"/>
            <a:ext cx="1600099" cy="404687"/>
            <a:chOff x="0" y="0"/>
            <a:chExt cx="1008" cy="255"/>
          </a:xfrm>
        </p:grpSpPr>
        <p:sp>
          <p:nvSpPr>
            <p:cNvPr id="7182" name="Line 14"/>
            <p:cNvSpPr>
              <a:spLocks noChangeShapeType="1"/>
            </p:cNvSpPr>
            <p:nvPr/>
          </p:nvSpPr>
          <p:spPr bwMode="auto">
            <a:xfrm>
              <a:off x="144" y="144"/>
              <a:ext cx="864" cy="0"/>
            </a:xfrm>
            <a:prstGeom prst="line">
              <a:avLst/>
            </a:prstGeom>
            <a:noFill/>
            <a:ln w="28575"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7183" name="Object 15"/>
            <p:cNvGraphicFramePr>
              <a:graphicFrameLocks noChangeAspect="1"/>
            </p:cNvGraphicFramePr>
            <p:nvPr/>
          </p:nvGraphicFramePr>
          <p:xfrm>
            <a:off x="0" y="0"/>
            <a:ext cx="159" cy="255"/>
          </p:xfrm>
          <a:graphic>
            <a:graphicData uri="http://schemas.openxmlformats.org/presentationml/2006/ole">
              <mc:AlternateContent xmlns:mc="http://schemas.openxmlformats.org/markup-compatibility/2006">
                <mc:Choice xmlns:v="urn:schemas-microsoft-com:vml" Requires="v">
                  <p:oleObj spid="_x0000_s2067" r:id="rId7" imgW="254317" imgH="406717" progId="Equation.3">
                    <p:embed/>
                  </p:oleObj>
                </mc:Choice>
                <mc:Fallback>
                  <p:oleObj r:id="rId7" imgW="254317" imgH="4067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84" name="Group 16"/>
          <p:cNvGrpSpPr>
            <a:grpSpLocks/>
          </p:cNvGrpSpPr>
          <p:nvPr/>
        </p:nvGrpSpPr>
        <p:grpSpPr bwMode="auto">
          <a:xfrm>
            <a:off x="3050065" y="3787539"/>
            <a:ext cx="1872746" cy="315484"/>
            <a:chOff x="0" y="0"/>
            <a:chExt cx="1180" cy="199"/>
          </a:xfrm>
        </p:grpSpPr>
        <p:sp>
          <p:nvSpPr>
            <p:cNvPr id="7185" name="Line 17"/>
            <p:cNvSpPr>
              <a:spLocks noChangeShapeType="1"/>
            </p:cNvSpPr>
            <p:nvPr/>
          </p:nvSpPr>
          <p:spPr bwMode="auto">
            <a:xfrm flipH="1">
              <a:off x="364" y="96"/>
              <a:ext cx="816" cy="0"/>
            </a:xfrm>
            <a:prstGeom prst="line">
              <a:avLst/>
            </a:prstGeom>
            <a:noFill/>
            <a:ln w="28575" cmpd="sng">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7186" name="Object 18"/>
            <p:cNvGraphicFramePr>
              <a:graphicFrameLocks noChangeAspect="1"/>
            </p:cNvGraphicFramePr>
            <p:nvPr/>
          </p:nvGraphicFramePr>
          <p:xfrm>
            <a:off x="0" y="0"/>
            <a:ext cx="335" cy="199"/>
          </p:xfrm>
          <a:graphic>
            <a:graphicData uri="http://schemas.openxmlformats.org/presentationml/2006/ole">
              <mc:AlternateContent xmlns:mc="http://schemas.openxmlformats.org/markup-compatibility/2006">
                <mc:Choice xmlns:v="urn:schemas-microsoft-com:vml" Requires="v">
                  <p:oleObj spid="_x0000_s2068" r:id="rId9" imgW="533486" imgH="317679" progId="Equation.3">
                    <p:embed/>
                  </p:oleObj>
                </mc:Choice>
                <mc:Fallback>
                  <p:oleObj r:id="rId9" imgW="533486" imgH="3176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33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87" name="Group 19"/>
          <p:cNvGrpSpPr>
            <a:grpSpLocks/>
          </p:cNvGrpSpPr>
          <p:nvPr/>
        </p:nvGrpSpPr>
        <p:grpSpPr bwMode="auto">
          <a:xfrm>
            <a:off x="3426432" y="4227402"/>
            <a:ext cx="1579437" cy="315988"/>
            <a:chOff x="0" y="0"/>
            <a:chExt cx="995" cy="199"/>
          </a:xfrm>
        </p:grpSpPr>
        <p:sp>
          <p:nvSpPr>
            <p:cNvPr id="7188" name="Line 20"/>
            <p:cNvSpPr>
              <a:spLocks noChangeShapeType="1"/>
            </p:cNvSpPr>
            <p:nvPr/>
          </p:nvSpPr>
          <p:spPr bwMode="auto">
            <a:xfrm>
              <a:off x="0" y="116"/>
              <a:ext cx="816" cy="0"/>
            </a:xfrm>
            <a:prstGeom prst="line">
              <a:avLst/>
            </a:prstGeom>
            <a:noFill/>
            <a:ln w="28575"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7189" name="Object 21"/>
            <p:cNvGraphicFramePr>
              <a:graphicFrameLocks noChangeAspect="1"/>
            </p:cNvGraphicFramePr>
            <p:nvPr/>
          </p:nvGraphicFramePr>
          <p:xfrm>
            <a:off x="844" y="0"/>
            <a:ext cx="151" cy="199"/>
          </p:xfrm>
          <a:graphic>
            <a:graphicData uri="http://schemas.openxmlformats.org/presentationml/2006/ole">
              <mc:AlternateContent xmlns:mc="http://schemas.openxmlformats.org/markup-compatibility/2006">
                <mc:Choice xmlns:v="urn:schemas-microsoft-com:vml" Requires="v">
                  <p:oleObj spid="_x0000_s2069" r:id="rId11" imgW="241617" imgH="317817" progId="Equation.3">
                    <p:embed/>
                  </p:oleObj>
                </mc:Choice>
                <mc:Fallback>
                  <p:oleObj r:id="rId11" imgW="241617" imgH="3178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4" y="0"/>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82887081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173"/>
                                        </p:tgtEl>
                                        <p:attrNameLst>
                                          <p:attrName>style.visibility</p:attrName>
                                        </p:attrNameLst>
                                      </p:cBhvr>
                                      <p:to>
                                        <p:strVal val="visible"/>
                                      </p:to>
                                    </p:set>
                                    <p:animEffect transition="in" filter="wipe(left)">
                                      <p:cBhvr>
                                        <p:cTn id="16" dur="500"/>
                                        <p:tgtEl>
                                          <p:spTgt spid="71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178"/>
                                        </p:tgtEl>
                                        <p:attrNameLst>
                                          <p:attrName>style.visibility</p:attrName>
                                        </p:attrNameLst>
                                      </p:cBhvr>
                                      <p:to>
                                        <p:strVal val="visible"/>
                                      </p:to>
                                    </p:set>
                                    <p:animEffect transition="in" filter="wipe(left)">
                                      <p:cBhvr>
                                        <p:cTn id="21" dur="500"/>
                                        <p:tgtEl>
                                          <p:spTgt spid="7178"/>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181"/>
                                        </p:tgtEl>
                                        <p:attrNameLst>
                                          <p:attrName>style.visibility</p:attrName>
                                        </p:attrNameLst>
                                      </p:cBhvr>
                                      <p:to>
                                        <p:strVal val="visible"/>
                                      </p:to>
                                    </p:set>
                                    <p:animEffect transition="in" filter="wipe(left)">
                                      <p:cBhvr>
                                        <p:cTn id="25" dur="500"/>
                                        <p:tgtEl>
                                          <p:spTgt spid="718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174"/>
                                        </p:tgtEl>
                                        <p:attrNameLst>
                                          <p:attrName>style.visibility</p:attrName>
                                        </p:attrNameLst>
                                      </p:cBhvr>
                                      <p:to>
                                        <p:strVal val="visible"/>
                                      </p:to>
                                    </p:set>
                                    <p:animEffect transition="in" filter="wipe(left)">
                                      <p:cBhvr>
                                        <p:cTn id="30" dur="500"/>
                                        <p:tgtEl>
                                          <p:spTgt spid="7174"/>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175"/>
                                        </p:tgtEl>
                                        <p:attrNameLst>
                                          <p:attrName>style.visibility</p:attrName>
                                        </p:attrNameLst>
                                      </p:cBhvr>
                                      <p:to>
                                        <p:strVal val="visible"/>
                                      </p:to>
                                    </p:set>
                                    <p:animEffect transition="in" filter="wipe(left)">
                                      <p:cBhvr>
                                        <p:cTn id="34" dur="500"/>
                                        <p:tgtEl>
                                          <p:spTgt spid="7175"/>
                                        </p:tgtEl>
                                      </p:cBhvr>
                                    </p:animEffect>
                                  </p:childTnLst>
                                </p:cTn>
                              </p:par>
                            </p:childTnLst>
                          </p:cTn>
                        </p:par>
                        <p:par>
                          <p:cTn id="35" fill="hold" nodeType="afterGroup">
                            <p:stCondLst>
                              <p:cond delay="1000"/>
                            </p:stCondLst>
                            <p:childTnLst>
                              <p:par>
                                <p:cTn id="36" presetID="22" presetClass="entr" presetSubtype="8" fill="hold" nodeType="afterEffect">
                                  <p:stCondLst>
                                    <p:cond delay="0"/>
                                  </p:stCondLst>
                                  <p:childTnLst>
                                    <p:set>
                                      <p:cBhvr>
                                        <p:cTn id="37" dur="1" fill="hold">
                                          <p:stCondLst>
                                            <p:cond delay="0"/>
                                          </p:stCondLst>
                                        </p:cTn>
                                        <p:tgtEl>
                                          <p:spTgt spid="7176"/>
                                        </p:tgtEl>
                                        <p:attrNameLst>
                                          <p:attrName>style.visibility</p:attrName>
                                        </p:attrNameLst>
                                      </p:cBhvr>
                                      <p:to>
                                        <p:strVal val="visible"/>
                                      </p:to>
                                    </p:set>
                                    <p:animEffect transition="in" filter="wipe(left)">
                                      <p:cBhvr>
                                        <p:cTn id="38" dur="500"/>
                                        <p:tgtEl>
                                          <p:spTgt spid="717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187"/>
                                        </p:tgtEl>
                                        <p:attrNameLst>
                                          <p:attrName>style.visibility</p:attrName>
                                        </p:attrNameLst>
                                      </p:cBhvr>
                                      <p:to>
                                        <p:strVal val="visible"/>
                                      </p:to>
                                    </p:set>
                                    <p:animEffect transition="in" filter="wipe(left)">
                                      <p:cBhvr>
                                        <p:cTn id="43" dur="500"/>
                                        <p:tgtEl>
                                          <p:spTgt spid="7187"/>
                                        </p:tgtEl>
                                      </p:cBhvr>
                                    </p:animEffect>
                                  </p:childTnLst>
                                </p:cTn>
                              </p:par>
                            </p:childTnLst>
                          </p:cTn>
                        </p:par>
                        <p:par>
                          <p:cTn id="44" fill="hold" nodeType="afterGroup">
                            <p:stCondLst>
                              <p:cond delay="500"/>
                            </p:stCondLst>
                            <p:childTnLst>
                              <p:par>
                                <p:cTn id="45" presetID="22" presetClass="entr" presetSubtype="2" fill="hold" nodeType="afterEffect">
                                  <p:stCondLst>
                                    <p:cond delay="0"/>
                                  </p:stCondLst>
                                  <p:childTnLst>
                                    <p:set>
                                      <p:cBhvr>
                                        <p:cTn id="46" dur="1" fill="hold">
                                          <p:stCondLst>
                                            <p:cond delay="0"/>
                                          </p:stCondLst>
                                        </p:cTn>
                                        <p:tgtEl>
                                          <p:spTgt spid="7184"/>
                                        </p:tgtEl>
                                        <p:attrNameLst>
                                          <p:attrName>style.visibility</p:attrName>
                                        </p:attrNameLst>
                                      </p:cBhvr>
                                      <p:to>
                                        <p:strVal val="visible"/>
                                      </p:to>
                                    </p:set>
                                    <p:animEffect transition="in" filter="wipe(right)">
                                      <p:cBhvr>
                                        <p:cTn id="47" dur="500"/>
                                        <p:tgtEl>
                                          <p:spTgt spid="71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177"/>
                                        </p:tgtEl>
                                        <p:attrNameLst>
                                          <p:attrName>style.visibility</p:attrName>
                                        </p:attrNameLst>
                                      </p:cBhvr>
                                      <p:to>
                                        <p:strVal val="visible"/>
                                      </p:to>
                                    </p:set>
                                    <p:animEffect transition="in" filter="wipe(left)">
                                      <p:cBhvr>
                                        <p:cTn id="5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utoUpdateAnimBg="0"/>
      <p:bldP spid="7175" grpId="0" autoUpdateAnimBg="0"/>
      <p:bldP spid="717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灯片编号占位符 4"/>
          <p:cNvSpPr>
            <a:spLocks noGrp="1"/>
          </p:cNvSpPr>
          <p:nvPr>
            <p:ph type="sldNum" sz="quarter" idx="12"/>
          </p:nvPr>
        </p:nvSpPr>
        <p:spPr/>
        <p:txBody>
          <a:bodyPr/>
          <a:lstStyle/>
          <a:p>
            <a:fld id="{A11D8969-3BFD-4E57-BFC9-D2F3D2C6C714}" type="slidenum">
              <a:rPr lang="zh-CN" altLang="zh-CN">
                <a:solidFill>
                  <a:srgbClr val="0033CC"/>
                </a:solidFill>
              </a:rPr>
              <a:pPr/>
              <a:t>5</a:t>
            </a:fld>
            <a:endParaRPr lang="zh-CN" altLang="zh-CN">
              <a:solidFill>
                <a:srgbClr val="0033CC"/>
              </a:solidFill>
            </a:endParaRPr>
          </a:p>
        </p:txBody>
      </p:sp>
      <p:sp>
        <p:nvSpPr>
          <p:cNvPr id="8194" name="Text Box 2"/>
          <p:cNvSpPr txBox="1">
            <a:spLocks noChangeArrowheads="1"/>
          </p:cNvSpPr>
          <p:nvPr/>
        </p:nvSpPr>
        <p:spPr bwMode="auto">
          <a:xfrm>
            <a:off x="971651" y="765024"/>
            <a:ext cx="4115405" cy="64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endParaRPr lang="zh-CN" altLang="zh-CN" sz="3588" b="1">
              <a:solidFill>
                <a:srgbClr val="0033CC"/>
              </a:solidFill>
              <a:latin typeface="Times New Roman" panose="02020603050405020304" pitchFamily="18" charset="0"/>
            </a:endParaRPr>
          </a:p>
        </p:txBody>
      </p:sp>
      <p:sp>
        <p:nvSpPr>
          <p:cNvPr id="8195" name="Text Box 3"/>
          <p:cNvSpPr txBox="1">
            <a:spLocks noChangeArrowheads="1"/>
          </p:cNvSpPr>
          <p:nvPr/>
        </p:nvSpPr>
        <p:spPr bwMode="auto">
          <a:xfrm>
            <a:off x="1003401" y="1676199"/>
            <a:ext cx="1905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0000"/>
                </a:solidFill>
                <a:latin typeface="Times New Roman" panose="02020603050405020304" pitchFamily="18" charset="0"/>
              </a:rPr>
              <a:t>1. 加法：</a:t>
            </a:r>
          </a:p>
        </p:txBody>
      </p:sp>
      <p:graphicFrame>
        <p:nvGraphicFramePr>
          <p:cNvPr id="8196" name="Object 4"/>
          <p:cNvGraphicFramePr>
            <a:graphicFrameLocks noChangeAspect="1"/>
          </p:cNvGraphicFramePr>
          <p:nvPr/>
        </p:nvGraphicFramePr>
        <p:xfrm>
          <a:off x="2700262" y="1700389"/>
          <a:ext cx="1397000" cy="404687"/>
        </p:xfrm>
        <a:graphic>
          <a:graphicData uri="http://schemas.openxmlformats.org/presentationml/2006/ole">
            <mc:AlternateContent xmlns:mc="http://schemas.openxmlformats.org/markup-compatibility/2006">
              <mc:Choice xmlns:v="urn:schemas-microsoft-com:vml" Requires="v">
                <p:oleObj spid="_x0000_s3098" r:id="rId3" imgW="1396711" imgH="406541" progId="Equation.3">
                  <p:embed/>
                </p:oleObj>
              </mc:Choice>
              <mc:Fallback>
                <p:oleObj r:id="rId3" imgW="1396711" imgH="40654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262" y="1700389"/>
                        <a:ext cx="1397000" cy="4046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7" name="Group 5"/>
          <p:cNvGrpSpPr>
            <a:grpSpLocks/>
          </p:cNvGrpSpPr>
          <p:nvPr/>
        </p:nvGrpSpPr>
        <p:grpSpPr bwMode="auto">
          <a:xfrm>
            <a:off x="5532564" y="2133802"/>
            <a:ext cx="1600099" cy="468690"/>
            <a:chOff x="0" y="0"/>
            <a:chExt cx="1008" cy="295"/>
          </a:xfrm>
        </p:grpSpPr>
        <p:sp>
          <p:nvSpPr>
            <p:cNvPr id="8198" name="Line 6"/>
            <p:cNvSpPr>
              <a:spLocks noChangeShapeType="1"/>
            </p:cNvSpPr>
            <p:nvPr/>
          </p:nvSpPr>
          <p:spPr bwMode="auto">
            <a:xfrm>
              <a:off x="0" y="0"/>
              <a:ext cx="1008" cy="0"/>
            </a:xfrm>
            <a:prstGeom prst="line">
              <a:avLst/>
            </a:prstGeom>
            <a:noFill/>
            <a:ln w="28575" cmpd="sng">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8199" name="Object 7"/>
            <p:cNvGraphicFramePr>
              <a:graphicFrameLocks noChangeAspect="1"/>
            </p:cNvGraphicFramePr>
            <p:nvPr/>
          </p:nvGraphicFramePr>
          <p:xfrm>
            <a:off x="576" y="96"/>
            <a:ext cx="151" cy="199"/>
          </p:xfrm>
          <a:graphic>
            <a:graphicData uri="http://schemas.openxmlformats.org/presentationml/2006/ole">
              <mc:AlternateContent xmlns:mc="http://schemas.openxmlformats.org/markup-compatibility/2006">
                <mc:Choice xmlns:v="urn:schemas-microsoft-com:vml" Requires="v">
                  <p:oleObj spid="_x0000_s3099" r:id="rId5" imgW="241617" imgH="317817" progId="Equation.3">
                    <p:embed/>
                  </p:oleObj>
                </mc:Choice>
                <mc:Fallback>
                  <p:oleObj r:id="rId5" imgW="241617" imgH="3178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96"/>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0" name="Group 8"/>
          <p:cNvGrpSpPr>
            <a:grpSpLocks/>
          </p:cNvGrpSpPr>
          <p:nvPr/>
        </p:nvGrpSpPr>
        <p:grpSpPr bwMode="auto">
          <a:xfrm>
            <a:off x="5410099" y="1468564"/>
            <a:ext cx="954012" cy="441476"/>
            <a:chOff x="0" y="0"/>
            <a:chExt cx="601" cy="278"/>
          </a:xfrm>
        </p:grpSpPr>
        <p:sp>
          <p:nvSpPr>
            <p:cNvPr id="8201" name="Line 9"/>
            <p:cNvSpPr>
              <a:spLocks noChangeShapeType="1"/>
            </p:cNvSpPr>
            <p:nvPr/>
          </p:nvSpPr>
          <p:spPr bwMode="auto">
            <a:xfrm rot="19899259" flipV="1">
              <a:off x="0" y="100"/>
              <a:ext cx="601" cy="178"/>
            </a:xfrm>
            <a:prstGeom prst="line">
              <a:avLst/>
            </a:prstGeom>
            <a:noFill/>
            <a:ln w="28575"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8202" name="Object 10"/>
            <p:cNvGraphicFramePr>
              <a:graphicFrameLocks noChangeAspect="1"/>
            </p:cNvGraphicFramePr>
            <p:nvPr/>
          </p:nvGraphicFramePr>
          <p:xfrm>
            <a:off x="158" y="0"/>
            <a:ext cx="159" cy="255"/>
          </p:xfrm>
          <a:graphic>
            <a:graphicData uri="http://schemas.openxmlformats.org/presentationml/2006/ole">
              <mc:AlternateContent xmlns:mc="http://schemas.openxmlformats.org/markup-compatibility/2006">
                <mc:Choice xmlns:v="urn:schemas-microsoft-com:vml" Requires="v">
                  <p:oleObj spid="_x0000_s3100" r:id="rId7" imgW="254317" imgH="406717" progId="Equation.3">
                    <p:embed/>
                  </p:oleObj>
                </mc:Choice>
                <mc:Fallback>
                  <p:oleObj r:id="rId7" imgW="254317" imgH="4067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 y="0"/>
                          <a:ext cx="1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3" name="Group 11"/>
          <p:cNvGrpSpPr>
            <a:grpSpLocks/>
          </p:cNvGrpSpPr>
          <p:nvPr/>
        </p:nvGrpSpPr>
        <p:grpSpPr bwMode="auto">
          <a:xfrm>
            <a:off x="6218969" y="1448405"/>
            <a:ext cx="1599595" cy="685397"/>
            <a:chOff x="0" y="0"/>
            <a:chExt cx="1008" cy="432"/>
          </a:xfrm>
        </p:grpSpPr>
        <p:sp>
          <p:nvSpPr>
            <p:cNvPr id="8204" name="Line 12"/>
            <p:cNvSpPr>
              <a:spLocks noChangeShapeType="1"/>
            </p:cNvSpPr>
            <p:nvPr/>
          </p:nvSpPr>
          <p:spPr bwMode="auto">
            <a:xfrm>
              <a:off x="0" y="8"/>
              <a:ext cx="1008" cy="0"/>
            </a:xfrm>
            <a:prstGeom prst="line">
              <a:avLst/>
            </a:prstGeom>
            <a:noFill/>
            <a:ln w="28575" cmpd="sng">
              <a:solidFill>
                <a:srgbClr val="FF33CC"/>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8205" name="Line 13"/>
            <p:cNvSpPr>
              <a:spLocks noChangeShapeType="1"/>
            </p:cNvSpPr>
            <p:nvPr/>
          </p:nvSpPr>
          <p:spPr bwMode="auto">
            <a:xfrm flipV="1">
              <a:off x="576" y="0"/>
              <a:ext cx="432" cy="432"/>
            </a:xfrm>
            <a:prstGeom prst="line">
              <a:avLst/>
            </a:prstGeom>
            <a:noFill/>
            <a:ln w="28575" cmpd="sng">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8206" name="Line 14"/>
          <p:cNvSpPr>
            <a:spLocks noChangeShapeType="1"/>
          </p:cNvSpPr>
          <p:nvPr/>
        </p:nvSpPr>
        <p:spPr bwMode="auto">
          <a:xfrm flipV="1">
            <a:off x="5532563" y="1448405"/>
            <a:ext cx="2286000" cy="685397"/>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8207" name="Object 15"/>
          <p:cNvGraphicFramePr>
            <a:graphicFrameLocks noChangeAspect="1"/>
          </p:cNvGraphicFramePr>
          <p:nvPr/>
        </p:nvGraphicFramePr>
        <p:xfrm>
          <a:off x="6295067" y="1587500"/>
          <a:ext cx="227290" cy="316492"/>
        </p:xfrm>
        <a:graphic>
          <a:graphicData uri="http://schemas.openxmlformats.org/presentationml/2006/ole">
            <mc:AlternateContent xmlns:mc="http://schemas.openxmlformats.org/markup-compatibility/2006">
              <mc:Choice xmlns:v="urn:schemas-microsoft-com:vml" Requires="v">
                <p:oleObj spid="_x0000_s3101" r:id="rId9" imgW="228917" imgH="317817" progId="Equation.3">
                  <p:embed/>
                </p:oleObj>
              </mc:Choice>
              <mc:Fallback>
                <p:oleObj r:id="rId9" imgW="228917" imgH="3178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5067" y="1587500"/>
                        <a:ext cx="227290" cy="31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Text Box 16"/>
          <p:cNvSpPr txBox="1">
            <a:spLocks noChangeArrowheads="1"/>
          </p:cNvSpPr>
          <p:nvPr/>
        </p:nvSpPr>
        <p:spPr bwMode="auto">
          <a:xfrm>
            <a:off x="1524000" y="2210405"/>
            <a:ext cx="365780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dirty="0">
                <a:solidFill>
                  <a:srgbClr val="000000"/>
                </a:solidFill>
                <a:latin typeface="Times New Roman" panose="02020603050405020304" pitchFamily="18" charset="0"/>
              </a:rPr>
              <a:t>（平行四边形法则）</a:t>
            </a:r>
          </a:p>
        </p:txBody>
      </p:sp>
      <p:sp>
        <p:nvSpPr>
          <p:cNvPr id="8209" name="Text Box 17"/>
          <p:cNvSpPr txBox="1">
            <a:spLocks noChangeArrowheads="1"/>
          </p:cNvSpPr>
          <p:nvPr/>
        </p:nvSpPr>
        <p:spPr bwMode="auto">
          <a:xfrm>
            <a:off x="1600099" y="3372052"/>
            <a:ext cx="3048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特殊地：若</a:t>
            </a:r>
          </a:p>
        </p:txBody>
      </p:sp>
      <p:grpSp>
        <p:nvGrpSpPr>
          <p:cNvPr id="8210" name="Group 18"/>
          <p:cNvGrpSpPr>
            <a:grpSpLocks/>
          </p:cNvGrpSpPr>
          <p:nvPr/>
        </p:nvGrpSpPr>
        <p:grpSpPr bwMode="auto">
          <a:xfrm>
            <a:off x="3581198" y="3370852"/>
            <a:ext cx="754441" cy="521829"/>
            <a:chOff x="0" y="11"/>
            <a:chExt cx="475" cy="329"/>
          </a:xfrm>
        </p:grpSpPr>
        <p:graphicFrame>
          <p:nvGraphicFramePr>
            <p:cNvPr id="8211" name="Object 19"/>
            <p:cNvGraphicFramePr>
              <a:graphicFrameLocks noChangeAspect="1"/>
            </p:cNvGraphicFramePr>
            <p:nvPr/>
          </p:nvGraphicFramePr>
          <p:xfrm>
            <a:off x="0" y="72"/>
            <a:ext cx="151" cy="199"/>
          </p:xfrm>
          <a:graphic>
            <a:graphicData uri="http://schemas.openxmlformats.org/presentationml/2006/ole">
              <mc:AlternateContent xmlns:mc="http://schemas.openxmlformats.org/markup-compatibility/2006">
                <mc:Choice xmlns:v="urn:schemas-microsoft-com:vml" Requires="v">
                  <p:oleObj spid="_x0000_s3102" r:id="rId11" imgW="241617" imgH="317817" progId="Equation.3">
                    <p:embed/>
                  </p:oleObj>
                </mc:Choice>
                <mc:Fallback>
                  <p:oleObj r:id="rId11" imgW="241617" imgH="3178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2"/>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 name="Text Box 20"/>
            <p:cNvSpPr txBox="1">
              <a:spLocks noChangeArrowheads="1"/>
            </p:cNvSpPr>
            <p:nvPr/>
          </p:nvSpPr>
          <p:spPr bwMode="auto">
            <a:xfrm>
              <a:off x="139" y="11"/>
              <a:ext cx="336"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dirty="0">
                  <a:solidFill>
                    <a:srgbClr val="0033CC"/>
                  </a:solidFill>
                  <a:latin typeface="Times New Roman" panose="02020603050405020304" pitchFamily="18" charset="0"/>
                </a:rPr>
                <a:t>‖</a:t>
              </a:r>
            </a:p>
          </p:txBody>
        </p:sp>
        <p:graphicFrame>
          <p:nvGraphicFramePr>
            <p:cNvPr id="8213" name="Object 21"/>
            <p:cNvGraphicFramePr>
              <a:graphicFrameLocks noChangeAspect="1"/>
            </p:cNvGraphicFramePr>
            <p:nvPr/>
          </p:nvGraphicFramePr>
          <p:xfrm>
            <a:off x="307" y="54"/>
            <a:ext cx="129" cy="207"/>
          </p:xfrm>
          <a:graphic>
            <a:graphicData uri="http://schemas.openxmlformats.org/presentationml/2006/ole">
              <mc:AlternateContent xmlns:mc="http://schemas.openxmlformats.org/markup-compatibility/2006">
                <mc:Choice xmlns:v="urn:schemas-microsoft-com:vml" Requires="v">
                  <p:oleObj spid="_x0000_s3103" r:id="rId13" imgW="254317" imgH="406717" progId="Equation.3">
                    <p:embed/>
                  </p:oleObj>
                </mc:Choice>
                <mc:Fallback>
                  <p:oleObj r:id="rId13" imgW="254317" imgH="4067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 y="54"/>
                          <a:ext cx="129" cy="207"/>
                        </a:xfrm>
                        <a:prstGeom prst="rect">
                          <a:avLst/>
                        </a:prstGeom>
                        <a:noFill/>
                        <a:ln>
                          <a:noFill/>
                        </a:ln>
                        <a:effectLst/>
                      </p:spPr>
                    </p:pic>
                  </p:oleObj>
                </mc:Fallback>
              </mc:AlternateContent>
            </a:graphicData>
          </a:graphic>
        </p:graphicFrame>
      </p:grpSp>
      <p:graphicFrame>
        <p:nvGraphicFramePr>
          <p:cNvPr id="8223" name="Object 31"/>
          <p:cNvGraphicFramePr>
            <a:graphicFrameLocks noChangeAspect="1"/>
          </p:cNvGraphicFramePr>
          <p:nvPr/>
        </p:nvGraphicFramePr>
        <p:xfrm>
          <a:off x="3244845" y="4095285"/>
          <a:ext cx="2057702" cy="481290"/>
        </p:xfrm>
        <a:graphic>
          <a:graphicData uri="http://schemas.openxmlformats.org/presentationml/2006/ole">
            <mc:AlternateContent xmlns:mc="http://schemas.openxmlformats.org/markup-compatibility/2006">
              <mc:Choice xmlns:v="urn:schemas-microsoft-com:vml" Requires="v">
                <p:oleObj spid="_x0000_s3104" r:id="rId15" imgW="2056824" imgH="482708" progId="Equation.3">
                  <p:embed/>
                </p:oleObj>
              </mc:Choice>
              <mc:Fallback>
                <p:oleObj r:id="rId15" imgW="2056824" imgH="48270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44845" y="4095285"/>
                        <a:ext cx="2057702" cy="48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4" name="Text Box 32"/>
          <p:cNvSpPr txBox="1">
            <a:spLocks noChangeArrowheads="1"/>
          </p:cNvSpPr>
          <p:nvPr/>
        </p:nvSpPr>
        <p:spPr bwMode="auto">
          <a:xfrm>
            <a:off x="4465663" y="3339665"/>
            <a:ext cx="3352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rPr>
              <a:t>分为同向和反向</a:t>
            </a:r>
          </a:p>
        </p:txBody>
      </p:sp>
      <p:graphicFrame>
        <p:nvGraphicFramePr>
          <p:cNvPr id="8234" name="Object 42"/>
          <p:cNvGraphicFramePr>
            <a:graphicFrameLocks noChangeAspect="1"/>
          </p:cNvGraphicFramePr>
          <p:nvPr/>
        </p:nvGraphicFramePr>
        <p:xfrm>
          <a:off x="3189783" y="4824694"/>
          <a:ext cx="2210405" cy="558901"/>
        </p:xfrm>
        <a:graphic>
          <a:graphicData uri="http://schemas.openxmlformats.org/presentationml/2006/ole">
            <mc:AlternateContent xmlns:mc="http://schemas.openxmlformats.org/markup-compatibility/2006">
              <mc:Choice xmlns:v="urn:schemas-microsoft-com:vml" Requires="v">
                <p:oleObj spid="_x0000_s3105" r:id="rId17" imgW="2210117" imgH="559117" progId="Equation.3">
                  <p:embed/>
                </p:oleObj>
              </mc:Choice>
              <mc:Fallback>
                <p:oleObj r:id="rId17" imgW="2210117" imgH="5591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89783" y="4824694"/>
                        <a:ext cx="2210405" cy="558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8" name="Rectangle 46"/>
          <p:cNvSpPr>
            <a:spLocks noChangeArrowheads="1"/>
          </p:cNvSpPr>
          <p:nvPr/>
        </p:nvSpPr>
        <p:spPr bwMode="auto">
          <a:xfrm>
            <a:off x="1489226" y="2757715"/>
            <a:ext cx="7007046"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dirty="0">
                <a:solidFill>
                  <a:srgbClr val="000000"/>
                </a:solidFill>
                <a:latin typeface="Times New Roman" panose="02020603050405020304" pitchFamily="18" charset="0"/>
              </a:rPr>
              <a:t>（平行四边形法则有时也称为三角形法则）</a:t>
            </a:r>
          </a:p>
        </p:txBody>
      </p:sp>
      <p:sp>
        <p:nvSpPr>
          <p:cNvPr id="8239" name="Rectangle 47"/>
          <p:cNvSpPr>
            <a:spLocks noChangeArrowheads="1"/>
          </p:cNvSpPr>
          <p:nvPr/>
        </p:nvSpPr>
        <p:spPr bwMode="auto">
          <a:xfrm>
            <a:off x="755952" y="549326"/>
            <a:ext cx="3786614" cy="70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4001" b="1">
                <a:solidFill>
                  <a:srgbClr val="007572"/>
                </a:solidFill>
                <a:latin typeface="Times New Roman" panose="02020603050405020304" pitchFamily="18" charset="0"/>
                <a:ea typeface="黑体" panose="02010609060101010101" pitchFamily="49" charset="-122"/>
              </a:rPr>
              <a:t>二、向量的运算</a:t>
            </a:r>
          </a:p>
        </p:txBody>
      </p:sp>
    </p:spTree>
    <p:extLst>
      <p:ext uri="{BB962C8B-B14F-4D97-AF65-F5344CB8AC3E}">
        <p14:creationId xmlns:p14="http://schemas.microsoft.com/office/powerpoint/2010/main" val="149928076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wipe(left)">
                                      <p:cBhvr>
                                        <p:cTn id="11" dur="500"/>
                                        <p:tgtEl>
                                          <p:spTgt spid="81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197"/>
                                        </p:tgtEl>
                                        <p:attrNameLst>
                                          <p:attrName>style.visibility</p:attrName>
                                        </p:attrNameLst>
                                      </p:cBhvr>
                                      <p:to>
                                        <p:strVal val="visible"/>
                                      </p:to>
                                    </p:set>
                                    <p:animEffect transition="in" filter="wipe(left)">
                                      <p:cBhvr>
                                        <p:cTn id="16" dur="500"/>
                                        <p:tgtEl>
                                          <p:spTgt spid="8197"/>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8200"/>
                                        </p:tgtEl>
                                        <p:attrNameLst>
                                          <p:attrName>style.visibility</p:attrName>
                                        </p:attrNameLst>
                                      </p:cBhvr>
                                      <p:to>
                                        <p:strVal val="visible"/>
                                      </p:to>
                                    </p:set>
                                    <p:animEffect transition="in" filter="wipe(left)">
                                      <p:cBhvr>
                                        <p:cTn id="20" dur="500"/>
                                        <p:tgtEl>
                                          <p:spTgt spid="82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203"/>
                                        </p:tgtEl>
                                        <p:attrNameLst>
                                          <p:attrName>style.visibility</p:attrName>
                                        </p:attrNameLst>
                                      </p:cBhvr>
                                      <p:to>
                                        <p:strVal val="visible"/>
                                      </p:to>
                                    </p:set>
                                    <p:animEffect transition="in" filter="wipe(left)">
                                      <p:cBhvr>
                                        <p:cTn id="25" dur="500"/>
                                        <p:tgtEl>
                                          <p:spTgt spid="82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206"/>
                                        </p:tgtEl>
                                        <p:attrNameLst>
                                          <p:attrName>style.visibility</p:attrName>
                                        </p:attrNameLst>
                                      </p:cBhvr>
                                      <p:to>
                                        <p:strVal val="visible"/>
                                      </p:to>
                                    </p:set>
                                    <p:animEffect transition="in" filter="wipe(left)">
                                      <p:cBhvr>
                                        <p:cTn id="30" dur="500"/>
                                        <p:tgtEl>
                                          <p:spTgt spid="8206"/>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8207"/>
                                        </p:tgtEl>
                                        <p:attrNameLst>
                                          <p:attrName>style.visibility</p:attrName>
                                        </p:attrNameLst>
                                      </p:cBhvr>
                                      <p:to>
                                        <p:strVal val="visible"/>
                                      </p:to>
                                    </p:set>
                                    <p:animEffect transition="in" filter="wipe(left)">
                                      <p:cBhvr>
                                        <p:cTn id="34" dur="500"/>
                                        <p:tgtEl>
                                          <p:spTgt spid="82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208"/>
                                        </p:tgtEl>
                                        <p:attrNameLst>
                                          <p:attrName>style.visibility</p:attrName>
                                        </p:attrNameLst>
                                      </p:cBhvr>
                                      <p:to>
                                        <p:strVal val="visible"/>
                                      </p:to>
                                    </p:set>
                                    <p:animEffect transition="in" filter="wipe(left)">
                                      <p:cBhvr>
                                        <p:cTn id="39" dur="500"/>
                                        <p:tgtEl>
                                          <p:spTgt spid="8208"/>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238"/>
                                        </p:tgtEl>
                                        <p:attrNameLst>
                                          <p:attrName>style.visibility</p:attrName>
                                        </p:attrNameLst>
                                      </p:cBhvr>
                                      <p:to>
                                        <p:strVal val="visible"/>
                                      </p:to>
                                    </p:set>
                                    <p:animEffect transition="in" filter="wipe(left)">
                                      <p:cBhvr>
                                        <p:cTn id="43" dur="500"/>
                                        <p:tgtEl>
                                          <p:spTgt spid="823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209"/>
                                        </p:tgtEl>
                                        <p:attrNameLst>
                                          <p:attrName>style.visibility</p:attrName>
                                        </p:attrNameLst>
                                      </p:cBhvr>
                                      <p:to>
                                        <p:strVal val="visible"/>
                                      </p:to>
                                    </p:set>
                                    <p:animEffect transition="in" filter="wipe(left)">
                                      <p:cBhvr>
                                        <p:cTn id="48" dur="500"/>
                                        <p:tgtEl>
                                          <p:spTgt spid="8209"/>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8210"/>
                                        </p:tgtEl>
                                        <p:attrNameLst>
                                          <p:attrName>style.visibility</p:attrName>
                                        </p:attrNameLst>
                                      </p:cBhvr>
                                      <p:to>
                                        <p:strVal val="visible"/>
                                      </p:to>
                                    </p:set>
                                    <p:animEffect transition="in" filter="wipe(left)">
                                      <p:cBhvr>
                                        <p:cTn id="52" dur="500"/>
                                        <p:tgtEl>
                                          <p:spTgt spid="8210"/>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8224"/>
                                        </p:tgtEl>
                                        <p:attrNameLst>
                                          <p:attrName>style.visibility</p:attrName>
                                        </p:attrNameLst>
                                      </p:cBhvr>
                                      <p:to>
                                        <p:strVal val="visible"/>
                                      </p:to>
                                    </p:set>
                                    <p:animEffect transition="in" filter="wipe(left)">
                                      <p:cBhvr>
                                        <p:cTn id="56" dur="500"/>
                                        <p:tgtEl>
                                          <p:spTgt spid="8224"/>
                                        </p:tgtEl>
                                      </p:cBhvr>
                                    </p:animEffect>
                                  </p:childTnLst>
                                </p:cTn>
                              </p:par>
                            </p:childTnLst>
                          </p:cTn>
                        </p:par>
                        <p:par>
                          <p:cTn id="57" fill="hold" nodeType="afterGroup">
                            <p:stCondLst>
                              <p:cond delay="1500"/>
                            </p:stCondLst>
                            <p:childTnLst>
                              <p:par>
                                <p:cTn id="58" presetID="22" presetClass="entr" presetSubtype="8" fill="hold" nodeType="afterEffect">
                                  <p:stCondLst>
                                    <p:cond delay="0"/>
                                  </p:stCondLst>
                                  <p:childTnLst>
                                    <p:set>
                                      <p:cBhvr>
                                        <p:cTn id="59" dur="1" fill="hold">
                                          <p:stCondLst>
                                            <p:cond delay="0"/>
                                          </p:stCondLst>
                                        </p:cTn>
                                        <p:tgtEl>
                                          <p:spTgt spid="8223"/>
                                        </p:tgtEl>
                                        <p:attrNameLst>
                                          <p:attrName>style.visibility</p:attrName>
                                        </p:attrNameLst>
                                      </p:cBhvr>
                                      <p:to>
                                        <p:strVal val="visible"/>
                                      </p:to>
                                    </p:set>
                                    <p:animEffect transition="in" filter="wipe(left)">
                                      <p:cBhvr>
                                        <p:cTn id="60" dur="500"/>
                                        <p:tgtEl>
                                          <p:spTgt spid="8223"/>
                                        </p:tgtEl>
                                      </p:cBhvr>
                                    </p:animEffect>
                                  </p:childTnLst>
                                </p:cTn>
                              </p:par>
                            </p:childTnLst>
                          </p:cTn>
                        </p:par>
                        <p:par>
                          <p:cTn id="61" fill="hold" nodeType="afterGroup">
                            <p:stCondLst>
                              <p:cond delay="2000"/>
                            </p:stCondLst>
                            <p:childTnLst>
                              <p:par>
                                <p:cTn id="62" presetID="22" presetClass="entr" presetSubtype="8" fill="hold" nodeType="afterEffect">
                                  <p:stCondLst>
                                    <p:cond delay="0"/>
                                  </p:stCondLst>
                                  <p:childTnLst>
                                    <p:set>
                                      <p:cBhvr>
                                        <p:cTn id="63" dur="1" fill="hold">
                                          <p:stCondLst>
                                            <p:cond delay="0"/>
                                          </p:stCondLst>
                                        </p:cTn>
                                        <p:tgtEl>
                                          <p:spTgt spid="8234"/>
                                        </p:tgtEl>
                                        <p:attrNameLst>
                                          <p:attrName>style.visibility</p:attrName>
                                        </p:attrNameLst>
                                      </p:cBhvr>
                                      <p:to>
                                        <p:strVal val="visible"/>
                                      </p:to>
                                    </p:set>
                                    <p:animEffect transition="in" filter="wipe(left)">
                                      <p:cBhvr>
                                        <p:cTn id="64" dur="500"/>
                                        <p:tgtEl>
                                          <p:spTgt spid="8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206" grpId="0" animBg="1"/>
      <p:bldP spid="8208" grpId="0" autoUpdateAnimBg="0"/>
      <p:bldP spid="8209" grpId="0" autoUpdateAnimBg="0"/>
      <p:bldP spid="8224" grpId="0" autoUpdateAnimBg="0"/>
      <p:bldP spid="823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AC7E99A2-633D-4187-89C3-2740F7F92996}" type="slidenum">
              <a:rPr lang="zh-CN" altLang="zh-CN">
                <a:solidFill>
                  <a:srgbClr val="0033CC"/>
                </a:solidFill>
              </a:rPr>
              <a:pPr/>
              <a:t>6</a:t>
            </a:fld>
            <a:endParaRPr lang="zh-CN" altLang="zh-CN">
              <a:solidFill>
                <a:srgbClr val="0033CC"/>
              </a:solidFill>
            </a:endParaRPr>
          </a:p>
        </p:txBody>
      </p:sp>
      <p:sp>
        <p:nvSpPr>
          <p:cNvPr id="9218" name="Text Box 2"/>
          <p:cNvSpPr txBox="1">
            <a:spLocks noChangeArrowheads="1"/>
          </p:cNvSpPr>
          <p:nvPr/>
        </p:nvSpPr>
        <p:spPr bwMode="auto">
          <a:xfrm>
            <a:off x="762000" y="762000"/>
            <a:ext cx="5638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向量的加法符合下列运算规律：</a:t>
            </a:r>
          </a:p>
        </p:txBody>
      </p:sp>
      <p:sp>
        <p:nvSpPr>
          <p:cNvPr id="9219" name="Text Box 3"/>
          <p:cNvSpPr txBox="1">
            <a:spLocks noChangeArrowheads="1"/>
          </p:cNvSpPr>
          <p:nvPr/>
        </p:nvSpPr>
        <p:spPr bwMode="auto">
          <a:xfrm>
            <a:off x="685901" y="1467052"/>
            <a:ext cx="28952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（1）交换律：</a:t>
            </a:r>
          </a:p>
        </p:txBody>
      </p:sp>
      <p:graphicFrame>
        <p:nvGraphicFramePr>
          <p:cNvPr id="9220" name="Object 4"/>
          <p:cNvGraphicFramePr>
            <a:graphicFrameLocks noChangeAspect="1"/>
          </p:cNvGraphicFramePr>
          <p:nvPr/>
        </p:nvGraphicFramePr>
        <p:xfrm>
          <a:off x="3135187" y="1489227"/>
          <a:ext cx="2070805" cy="404686"/>
        </p:xfrm>
        <a:graphic>
          <a:graphicData uri="http://schemas.openxmlformats.org/presentationml/2006/ole">
            <mc:AlternateContent xmlns:mc="http://schemas.openxmlformats.org/markup-compatibility/2006">
              <mc:Choice xmlns:v="urn:schemas-microsoft-com:vml" Requires="v">
                <p:oleObj spid="_x0000_s4116" r:id="rId3" imgW="2068622" imgH="406365" progId="Equation.3">
                  <p:embed/>
                </p:oleObj>
              </mc:Choice>
              <mc:Fallback>
                <p:oleObj r:id="rId3" imgW="2068622" imgH="4063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5187" y="1489227"/>
                        <a:ext cx="2070805" cy="404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5"/>
          <p:cNvSpPr txBox="1">
            <a:spLocks noChangeArrowheads="1"/>
          </p:cNvSpPr>
          <p:nvPr/>
        </p:nvSpPr>
        <p:spPr bwMode="auto">
          <a:xfrm>
            <a:off x="685901" y="2133802"/>
            <a:ext cx="28952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（2）结合律：</a:t>
            </a:r>
          </a:p>
        </p:txBody>
      </p:sp>
      <p:graphicFrame>
        <p:nvGraphicFramePr>
          <p:cNvPr id="9222" name="Object 6"/>
          <p:cNvGraphicFramePr>
            <a:graphicFrameLocks noChangeAspect="1"/>
          </p:cNvGraphicFramePr>
          <p:nvPr/>
        </p:nvGraphicFramePr>
        <p:xfrm>
          <a:off x="3203726" y="2238627"/>
          <a:ext cx="3352901" cy="480786"/>
        </p:xfrm>
        <a:graphic>
          <a:graphicData uri="http://schemas.openxmlformats.org/presentationml/2006/ole">
            <mc:AlternateContent xmlns:mc="http://schemas.openxmlformats.org/markup-compatibility/2006">
              <mc:Choice xmlns:v="urn:schemas-microsoft-com:vml" Requires="v">
                <p:oleObj spid="_x0000_s4117" r:id="rId5" imgW="3351662" imgH="482708" progId="Equation.3">
                  <p:embed/>
                </p:oleObj>
              </mc:Choice>
              <mc:Fallback>
                <p:oleObj r:id="rId5" imgW="3351662" imgH="4827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726" y="2238627"/>
                        <a:ext cx="3352901"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7"/>
          <p:cNvGraphicFramePr>
            <a:graphicFrameLocks noChangeAspect="1"/>
          </p:cNvGraphicFramePr>
          <p:nvPr/>
        </p:nvGraphicFramePr>
        <p:xfrm>
          <a:off x="6516814" y="2204861"/>
          <a:ext cx="2032000" cy="481290"/>
        </p:xfrm>
        <a:graphic>
          <a:graphicData uri="http://schemas.openxmlformats.org/presentationml/2006/ole">
            <mc:AlternateContent xmlns:mc="http://schemas.openxmlformats.org/markup-compatibility/2006">
              <mc:Choice xmlns:v="urn:schemas-microsoft-com:vml" Requires="v">
                <p:oleObj spid="_x0000_s4118" r:id="rId7" imgW="2031435" imgH="482708" progId="Equation.3">
                  <p:embed/>
                </p:oleObj>
              </mc:Choice>
              <mc:Fallback>
                <p:oleObj r:id="rId7" imgW="2031435" imgH="4827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814" y="2204861"/>
                        <a:ext cx="2032000" cy="48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Text Box 8"/>
          <p:cNvSpPr txBox="1">
            <a:spLocks noChangeArrowheads="1"/>
          </p:cNvSpPr>
          <p:nvPr/>
        </p:nvSpPr>
        <p:spPr bwMode="auto">
          <a:xfrm>
            <a:off x="684389" y="2852965"/>
            <a:ext cx="129519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（3）</a:t>
            </a:r>
          </a:p>
        </p:txBody>
      </p:sp>
      <p:graphicFrame>
        <p:nvGraphicFramePr>
          <p:cNvPr id="9225" name="Object 9"/>
          <p:cNvGraphicFramePr>
            <a:graphicFrameLocks noChangeAspect="1"/>
          </p:cNvGraphicFramePr>
          <p:nvPr/>
        </p:nvGraphicFramePr>
        <p:xfrm>
          <a:off x="1835453" y="2852964"/>
          <a:ext cx="1968500" cy="480786"/>
        </p:xfrm>
        <a:graphic>
          <a:graphicData uri="http://schemas.openxmlformats.org/presentationml/2006/ole">
            <mc:AlternateContent xmlns:mc="http://schemas.openxmlformats.org/markup-compatibility/2006">
              <mc:Choice xmlns:v="urn:schemas-microsoft-com:vml" Requires="v">
                <p:oleObj spid="_x0000_s4119" r:id="rId9" imgW="1967963" imgH="482708" progId="Equation.3">
                  <p:embed/>
                </p:oleObj>
              </mc:Choice>
              <mc:Fallback>
                <p:oleObj r:id="rId9" imgW="1967963" imgH="4827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453" y="2852964"/>
                        <a:ext cx="1968500"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10"/>
          <p:cNvSpPr txBox="1">
            <a:spLocks noChangeArrowheads="1"/>
          </p:cNvSpPr>
          <p:nvPr/>
        </p:nvSpPr>
        <p:spPr bwMode="auto">
          <a:xfrm>
            <a:off x="684389" y="3500564"/>
            <a:ext cx="110973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（4）</a:t>
            </a:r>
          </a:p>
        </p:txBody>
      </p:sp>
      <p:graphicFrame>
        <p:nvGraphicFramePr>
          <p:cNvPr id="9227" name="Object 11"/>
          <p:cNvGraphicFramePr>
            <a:graphicFrameLocks noChangeAspect="1"/>
          </p:cNvGraphicFramePr>
          <p:nvPr/>
        </p:nvGraphicFramePr>
        <p:xfrm>
          <a:off x="1835452" y="3429000"/>
          <a:ext cx="2015873" cy="504976"/>
        </p:xfrm>
        <a:graphic>
          <a:graphicData uri="http://schemas.openxmlformats.org/presentationml/2006/ole">
            <mc:AlternateContent xmlns:mc="http://schemas.openxmlformats.org/markup-compatibility/2006">
              <mc:Choice xmlns:v="urn:schemas-microsoft-com:vml" Requires="v">
                <p:oleObj spid="_x0000_s4120" r:id="rId11" imgW="596699" imgH="216030" progId="Equation.3">
                  <p:embed/>
                </p:oleObj>
              </mc:Choice>
              <mc:Fallback>
                <p:oleObj r:id="rId11" imgW="596699" imgH="21603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452" y="3429000"/>
                        <a:ext cx="2015873" cy="504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Text Box 12"/>
          <p:cNvSpPr txBox="1">
            <a:spLocks noChangeArrowheads="1"/>
          </p:cNvSpPr>
          <p:nvPr/>
        </p:nvSpPr>
        <p:spPr bwMode="auto">
          <a:xfrm>
            <a:off x="827012" y="4365877"/>
            <a:ext cx="605013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命题:</a:t>
            </a:r>
            <a:endParaRPr lang="zh-CN" altLang="zh-CN" sz="2794" b="1">
              <a:solidFill>
                <a:srgbClr val="0033CC"/>
              </a:solidFill>
              <a:latin typeface="黑体" panose="02010609060101010101" pitchFamily="49" charset="-122"/>
              <a:ea typeface="黑体" panose="02010609060101010101" pitchFamily="49" charset="-122"/>
              <a:sym typeface="Wingdings" panose="05000000000000000000" pitchFamily="2" charset="2"/>
            </a:endParaRPr>
          </a:p>
        </p:txBody>
      </p:sp>
      <p:graphicFrame>
        <p:nvGraphicFramePr>
          <p:cNvPr id="9229" name="Object 13"/>
          <p:cNvGraphicFramePr>
            <a:graphicFrameLocks noChangeAspect="1"/>
          </p:cNvGraphicFramePr>
          <p:nvPr/>
        </p:nvGraphicFramePr>
        <p:xfrm>
          <a:off x="1835452" y="4221238"/>
          <a:ext cx="5976560" cy="719667"/>
        </p:xfrm>
        <a:graphic>
          <a:graphicData uri="http://schemas.openxmlformats.org/presentationml/2006/ole">
            <mc:AlternateContent xmlns:mc="http://schemas.openxmlformats.org/markup-compatibility/2006">
              <mc:Choice xmlns:v="urn:schemas-microsoft-com:vml" Requires="v">
                <p:oleObj spid="_x0000_s4121" r:id="rId13" imgW="1993352" imgH="241512" progId="Equation.3">
                  <p:embed/>
                </p:oleObj>
              </mc:Choice>
              <mc:Fallback>
                <p:oleObj r:id="rId13" imgW="1993352" imgH="2415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452" y="4221238"/>
                        <a:ext cx="5976560" cy="7196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2981297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220"/>
                                        </p:tgtEl>
                                        <p:attrNameLst>
                                          <p:attrName>style.visibility</p:attrName>
                                        </p:attrNameLst>
                                      </p:cBhvr>
                                      <p:to>
                                        <p:strVal val="visible"/>
                                      </p:to>
                                    </p:set>
                                    <p:animEffect transition="in" filter="wipe(left)">
                                      <p:cBhvr>
                                        <p:cTn id="11" dur="500"/>
                                        <p:tgtEl>
                                          <p:spTgt spid="92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221"/>
                                        </p:tgtEl>
                                        <p:attrNameLst>
                                          <p:attrName>style.visibility</p:attrName>
                                        </p:attrNameLst>
                                      </p:cBhvr>
                                      <p:to>
                                        <p:strVal val="visible"/>
                                      </p:to>
                                    </p:set>
                                    <p:animEffect transition="in" filter="wipe(left)">
                                      <p:cBhvr>
                                        <p:cTn id="16" dur="500"/>
                                        <p:tgtEl>
                                          <p:spTgt spid="9221"/>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wipe(left)">
                                      <p:cBhvr>
                                        <p:cTn id="20" dur="500"/>
                                        <p:tgtEl>
                                          <p:spTgt spid="9222"/>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9223"/>
                                        </p:tgtEl>
                                        <p:attrNameLst>
                                          <p:attrName>style.visibility</p:attrName>
                                        </p:attrNameLst>
                                      </p:cBhvr>
                                      <p:to>
                                        <p:strVal val="visible"/>
                                      </p:to>
                                    </p:set>
                                    <p:animEffect transition="in" filter="wipe(left)">
                                      <p:cBhvr>
                                        <p:cTn id="24" dur="500"/>
                                        <p:tgtEl>
                                          <p:spTgt spid="92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224"/>
                                        </p:tgtEl>
                                        <p:attrNameLst>
                                          <p:attrName>style.visibility</p:attrName>
                                        </p:attrNameLst>
                                      </p:cBhvr>
                                      <p:to>
                                        <p:strVal val="visible"/>
                                      </p:to>
                                    </p:set>
                                    <p:animEffect transition="in" filter="wipe(left)">
                                      <p:cBhvr>
                                        <p:cTn id="29" dur="500"/>
                                        <p:tgtEl>
                                          <p:spTgt spid="9224"/>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9225"/>
                                        </p:tgtEl>
                                        <p:attrNameLst>
                                          <p:attrName>style.visibility</p:attrName>
                                        </p:attrNameLst>
                                      </p:cBhvr>
                                      <p:to>
                                        <p:strVal val="visible"/>
                                      </p:to>
                                    </p:set>
                                    <p:animEffect transition="in" filter="wipe(left)">
                                      <p:cBhvr>
                                        <p:cTn id="33" dur="500"/>
                                        <p:tgtEl>
                                          <p:spTgt spid="922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226"/>
                                        </p:tgtEl>
                                        <p:attrNameLst>
                                          <p:attrName>style.visibility</p:attrName>
                                        </p:attrNameLst>
                                      </p:cBhvr>
                                      <p:to>
                                        <p:strVal val="visible"/>
                                      </p:to>
                                    </p:set>
                                    <p:animEffect transition="in" filter="wipe(left)">
                                      <p:cBhvr>
                                        <p:cTn id="38" dur="500"/>
                                        <p:tgtEl>
                                          <p:spTgt spid="9226"/>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9227"/>
                                        </p:tgtEl>
                                        <p:attrNameLst>
                                          <p:attrName>style.visibility</p:attrName>
                                        </p:attrNameLst>
                                      </p:cBhvr>
                                      <p:to>
                                        <p:strVal val="visible"/>
                                      </p:to>
                                    </p:set>
                                    <p:animEffect transition="in" filter="wipe(left)">
                                      <p:cBhvr>
                                        <p:cTn id="42" dur="500"/>
                                        <p:tgtEl>
                                          <p:spTgt spid="92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28"/>
                                        </p:tgtEl>
                                        <p:attrNameLst>
                                          <p:attrName>style.visibility</p:attrName>
                                        </p:attrNameLst>
                                      </p:cBhvr>
                                      <p:to>
                                        <p:strVal val="visible"/>
                                      </p:to>
                                    </p:set>
                                    <p:animEffect transition="in" filter="wipe(left)">
                                      <p:cBhvr>
                                        <p:cTn id="47" dur="500"/>
                                        <p:tgtEl>
                                          <p:spTgt spid="9228"/>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9229"/>
                                        </p:tgtEl>
                                        <p:attrNameLst>
                                          <p:attrName>style.visibility</p:attrName>
                                        </p:attrNameLst>
                                      </p:cBhvr>
                                      <p:to>
                                        <p:strVal val="visible"/>
                                      </p:to>
                                    </p:set>
                                    <p:animEffect transition="in" filter="wipe(left)">
                                      <p:cBhvr>
                                        <p:cTn id="51"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1" grpId="0" autoUpdateAnimBg="0"/>
      <p:bldP spid="9224" grpId="0" autoUpdateAnimBg="0"/>
      <p:bldP spid="9226" grpId="0" autoUpdateAnimBg="0"/>
      <p:bldP spid="922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fld id="{12132A86-E1CB-48FC-82BE-658DB5FC766D}" type="slidenum">
              <a:rPr lang="zh-CN" altLang="zh-CN">
                <a:solidFill>
                  <a:srgbClr val="0033CC"/>
                </a:solidFill>
              </a:rPr>
              <a:pPr/>
              <a:t>7</a:t>
            </a:fld>
            <a:endParaRPr lang="zh-CN" altLang="zh-CN">
              <a:solidFill>
                <a:srgbClr val="0033CC"/>
              </a:solidFill>
            </a:endParaRPr>
          </a:p>
        </p:txBody>
      </p:sp>
      <p:graphicFrame>
        <p:nvGraphicFramePr>
          <p:cNvPr id="10242" name="Object 2"/>
          <p:cNvGraphicFramePr>
            <a:graphicFrameLocks noChangeAspect="1"/>
          </p:cNvGraphicFramePr>
          <p:nvPr/>
        </p:nvGraphicFramePr>
        <p:xfrm>
          <a:off x="900087" y="5300738"/>
          <a:ext cx="3353405" cy="480786"/>
        </p:xfrm>
        <a:graphic>
          <a:graphicData uri="http://schemas.openxmlformats.org/presentationml/2006/ole">
            <mc:AlternateContent xmlns:mc="http://schemas.openxmlformats.org/markup-compatibility/2006">
              <mc:Choice xmlns:v="urn:schemas-microsoft-com:vml" Requires="v">
                <p:oleObj spid="_x0000_s5128" r:id="rId3" imgW="3351662" imgH="482708" progId="Equation.3">
                  <p:embed/>
                </p:oleObj>
              </mc:Choice>
              <mc:Fallback>
                <p:oleObj r:id="rId3" imgW="3351662" imgH="4827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087" y="5300738"/>
                        <a:ext cx="3353405"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3"/>
          <p:cNvGraphicFramePr>
            <a:graphicFrameLocks noChangeAspect="1"/>
          </p:cNvGraphicFramePr>
          <p:nvPr/>
        </p:nvGraphicFramePr>
        <p:xfrm>
          <a:off x="4284738" y="5300738"/>
          <a:ext cx="2032000" cy="480786"/>
        </p:xfrm>
        <a:graphic>
          <a:graphicData uri="http://schemas.openxmlformats.org/presentationml/2006/ole">
            <mc:AlternateContent xmlns:mc="http://schemas.openxmlformats.org/markup-compatibility/2006">
              <mc:Choice xmlns:v="urn:schemas-microsoft-com:vml" Requires="v">
                <p:oleObj spid="_x0000_s5129" r:id="rId5" imgW="2031435" imgH="482708" progId="Equation.3">
                  <p:embed/>
                </p:oleObj>
              </mc:Choice>
              <mc:Fallback>
                <p:oleObj r:id="rId5" imgW="2031435" imgH="4827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738" y="5300738"/>
                        <a:ext cx="2032000"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44" name="Group 4"/>
          <p:cNvGrpSpPr>
            <a:grpSpLocks/>
          </p:cNvGrpSpPr>
          <p:nvPr/>
        </p:nvGrpSpPr>
        <p:grpSpPr bwMode="auto">
          <a:xfrm>
            <a:off x="2051151" y="908151"/>
            <a:ext cx="5833937" cy="4321024"/>
            <a:chOff x="0" y="0"/>
            <a:chExt cx="816" cy="907"/>
          </a:xfrm>
        </p:grpSpPr>
        <p:sp>
          <p:nvSpPr>
            <p:cNvPr id="10245" name="Line 5"/>
            <p:cNvSpPr>
              <a:spLocks noChangeShapeType="1"/>
            </p:cNvSpPr>
            <p:nvPr/>
          </p:nvSpPr>
          <p:spPr bwMode="auto">
            <a:xfrm flipV="1">
              <a:off x="544" y="453"/>
              <a:ext cx="272" cy="45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0246" name="Line 6"/>
            <p:cNvSpPr>
              <a:spLocks noChangeShapeType="1"/>
            </p:cNvSpPr>
            <p:nvPr/>
          </p:nvSpPr>
          <p:spPr bwMode="auto">
            <a:xfrm flipH="1" flipV="1">
              <a:off x="725" y="0"/>
              <a:ext cx="91" cy="453"/>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0247" name="Line 7"/>
            <p:cNvSpPr>
              <a:spLocks noChangeShapeType="1"/>
            </p:cNvSpPr>
            <p:nvPr/>
          </p:nvSpPr>
          <p:spPr bwMode="auto">
            <a:xfrm flipV="1">
              <a:off x="544" y="0"/>
              <a:ext cx="181" cy="907"/>
            </a:xfrm>
            <a:prstGeom prst="line">
              <a:avLst/>
            </a:prstGeom>
            <a:noFill/>
            <a:ln w="28575"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0248" name="Line 8"/>
            <p:cNvSpPr>
              <a:spLocks noChangeShapeType="1"/>
            </p:cNvSpPr>
            <p:nvPr/>
          </p:nvSpPr>
          <p:spPr bwMode="auto">
            <a:xfrm>
              <a:off x="0" y="453"/>
              <a:ext cx="544" cy="45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0249" name="Line 9"/>
            <p:cNvSpPr>
              <a:spLocks noChangeShapeType="1"/>
            </p:cNvSpPr>
            <p:nvPr/>
          </p:nvSpPr>
          <p:spPr bwMode="auto">
            <a:xfrm>
              <a:off x="0" y="453"/>
              <a:ext cx="816" cy="0"/>
            </a:xfrm>
            <a:prstGeom prst="line">
              <a:avLst/>
            </a:prstGeom>
            <a:noFill/>
            <a:ln w="38100"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0250" name="Line 10"/>
            <p:cNvSpPr>
              <a:spLocks noChangeShapeType="1"/>
            </p:cNvSpPr>
            <p:nvPr/>
          </p:nvSpPr>
          <p:spPr bwMode="auto">
            <a:xfrm flipV="1">
              <a:off x="0" y="0"/>
              <a:ext cx="725" cy="453"/>
            </a:xfrm>
            <a:prstGeom prst="line">
              <a:avLst/>
            </a:prstGeom>
            <a:noFill/>
            <a:ln w="57150" cmpd="sng">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10251" name="Text Box 11"/>
          <p:cNvSpPr txBox="1">
            <a:spLocks noChangeArrowheads="1"/>
          </p:cNvSpPr>
          <p:nvPr/>
        </p:nvSpPr>
        <p:spPr bwMode="auto">
          <a:xfrm>
            <a:off x="7524751" y="1773465"/>
            <a:ext cx="27667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0033CC"/>
                </a:solidFill>
                <a:latin typeface="Times New Roman" panose="02020603050405020304" pitchFamily="18" charset="0"/>
              </a:rPr>
              <a:t>c</a:t>
            </a:r>
          </a:p>
        </p:txBody>
      </p:sp>
      <p:sp>
        <p:nvSpPr>
          <p:cNvPr id="10252" name="Text Box 12"/>
          <p:cNvSpPr txBox="1">
            <a:spLocks noChangeArrowheads="1"/>
          </p:cNvSpPr>
          <p:nvPr/>
        </p:nvSpPr>
        <p:spPr bwMode="auto">
          <a:xfrm>
            <a:off x="6804075" y="4149675"/>
            <a:ext cx="276175"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0033CC"/>
                </a:solidFill>
                <a:latin typeface="Times New Roman" panose="02020603050405020304" pitchFamily="18" charset="0"/>
              </a:rPr>
              <a:t>b</a:t>
            </a:r>
          </a:p>
        </p:txBody>
      </p:sp>
      <p:sp>
        <p:nvSpPr>
          <p:cNvPr id="10253" name="Text Box 13"/>
          <p:cNvSpPr txBox="1">
            <a:spLocks noChangeArrowheads="1"/>
          </p:cNvSpPr>
          <p:nvPr/>
        </p:nvSpPr>
        <p:spPr bwMode="auto">
          <a:xfrm>
            <a:off x="3564063" y="4005540"/>
            <a:ext cx="276175"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0033CC"/>
                </a:solidFill>
                <a:latin typeface="Times New Roman" panose="02020603050405020304" pitchFamily="18" charset="0"/>
              </a:rPr>
              <a:t>a</a:t>
            </a:r>
          </a:p>
        </p:txBody>
      </p:sp>
      <p:sp>
        <p:nvSpPr>
          <p:cNvPr id="10254" name="Text Box 14"/>
          <p:cNvSpPr txBox="1">
            <a:spLocks noChangeArrowheads="1"/>
          </p:cNvSpPr>
          <p:nvPr/>
        </p:nvSpPr>
        <p:spPr bwMode="auto">
          <a:xfrm>
            <a:off x="4067024" y="1341564"/>
            <a:ext cx="136877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006600"/>
                </a:solidFill>
                <a:latin typeface="Times New Roman" panose="02020603050405020304" pitchFamily="18" charset="0"/>
              </a:rPr>
              <a:t>a+b+c</a:t>
            </a:r>
          </a:p>
        </p:txBody>
      </p:sp>
      <p:sp>
        <p:nvSpPr>
          <p:cNvPr id="10255" name="Text Box 15"/>
          <p:cNvSpPr txBox="1">
            <a:spLocks noChangeArrowheads="1"/>
          </p:cNvSpPr>
          <p:nvPr/>
        </p:nvSpPr>
        <p:spPr bwMode="auto">
          <a:xfrm>
            <a:off x="6156476" y="3429000"/>
            <a:ext cx="79223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3399FF"/>
                </a:solidFill>
                <a:latin typeface="Times New Roman" panose="02020603050405020304" pitchFamily="18" charset="0"/>
              </a:rPr>
              <a:t>b+c</a:t>
            </a:r>
          </a:p>
        </p:txBody>
      </p:sp>
      <p:sp>
        <p:nvSpPr>
          <p:cNvPr id="10256" name="Text Box 16"/>
          <p:cNvSpPr txBox="1">
            <a:spLocks noChangeArrowheads="1"/>
          </p:cNvSpPr>
          <p:nvPr/>
        </p:nvSpPr>
        <p:spPr bwMode="auto">
          <a:xfrm>
            <a:off x="5076976" y="2565199"/>
            <a:ext cx="86329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3399FF"/>
                </a:solidFill>
                <a:latin typeface="Times New Roman" panose="02020603050405020304" pitchFamily="18" charset="0"/>
              </a:rPr>
              <a:t>a+b</a:t>
            </a:r>
          </a:p>
        </p:txBody>
      </p:sp>
    </p:spTree>
    <p:extLst>
      <p:ext uri="{BB962C8B-B14F-4D97-AF65-F5344CB8AC3E}">
        <p14:creationId xmlns:p14="http://schemas.microsoft.com/office/powerpoint/2010/main" val="36417533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 calcmode="lin" valueType="num">
                                      <p:cBhvr additive="base">
                                        <p:cTn id="12" dur="500" fill="hold"/>
                                        <p:tgtEl>
                                          <p:spTgt spid="10244"/>
                                        </p:tgtEl>
                                        <p:attrNameLst>
                                          <p:attrName>ppt_x</p:attrName>
                                        </p:attrNameLst>
                                      </p:cBhvr>
                                      <p:tavLst>
                                        <p:tav tm="0">
                                          <p:val>
                                            <p:strVal val="#ppt_x"/>
                                          </p:val>
                                        </p:tav>
                                        <p:tav tm="100000">
                                          <p:val>
                                            <p:strVal val="#ppt_x"/>
                                          </p:val>
                                        </p:tav>
                                      </p:tavLst>
                                    </p:anim>
                                    <p:anim calcmode="lin" valueType="num">
                                      <p:cBhvr additive="base">
                                        <p:cTn id="13"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253"/>
                                        </p:tgtEl>
                                        <p:attrNameLst>
                                          <p:attrName>style.visibility</p:attrName>
                                        </p:attrNameLst>
                                      </p:cBhvr>
                                      <p:to>
                                        <p:strVal val="visible"/>
                                      </p:to>
                                    </p:set>
                                    <p:animEffect transition="in" filter="wipe(left)">
                                      <p:cBhvr>
                                        <p:cTn id="18" dur="500"/>
                                        <p:tgtEl>
                                          <p:spTgt spid="1025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252"/>
                                        </p:tgtEl>
                                        <p:attrNameLst>
                                          <p:attrName>style.visibility</p:attrName>
                                        </p:attrNameLst>
                                      </p:cBhvr>
                                      <p:to>
                                        <p:strVal val="visible"/>
                                      </p:to>
                                    </p:set>
                                    <p:animEffect transition="in" filter="wipe(left)">
                                      <p:cBhvr>
                                        <p:cTn id="23" dur="500"/>
                                        <p:tgtEl>
                                          <p:spTgt spid="102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256"/>
                                        </p:tgtEl>
                                        <p:attrNameLst>
                                          <p:attrName>style.visibility</p:attrName>
                                        </p:attrNameLst>
                                      </p:cBhvr>
                                      <p:to>
                                        <p:strVal val="visible"/>
                                      </p:to>
                                    </p:set>
                                    <p:animEffect transition="in" filter="wipe(left)">
                                      <p:cBhvr>
                                        <p:cTn id="28" dur="500"/>
                                        <p:tgtEl>
                                          <p:spTgt spid="102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251"/>
                                        </p:tgtEl>
                                        <p:attrNameLst>
                                          <p:attrName>style.visibility</p:attrName>
                                        </p:attrNameLst>
                                      </p:cBhvr>
                                      <p:to>
                                        <p:strVal val="visible"/>
                                      </p:to>
                                    </p:set>
                                    <p:animEffect transition="in" filter="wipe(left)">
                                      <p:cBhvr>
                                        <p:cTn id="33" dur="500"/>
                                        <p:tgtEl>
                                          <p:spTgt spid="1025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254"/>
                                        </p:tgtEl>
                                        <p:attrNameLst>
                                          <p:attrName>style.visibility</p:attrName>
                                        </p:attrNameLst>
                                      </p:cBhvr>
                                      <p:to>
                                        <p:strVal val="visible"/>
                                      </p:to>
                                    </p:set>
                                    <p:animEffect transition="in" filter="wipe(left)">
                                      <p:cBhvr>
                                        <p:cTn id="38" dur="500"/>
                                        <p:tgtEl>
                                          <p:spTgt spid="102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243"/>
                                        </p:tgtEl>
                                        <p:attrNameLst>
                                          <p:attrName>style.visibility</p:attrName>
                                        </p:attrNameLst>
                                      </p:cBhvr>
                                      <p:to>
                                        <p:strVal val="visible"/>
                                      </p:to>
                                    </p:set>
                                    <p:animEffect transition="in" filter="wipe(left)">
                                      <p:cBhvr>
                                        <p:cTn id="43" dur="500"/>
                                        <p:tgtEl>
                                          <p:spTgt spid="102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255"/>
                                        </p:tgtEl>
                                        <p:attrNameLst>
                                          <p:attrName>style.visibility</p:attrName>
                                        </p:attrNameLst>
                                      </p:cBhvr>
                                      <p:to>
                                        <p:strVal val="visible"/>
                                      </p:to>
                                    </p:set>
                                    <p:animEffect transition="in" filter="wipe(left)">
                                      <p:cBhvr>
                                        <p:cTn id="48" dur="500"/>
                                        <p:tgtEl>
                                          <p:spTgt spid="10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autoUpdateAnimBg="0"/>
      <p:bldP spid="10252" grpId="0" autoUpdateAnimBg="0"/>
      <p:bldP spid="10253" grpId="0" autoUpdateAnimBg="0"/>
      <p:bldP spid="10254" grpId="0" autoUpdateAnimBg="0"/>
      <p:bldP spid="10255" grpId="0" autoUpdateAnimBg="0"/>
      <p:bldP spid="1025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fld id="{C324D1DA-57A5-4369-8D82-13AE7141F16F}" type="slidenum">
              <a:rPr lang="zh-CN" altLang="zh-CN">
                <a:solidFill>
                  <a:srgbClr val="0033CC"/>
                </a:solidFill>
              </a:rPr>
              <a:pPr/>
              <a:t>8</a:t>
            </a:fld>
            <a:endParaRPr lang="zh-CN" altLang="zh-CN">
              <a:solidFill>
                <a:srgbClr val="0033CC"/>
              </a:solidFill>
            </a:endParaRPr>
          </a:p>
        </p:txBody>
      </p:sp>
      <p:sp>
        <p:nvSpPr>
          <p:cNvPr id="11266" name="Text Box 2"/>
          <p:cNvSpPr txBox="1">
            <a:spLocks noChangeArrowheads="1"/>
          </p:cNvSpPr>
          <p:nvPr/>
        </p:nvSpPr>
        <p:spPr bwMode="auto">
          <a:xfrm>
            <a:off x="695477" y="1125362"/>
            <a:ext cx="160009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0000"/>
                </a:solidFill>
                <a:latin typeface="Times New Roman" panose="02020603050405020304" pitchFamily="18" charset="0"/>
              </a:rPr>
              <a:t>2.  减法</a:t>
            </a:r>
          </a:p>
        </p:txBody>
      </p:sp>
      <p:graphicFrame>
        <p:nvGraphicFramePr>
          <p:cNvPr id="11267" name="Object 3"/>
          <p:cNvGraphicFramePr>
            <a:graphicFrameLocks noChangeAspect="1"/>
          </p:cNvGraphicFramePr>
          <p:nvPr/>
        </p:nvGraphicFramePr>
        <p:xfrm>
          <a:off x="2268865" y="1196925"/>
          <a:ext cx="2476500" cy="481290"/>
        </p:xfrm>
        <a:graphic>
          <a:graphicData uri="http://schemas.openxmlformats.org/presentationml/2006/ole">
            <mc:AlternateContent xmlns:mc="http://schemas.openxmlformats.org/markup-compatibility/2006">
              <mc:Choice xmlns:v="urn:schemas-microsoft-com:vml" Requires="v">
                <p:oleObj spid="_x0000_s6179" r:id="rId3" imgW="2475743" imgH="482708" progId="Equation.3">
                  <p:embed/>
                </p:oleObj>
              </mc:Choice>
              <mc:Fallback>
                <p:oleObj r:id="rId3" imgW="2475743" imgH="4827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865" y="1196925"/>
                        <a:ext cx="2476500" cy="48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68" name="Group 4"/>
          <p:cNvGrpSpPr>
            <a:grpSpLocks/>
          </p:cNvGrpSpPr>
          <p:nvPr/>
        </p:nvGrpSpPr>
        <p:grpSpPr bwMode="auto">
          <a:xfrm>
            <a:off x="6084913" y="3573639"/>
            <a:ext cx="1600099" cy="369913"/>
            <a:chOff x="0" y="0"/>
            <a:chExt cx="1008" cy="233"/>
          </a:xfrm>
        </p:grpSpPr>
        <p:sp>
          <p:nvSpPr>
            <p:cNvPr id="11269" name="Line 5"/>
            <p:cNvSpPr>
              <a:spLocks noChangeShapeType="1"/>
            </p:cNvSpPr>
            <p:nvPr/>
          </p:nvSpPr>
          <p:spPr bwMode="auto">
            <a:xfrm>
              <a:off x="0" y="233"/>
              <a:ext cx="1008" cy="0"/>
            </a:xfrm>
            <a:prstGeom prst="line">
              <a:avLst/>
            </a:prstGeom>
            <a:noFill/>
            <a:ln w="28575" cmpd="sng">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70" name="Object 6"/>
            <p:cNvGraphicFramePr>
              <a:graphicFrameLocks noChangeAspect="1"/>
            </p:cNvGraphicFramePr>
            <p:nvPr/>
          </p:nvGraphicFramePr>
          <p:xfrm>
            <a:off x="432" y="0"/>
            <a:ext cx="151" cy="199"/>
          </p:xfrm>
          <a:graphic>
            <a:graphicData uri="http://schemas.openxmlformats.org/presentationml/2006/ole">
              <mc:AlternateContent xmlns:mc="http://schemas.openxmlformats.org/markup-compatibility/2006">
                <mc:Choice xmlns:v="urn:schemas-microsoft-com:vml" Requires="v">
                  <p:oleObj spid="_x0000_s6180" r:id="rId5" imgW="241617" imgH="317817" progId="Equation.3">
                    <p:embed/>
                  </p:oleObj>
                </mc:Choice>
                <mc:Fallback>
                  <p:oleObj r:id="rId5" imgW="241617" imgH="3178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0"/>
                          <a:ext cx="151" cy="199"/>
                        </a:xfrm>
                        <a:prstGeom prst="rect">
                          <a:avLst/>
                        </a:prstGeom>
                        <a:noFill/>
                        <a:ln w="9525" cmpd="sng">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71" name="Group 7"/>
          <p:cNvGrpSpPr>
            <a:grpSpLocks/>
          </p:cNvGrpSpPr>
          <p:nvPr/>
        </p:nvGrpSpPr>
        <p:grpSpPr bwMode="auto">
          <a:xfrm>
            <a:off x="5973536" y="3318127"/>
            <a:ext cx="955020" cy="409222"/>
            <a:chOff x="0" y="0"/>
            <a:chExt cx="601" cy="258"/>
          </a:xfrm>
        </p:grpSpPr>
        <p:sp>
          <p:nvSpPr>
            <p:cNvPr id="11272" name="Line 8"/>
            <p:cNvSpPr>
              <a:spLocks noChangeShapeType="1"/>
            </p:cNvSpPr>
            <p:nvPr/>
          </p:nvSpPr>
          <p:spPr bwMode="auto">
            <a:xfrm rot="19899259" flipV="1">
              <a:off x="0" y="80"/>
              <a:ext cx="601" cy="178"/>
            </a:xfrm>
            <a:prstGeom prst="line">
              <a:avLst/>
            </a:prstGeom>
            <a:noFill/>
            <a:ln w="28575"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73" name="Object 9"/>
            <p:cNvGraphicFramePr>
              <a:graphicFrameLocks noChangeAspect="1"/>
            </p:cNvGraphicFramePr>
            <p:nvPr/>
          </p:nvGraphicFramePr>
          <p:xfrm>
            <a:off x="158" y="0"/>
            <a:ext cx="159" cy="255"/>
          </p:xfrm>
          <a:graphic>
            <a:graphicData uri="http://schemas.openxmlformats.org/presentationml/2006/ole">
              <mc:AlternateContent xmlns:mc="http://schemas.openxmlformats.org/markup-compatibility/2006">
                <mc:Choice xmlns:v="urn:schemas-microsoft-com:vml" Requires="v">
                  <p:oleObj spid="_x0000_s6181" r:id="rId7" imgW="254317" imgH="406717" progId="Equation.3">
                    <p:embed/>
                  </p:oleObj>
                </mc:Choice>
                <mc:Fallback>
                  <p:oleObj r:id="rId7" imgW="254317" imgH="4067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 y="0"/>
                          <a:ext cx="1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74" name="Group 10"/>
          <p:cNvGrpSpPr>
            <a:grpSpLocks/>
          </p:cNvGrpSpPr>
          <p:nvPr/>
        </p:nvGrpSpPr>
        <p:grpSpPr bwMode="auto">
          <a:xfrm>
            <a:off x="5181801" y="3886100"/>
            <a:ext cx="1052286" cy="617865"/>
            <a:chOff x="0" y="0"/>
            <a:chExt cx="663" cy="389"/>
          </a:xfrm>
        </p:grpSpPr>
        <p:sp>
          <p:nvSpPr>
            <p:cNvPr id="11275" name="Line 11"/>
            <p:cNvSpPr>
              <a:spLocks noChangeShapeType="1"/>
            </p:cNvSpPr>
            <p:nvPr/>
          </p:nvSpPr>
          <p:spPr bwMode="auto">
            <a:xfrm rot="19899259" flipH="1">
              <a:off x="0" y="192"/>
              <a:ext cx="663" cy="197"/>
            </a:xfrm>
            <a:prstGeom prst="line">
              <a:avLst/>
            </a:prstGeom>
            <a:noFill/>
            <a:ln w="28575" cmpd="sng">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76" name="Object 12"/>
            <p:cNvGraphicFramePr>
              <a:graphicFrameLocks noChangeAspect="1"/>
            </p:cNvGraphicFramePr>
            <p:nvPr/>
          </p:nvGraphicFramePr>
          <p:xfrm>
            <a:off x="96" y="0"/>
            <a:ext cx="335" cy="255"/>
          </p:xfrm>
          <a:graphic>
            <a:graphicData uri="http://schemas.openxmlformats.org/presentationml/2006/ole">
              <mc:AlternateContent xmlns:mc="http://schemas.openxmlformats.org/markup-compatibility/2006">
                <mc:Choice xmlns:v="urn:schemas-microsoft-com:vml" Requires="v">
                  <p:oleObj spid="_x0000_s6182" r:id="rId9" imgW="533486" imgH="406541" progId="Equation.3">
                    <p:embed/>
                  </p:oleObj>
                </mc:Choice>
                <mc:Fallback>
                  <p:oleObj r:id="rId9" imgW="533486" imgH="40654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 y="0"/>
                          <a:ext cx="3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77" name="Group 13"/>
          <p:cNvGrpSpPr>
            <a:grpSpLocks/>
          </p:cNvGrpSpPr>
          <p:nvPr/>
        </p:nvGrpSpPr>
        <p:grpSpPr bwMode="auto">
          <a:xfrm>
            <a:off x="6719913" y="4122965"/>
            <a:ext cx="1141488" cy="404686"/>
            <a:chOff x="0" y="0"/>
            <a:chExt cx="719" cy="255"/>
          </a:xfrm>
        </p:grpSpPr>
        <p:sp>
          <p:nvSpPr>
            <p:cNvPr id="11278" name="Line 14"/>
            <p:cNvSpPr>
              <a:spLocks noChangeShapeType="1"/>
            </p:cNvSpPr>
            <p:nvPr/>
          </p:nvSpPr>
          <p:spPr bwMode="auto">
            <a:xfrm rot="19899259" flipH="1">
              <a:off x="0" y="48"/>
              <a:ext cx="663" cy="197"/>
            </a:xfrm>
            <a:prstGeom prst="line">
              <a:avLst/>
            </a:prstGeom>
            <a:noFill/>
            <a:ln w="28575"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79" name="Object 15"/>
            <p:cNvGraphicFramePr>
              <a:graphicFrameLocks noChangeAspect="1"/>
            </p:cNvGraphicFramePr>
            <p:nvPr/>
          </p:nvGraphicFramePr>
          <p:xfrm>
            <a:off x="384" y="0"/>
            <a:ext cx="335" cy="255"/>
          </p:xfrm>
          <a:graphic>
            <a:graphicData uri="http://schemas.openxmlformats.org/presentationml/2006/ole">
              <mc:AlternateContent xmlns:mc="http://schemas.openxmlformats.org/markup-compatibility/2006">
                <mc:Choice xmlns:v="urn:schemas-microsoft-com:vml" Requires="v">
                  <p:oleObj spid="_x0000_s6183" r:id="rId11" imgW="533486" imgH="406541" progId="Equation.3">
                    <p:embed/>
                  </p:oleObj>
                </mc:Choice>
                <mc:Fallback>
                  <p:oleObj r:id="rId11" imgW="533486" imgH="40654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 y="0"/>
                          <a:ext cx="3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80" name="Line 16"/>
          <p:cNvSpPr>
            <a:spLocks noChangeShapeType="1"/>
          </p:cNvSpPr>
          <p:nvPr/>
        </p:nvSpPr>
        <p:spPr bwMode="auto">
          <a:xfrm>
            <a:off x="6096000" y="3962198"/>
            <a:ext cx="762000" cy="76200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81" name="Object 17"/>
          <p:cNvGraphicFramePr>
            <a:graphicFrameLocks noChangeAspect="1"/>
          </p:cNvGraphicFramePr>
          <p:nvPr/>
        </p:nvGraphicFramePr>
        <p:xfrm>
          <a:off x="6173107" y="4267099"/>
          <a:ext cx="227290" cy="315988"/>
        </p:xfrm>
        <a:graphic>
          <a:graphicData uri="http://schemas.openxmlformats.org/presentationml/2006/ole">
            <mc:AlternateContent xmlns:mc="http://schemas.openxmlformats.org/markup-compatibility/2006">
              <mc:Choice xmlns:v="urn:schemas-microsoft-com:vml" Requires="v">
                <p:oleObj spid="_x0000_s6184" r:id="rId13" imgW="228917" imgH="317817" progId="Equation.3">
                  <p:embed/>
                </p:oleObj>
              </mc:Choice>
              <mc:Fallback>
                <p:oleObj r:id="rId13" imgW="228917" imgH="3178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3107" y="4267099"/>
                        <a:ext cx="227290" cy="3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8"/>
          <p:cNvGraphicFramePr>
            <a:graphicFrameLocks noChangeAspect="1"/>
          </p:cNvGraphicFramePr>
          <p:nvPr/>
        </p:nvGraphicFramePr>
        <p:xfrm>
          <a:off x="5803698" y="4851199"/>
          <a:ext cx="1892905" cy="1092603"/>
        </p:xfrm>
        <a:graphic>
          <a:graphicData uri="http://schemas.openxmlformats.org/presentationml/2006/ole">
            <mc:AlternateContent xmlns:mc="http://schemas.openxmlformats.org/markup-compatibility/2006">
              <mc:Choice xmlns:v="urn:schemas-microsoft-com:vml" Requires="v">
                <p:oleObj spid="_x0000_s6185" r:id="rId15" imgW="1891796" imgH="1092043" progId="Equation.3">
                  <p:embed/>
                </p:oleObj>
              </mc:Choice>
              <mc:Fallback>
                <p:oleObj r:id="rId15" imgW="1891796" imgH="109204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03698" y="4851199"/>
                        <a:ext cx="1892905" cy="1092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3" name="Line 19"/>
          <p:cNvSpPr>
            <a:spLocks noChangeShapeType="1"/>
          </p:cNvSpPr>
          <p:nvPr/>
        </p:nvSpPr>
        <p:spPr bwMode="auto">
          <a:xfrm flipV="1">
            <a:off x="1115786" y="2636762"/>
            <a:ext cx="2971901" cy="838099"/>
          </a:xfrm>
          <a:prstGeom prst="line">
            <a:avLst/>
          </a:prstGeom>
          <a:noFill/>
          <a:ln w="28575" cmpd="sng">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84" name="Object 20"/>
          <p:cNvGraphicFramePr>
            <a:graphicFrameLocks noChangeAspect="1"/>
          </p:cNvGraphicFramePr>
          <p:nvPr/>
        </p:nvGraphicFramePr>
        <p:xfrm>
          <a:off x="4141107" y="2421063"/>
          <a:ext cx="809373" cy="404687"/>
        </p:xfrm>
        <a:graphic>
          <a:graphicData uri="http://schemas.openxmlformats.org/presentationml/2006/ole">
            <mc:AlternateContent xmlns:mc="http://schemas.openxmlformats.org/markup-compatibility/2006">
              <mc:Choice xmlns:v="urn:schemas-microsoft-com:vml" Requires="v">
                <p:oleObj spid="_x0000_s6186" r:id="rId17" imgW="812764" imgH="406541" progId="Equation.3">
                  <p:embed/>
                </p:oleObj>
              </mc:Choice>
              <mc:Fallback>
                <p:oleObj r:id="rId17" imgW="812764" imgH="40654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1107" y="2421063"/>
                        <a:ext cx="809373" cy="404687"/>
                      </a:xfrm>
                      <a:prstGeom prst="rect">
                        <a:avLst/>
                      </a:prstGeom>
                      <a:noFill/>
                      <a:ln w="9525" cmpd="sng">
                        <a:solidFill>
                          <a:schemeClr val="accent2"/>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5" name="Line 21"/>
          <p:cNvSpPr>
            <a:spLocks noChangeShapeType="1"/>
          </p:cNvSpPr>
          <p:nvPr/>
        </p:nvSpPr>
        <p:spPr bwMode="auto">
          <a:xfrm>
            <a:off x="1665111" y="2636762"/>
            <a:ext cx="1905000" cy="838099"/>
          </a:xfrm>
          <a:prstGeom prst="line">
            <a:avLst/>
          </a:prstGeom>
          <a:noFill/>
          <a:ln w="28575" cmpd="sng">
            <a:solidFill>
              <a:srgbClr val="009900"/>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86" name="Object 22"/>
          <p:cNvGraphicFramePr>
            <a:graphicFrameLocks noChangeAspect="1"/>
          </p:cNvGraphicFramePr>
          <p:nvPr/>
        </p:nvGraphicFramePr>
        <p:xfrm>
          <a:off x="3636635" y="3373563"/>
          <a:ext cx="808869" cy="404687"/>
        </p:xfrm>
        <a:graphic>
          <a:graphicData uri="http://schemas.openxmlformats.org/presentationml/2006/ole">
            <mc:AlternateContent xmlns:mc="http://schemas.openxmlformats.org/markup-compatibility/2006">
              <mc:Choice xmlns:v="urn:schemas-microsoft-com:vml" Requires="v">
                <p:oleObj spid="_x0000_s6187" r:id="rId19" imgW="812764" imgH="406541" progId="Equation.3">
                  <p:embed/>
                </p:oleObj>
              </mc:Choice>
              <mc:Fallback>
                <p:oleObj r:id="rId19" imgW="812764" imgH="40654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36635" y="3373563"/>
                        <a:ext cx="808869" cy="4046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7" name="Group 23"/>
          <p:cNvGrpSpPr>
            <a:grpSpLocks/>
          </p:cNvGrpSpPr>
          <p:nvPr/>
        </p:nvGrpSpPr>
        <p:grpSpPr bwMode="auto">
          <a:xfrm>
            <a:off x="1115786" y="2636762"/>
            <a:ext cx="2971901" cy="1249337"/>
            <a:chOff x="0" y="0"/>
            <a:chExt cx="1872" cy="787"/>
          </a:xfrm>
        </p:grpSpPr>
        <p:sp>
          <p:nvSpPr>
            <p:cNvPr id="11288" name="AutoShape 24"/>
            <p:cNvSpPr>
              <a:spLocks noChangeArrowheads="1"/>
            </p:cNvSpPr>
            <p:nvPr/>
          </p:nvSpPr>
          <p:spPr bwMode="auto">
            <a:xfrm>
              <a:off x="0" y="20"/>
              <a:ext cx="1872" cy="528"/>
            </a:xfrm>
            <a:prstGeom prst="parallelogram">
              <a:avLst>
                <a:gd name="adj" fmla="val 61783"/>
              </a:avLst>
            </a:prstGeom>
            <a:noFill/>
            <a:ln w="28575" cmpd="sng">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nvGrpSpPr>
            <p:cNvPr id="11289" name="Group 25"/>
            <p:cNvGrpSpPr>
              <a:grpSpLocks/>
            </p:cNvGrpSpPr>
            <p:nvPr/>
          </p:nvGrpSpPr>
          <p:grpSpPr bwMode="auto">
            <a:xfrm>
              <a:off x="0" y="548"/>
              <a:ext cx="1536" cy="239"/>
              <a:chOff x="0" y="0"/>
              <a:chExt cx="1536" cy="239"/>
            </a:xfrm>
          </p:grpSpPr>
          <p:sp>
            <p:nvSpPr>
              <p:cNvPr id="11290" name="Line 26"/>
              <p:cNvSpPr>
                <a:spLocks noChangeShapeType="1"/>
              </p:cNvSpPr>
              <p:nvPr/>
            </p:nvSpPr>
            <p:spPr bwMode="auto">
              <a:xfrm>
                <a:off x="0" y="0"/>
                <a:ext cx="1536" cy="0"/>
              </a:xfrm>
              <a:prstGeom prst="line">
                <a:avLst/>
              </a:prstGeom>
              <a:noFill/>
              <a:ln w="28575" cmpd="sng">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91" name="Object 27"/>
              <p:cNvGraphicFramePr>
                <a:graphicFrameLocks noChangeAspect="1"/>
              </p:cNvGraphicFramePr>
              <p:nvPr/>
            </p:nvGraphicFramePr>
            <p:xfrm>
              <a:off x="576" y="40"/>
              <a:ext cx="151" cy="199"/>
            </p:xfrm>
            <a:graphic>
              <a:graphicData uri="http://schemas.openxmlformats.org/presentationml/2006/ole">
                <mc:AlternateContent xmlns:mc="http://schemas.openxmlformats.org/markup-compatibility/2006">
                  <mc:Choice xmlns:v="urn:schemas-microsoft-com:vml" Requires="v">
                    <p:oleObj spid="_x0000_s6188" r:id="rId21" imgW="241617" imgH="317817" progId="Equation.3">
                      <p:embed/>
                    </p:oleObj>
                  </mc:Choice>
                  <mc:Fallback>
                    <p:oleObj r:id="rId21" imgW="241617" imgH="31781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6" y="40"/>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92" name="Group 28"/>
            <p:cNvGrpSpPr>
              <a:grpSpLocks/>
            </p:cNvGrpSpPr>
            <p:nvPr/>
          </p:nvGrpSpPr>
          <p:grpSpPr bwMode="auto">
            <a:xfrm>
              <a:off x="0" y="0"/>
              <a:ext cx="336" cy="548"/>
              <a:chOff x="0" y="0"/>
              <a:chExt cx="336" cy="548"/>
            </a:xfrm>
          </p:grpSpPr>
          <p:sp>
            <p:nvSpPr>
              <p:cNvPr id="11293" name="Line 29"/>
              <p:cNvSpPr>
                <a:spLocks noChangeShapeType="1"/>
              </p:cNvSpPr>
              <p:nvPr/>
            </p:nvSpPr>
            <p:spPr bwMode="auto">
              <a:xfrm flipV="1">
                <a:off x="0" y="0"/>
                <a:ext cx="336" cy="548"/>
              </a:xfrm>
              <a:prstGeom prst="line">
                <a:avLst/>
              </a:prstGeom>
              <a:noFill/>
              <a:ln w="28575" cmpd="sng">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94" name="Object 30"/>
              <p:cNvGraphicFramePr>
                <a:graphicFrameLocks noChangeAspect="1"/>
              </p:cNvGraphicFramePr>
              <p:nvPr/>
            </p:nvGraphicFramePr>
            <p:xfrm>
              <a:off x="33" y="68"/>
              <a:ext cx="159" cy="255"/>
            </p:xfrm>
            <a:graphic>
              <a:graphicData uri="http://schemas.openxmlformats.org/presentationml/2006/ole">
                <mc:AlternateContent xmlns:mc="http://schemas.openxmlformats.org/markup-compatibility/2006">
                  <mc:Choice xmlns:v="urn:schemas-microsoft-com:vml" Requires="v">
                    <p:oleObj spid="_x0000_s6189" r:id="rId23" imgW="254317" imgH="406717" progId="Equation.3">
                      <p:embed/>
                    </p:oleObj>
                  </mc:Choice>
                  <mc:Fallback>
                    <p:oleObj r:id="rId23" imgW="254317" imgH="4067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 y="68"/>
                            <a:ext cx="1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64943920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7"/>
                                        </p:tgtEl>
                                        <p:attrNameLst>
                                          <p:attrName>style.visibility</p:attrName>
                                        </p:attrNameLst>
                                      </p:cBhvr>
                                      <p:to>
                                        <p:strVal val="visible"/>
                                      </p:to>
                                    </p:set>
                                    <p:animEffect transition="in" filter="wipe(left)">
                                      <p:cBhvr>
                                        <p:cTn id="11" dur="500"/>
                                        <p:tgtEl>
                                          <p:spTgt spid="112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268"/>
                                        </p:tgtEl>
                                        <p:attrNameLst>
                                          <p:attrName>style.visibility</p:attrName>
                                        </p:attrNameLst>
                                      </p:cBhvr>
                                      <p:to>
                                        <p:strVal val="visible"/>
                                      </p:to>
                                    </p:set>
                                    <p:animEffect transition="in" filter="wipe(left)">
                                      <p:cBhvr>
                                        <p:cTn id="16" dur="500"/>
                                        <p:tgtEl>
                                          <p:spTgt spid="11268"/>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11271"/>
                                        </p:tgtEl>
                                        <p:attrNameLst>
                                          <p:attrName>style.visibility</p:attrName>
                                        </p:attrNameLst>
                                      </p:cBhvr>
                                      <p:to>
                                        <p:strVal val="visible"/>
                                      </p:to>
                                    </p:set>
                                    <p:animEffect transition="in" filter="wipe(down)">
                                      <p:cBhvr>
                                        <p:cTn id="20" dur="500"/>
                                        <p:tgtEl>
                                          <p:spTgt spid="112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1274"/>
                                        </p:tgtEl>
                                        <p:attrNameLst>
                                          <p:attrName>style.visibility</p:attrName>
                                        </p:attrNameLst>
                                      </p:cBhvr>
                                      <p:to>
                                        <p:strVal val="visible"/>
                                      </p:to>
                                    </p:set>
                                    <p:animEffect transition="in" filter="wipe(up)">
                                      <p:cBhvr>
                                        <p:cTn id="25" dur="500"/>
                                        <p:tgtEl>
                                          <p:spTgt spid="11274"/>
                                        </p:tgtEl>
                                      </p:cBhvr>
                                    </p:animEffect>
                                  </p:childTnLst>
                                  <p:subTnLst>
                                    <p:set>
                                      <p:cBhvr override="childStyle">
                                        <p:cTn dur="1" fill="hold" display="0" masterRel="nextClick" afterEffect="1"/>
                                        <p:tgtEl>
                                          <p:spTgt spid="11274"/>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277"/>
                                        </p:tgtEl>
                                        <p:attrNameLst>
                                          <p:attrName>style.visibility</p:attrName>
                                        </p:attrNameLst>
                                      </p:cBhvr>
                                      <p:to>
                                        <p:strVal val="visible"/>
                                      </p:to>
                                    </p:set>
                                    <p:animEffect transition="in" filter="wipe(up)">
                                      <p:cBhvr>
                                        <p:cTn id="30" dur="500"/>
                                        <p:tgtEl>
                                          <p:spTgt spid="1127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280"/>
                                        </p:tgtEl>
                                        <p:attrNameLst>
                                          <p:attrName>style.visibility</p:attrName>
                                        </p:attrNameLst>
                                      </p:cBhvr>
                                      <p:to>
                                        <p:strVal val="visible"/>
                                      </p:to>
                                    </p:set>
                                    <p:animEffect transition="in" filter="wipe(left)">
                                      <p:cBhvr>
                                        <p:cTn id="35" dur="500"/>
                                        <p:tgtEl>
                                          <p:spTgt spid="11280"/>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1281"/>
                                        </p:tgtEl>
                                        <p:attrNameLst>
                                          <p:attrName>style.visibility</p:attrName>
                                        </p:attrNameLst>
                                      </p:cBhvr>
                                      <p:to>
                                        <p:strVal val="visible"/>
                                      </p:to>
                                    </p:set>
                                    <p:animEffect transition="in" filter="wipe(left)">
                                      <p:cBhvr>
                                        <p:cTn id="39" dur="500"/>
                                        <p:tgtEl>
                                          <p:spTgt spid="11281"/>
                                        </p:tgtEl>
                                      </p:cBhvr>
                                    </p:animEffec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11282"/>
                                        </p:tgtEl>
                                        <p:attrNameLst>
                                          <p:attrName>style.visibility</p:attrName>
                                        </p:attrNameLst>
                                      </p:cBhvr>
                                      <p:to>
                                        <p:strVal val="visible"/>
                                      </p:to>
                                    </p:set>
                                    <p:animEffect transition="in" filter="wipe(left)">
                                      <p:cBhvr>
                                        <p:cTn id="43" dur="500"/>
                                        <p:tgtEl>
                                          <p:spTgt spid="1128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1287"/>
                                        </p:tgtEl>
                                        <p:attrNameLst>
                                          <p:attrName>style.visibility</p:attrName>
                                        </p:attrNameLst>
                                      </p:cBhvr>
                                      <p:to>
                                        <p:strVal val="visible"/>
                                      </p:to>
                                    </p:set>
                                    <p:animEffect transition="in" filter="wipe(left)">
                                      <p:cBhvr>
                                        <p:cTn id="48" dur="500"/>
                                        <p:tgtEl>
                                          <p:spTgt spid="1128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283"/>
                                        </p:tgtEl>
                                        <p:attrNameLst>
                                          <p:attrName>style.visibility</p:attrName>
                                        </p:attrNameLst>
                                      </p:cBhvr>
                                      <p:to>
                                        <p:strVal val="visible"/>
                                      </p:to>
                                    </p:set>
                                    <p:animEffect transition="in" filter="wipe(left)">
                                      <p:cBhvr>
                                        <p:cTn id="53" dur="500"/>
                                        <p:tgtEl>
                                          <p:spTgt spid="11283"/>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11284"/>
                                        </p:tgtEl>
                                        <p:attrNameLst>
                                          <p:attrName>style.visibility</p:attrName>
                                        </p:attrNameLst>
                                      </p:cBhvr>
                                      <p:to>
                                        <p:strVal val="visible"/>
                                      </p:to>
                                    </p:set>
                                    <p:animEffect transition="in" filter="wipe(left)">
                                      <p:cBhvr>
                                        <p:cTn id="57" dur="500"/>
                                        <p:tgtEl>
                                          <p:spTgt spid="1128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285"/>
                                        </p:tgtEl>
                                        <p:attrNameLst>
                                          <p:attrName>style.visibility</p:attrName>
                                        </p:attrNameLst>
                                      </p:cBhvr>
                                      <p:to>
                                        <p:strVal val="visible"/>
                                      </p:to>
                                    </p:set>
                                    <p:animEffect transition="in" filter="wipe(left)">
                                      <p:cBhvr>
                                        <p:cTn id="62" dur="500"/>
                                        <p:tgtEl>
                                          <p:spTgt spid="11285"/>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11286"/>
                                        </p:tgtEl>
                                        <p:attrNameLst>
                                          <p:attrName>style.visibility</p:attrName>
                                        </p:attrNameLst>
                                      </p:cBhvr>
                                      <p:to>
                                        <p:strVal val="visible"/>
                                      </p:to>
                                    </p:set>
                                    <p:animEffect transition="in" filter="wipe(left)">
                                      <p:cBhvr>
                                        <p:cTn id="66" dur="500"/>
                                        <p:tgtEl>
                                          <p:spTgt spid="1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80" grpId="0" animBg="1"/>
      <p:bldP spid="11283" grpId="0" animBg="1"/>
      <p:bldP spid="1128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灯片编号占位符 4"/>
          <p:cNvSpPr>
            <a:spLocks noGrp="1"/>
          </p:cNvSpPr>
          <p:nvPr>
            <p:ph type="sldNum" sz="quarter" idx="12"/>
          </p:nvPr>
        </p:nvSpPr>
        <p:spPr/>
        <p:txBody>
          <a:bodyPr/>
          <a:lstStyle/>
          <a:p>
            <a:fld id="{68D6C4CE-9ACB-4B82-8EF0-B04F282249E8}" type="slidenum">
              <a:rPr lang="zh-CN" altLang="zh-CN">
                <a:solidFill>
                  <a:srgbClr val="0033CC"/>
                </a:solidFill>
              </a:rPr>
              <a:pPr/>
              <a:t>9</a:t>
            </a:fld>
            <a:endParaRPr lang="zh-CN" altLang="zh-CN">
              <a:solidFill>
                <a:srgbClr val="0033CC"/>
              </a:solidFill>
            </a:endParaRPr>
          </a:p>
        </p:txBody>
      </p:sp>
      <p:graphicFrame>
        <p:nvGraphicFramePr>
          <p:cNvPr id="12290" name="Object 2"/>
          <p:cNvGraphicFramePr>
            <a:graphicFrameLocks noChangeAspect="1"/>
          </p:cNvGraphicFramePr>
          <p:nvPr/>
        </p:nvGraphicFramePr>
        <p:xfrm>
          <a:off x="1115786" y="1700389"/>
          <a:ext cx="7343825" cy="762000"/>
        </p:xfrm>
        <a:graphic>
          <a:graphicData uri="http://schemas.openxmlformats.org/presentationml/2006/ole">
            <mc:AlternateContent xmlns:mc="http://schemas.openxmlformats.org/markup-compatibility/2006">
              <mc:Choice xmlns:v="urn:schemas-microsoft-com:vml" Requires="v">
                <p:oleObj spid="_x0000_s7206" r:id="rId3" imgW="6878994" imgH="763083" progId="Word.Document.8">
                  <p:embed/>
                </p:oleObj>
              </mc:Choice>
              <mc:Fallback>
                <p:oleObj r:id="rId3" imgW="6878994" imgH="76308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86" y="1700389"/>
                        <a:ext cx="73438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3"/>
          <p:cNvGraphicFramePr>
            <a:graphicFrameLocks noChangeAspect="1"/>
          </p:cNvGraphicFramePr>
          <p:nvPr/>
        </p:nvGraphicFramePr>
        <p:xfrm>
          <a:off x="1219603" y="2464405"/>
          <a:ext cx="1434294" cy="418294"/>
        </p:xfrm>
        <a:graphic>
          <a:graphicData uri="http://schemas.openxmlformats.org/presentationml/2006/ole">
            <mc:AlternateContent xmlns:mc="http://schemas.openxmlformats.org/markup-compatibility/2006">
              <mc:Choice xmlns:v="urn:schemas-microsoft-com:vml" Requires="v">
                <p:oleObj spid="_x0000_s7207" r:id="rId5" imgW="1436040" imgH="419599" progId="Equation.3">
                  <p:embed/>
                </p:oleObj>
              </mc:Choice>
              <mc:Fallback>
                <p:oleObj r:id="rId5" imgW="1436040" imgH="41959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03" y="2464405"/>
                        <a:ext cx="1434294" cy="418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3048000" y="2400905"/>
          <a:ext cx="2209901" cy="483810"/>
        </p:xfrm>
        <a:graphic>
          <a:graphicData uri="http://schemas.openxmlformats.org/presentationml/2006/ole">
            <mc:AlternateContent xmlns:mc="http://schemas.openxmlformats.org/markup-compatibility/2006">
              <mc:Choice xmlns:v="urn:schemas-microsoft-com:vml" Requires="v">
                <p:oleObj spid="_x0000_s7208" r:id="rId7" imgW="2091031" imgH="459814" progId="Word.Document.8">
                  <p:embed/>
                </p:oleObj>
              </mc:Choice>
              <mc:Fallback>
                <p:oleObj r:id="rId7" imgW="2091031" imgH="459814"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2400905"/>
                        <a:ext cx="2209901" cy="48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5"/>
          <p:cNvGraphicFramePr>
            <a:graphicFrameLocks noChangeAspect="1"/>
          </p:cNvGraphicFramePr>
          <p:nvPr/>
        </p:nvGraphicFramePr>
        <p:xfrm>
          <a:off x="5182306" y="2464405"/>
          <a:ext cx="1827893" cy="418294"/>
        </p:xfrm>
        <a:graphic>
          <a:graphicData uri="http://schemas.openxmlformats.org/presentationml/2006/ole">
            <mc:AlternateContent xmlns:mc="http://schemas.openxmlformats.org/markup-compatibility/2006">
              <mc:Choice xmlns:v="urn:schemas-microsoft-com:vml" Requires="v">
                <p:oleObj spid="_x0000_s7209" r:id="rId9" imgW="1829117" imgH="419417" progId="Equation.3">
                  <p:embed/>
                </p:oleObj>
              </mc:Choice>
              <mc:Fallback>
                <p:oleObj r:id="rId9" imgW="1829117" imgH="419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2306" y="2464405"/>
                        <a:ext cx="1827893" cy="418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ChangeAspect="1"/>
          </p:cNvGraphicFramePr>
          <p:nvPr/>
        </p:nvGraphicFramePr>
        <p:xfrm>
          <a:off x="1219604" y="3149802"/>
          <a:ext cx="1484690" cy="418798"/>
        </p:xfrm>
        <a:graphic>
          <a:graphicData uri="http://schemas.openxmlformats.org/presentationml/2006/ole">
            <mc:AlternateContent xmlns:mc="http://schemas.openxmlformats.org/markup-compatibility/2006">
              <mc:Choice xmlns:v="urn:schemas-microsoft-com:vml" Requires="v">
                <p:oleObj spid="_x0000_s7210" r:id="rId11" imgW="1486217" imgH="419417" progId="Equation.3">
                  <p:embed/>
                </p:oleObj>
              </mc:Choice>
              <mc:Fallback>
                <p:oleObj r:id="rId11" imgW="1486217" imgH="419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604" y="3149802"/>
                        <a:ext cx="1484690" cy="418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7"/>
          <p:cNvGraphicFramePr>
            <a:graphicFrameLocks noChangeAspect="1"/>
          </p:cNvGraphicFramePr>
          <p:nvPr/>
        </p:nvGraphicFramePr>
        <p:xfrm>
          <a:off x="3125611" y="3105452"/>
          <a:ext cx="1025576" cy="404687"/>
        </p:xfrm>
        <a:graphic>
          <a:graphicData uri="http://schemas.openxmlformats.org/presentationml/2006/ole">
            <mc:AlternateContent xmlns:mc="http://schemas.openxmlformats.org/markup-compatibility/2006">
              <mc:Choice xmlns:v="urn:schemas-microsoft-com:vml" Requires="v">
                <p:oleObj spid="_x0000_s7211" r:id="rId13" imgW="1028571" imgH="406541" progId="Equation.3">
                  <p:embed/>
                </p:oleObj>
              </mc:Choice>
              <mc:Fallback>
                <p:oleObj r:id="rId13" imgW="1028571" imgH="40654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5611" y="3105452"/>
                        <a:ext cx="1025576"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8"/>
          <p:cNvGraphicFramePr>
            <a:graphicFrameLocks noChangeAspect="1"/>
          </p:cNvGraphicFramePr>
          <p:nvPr/>
        </p:nvGraphicFramePr>
        <p:xfrm>
          <a:off x="1218595" y="3835198"/>
          <a:ext cx="1474107" cy="419302"/>
        </p:xfrm>
        <a:graphic>
          <a:graphicData uri="http://schemas.openxmlformats.org/presentationml/2006/ole">
            <mc:AlternateContent xmlns:mc="http://schemas.openxmlformats.org/markup-compatibility/2006">
              <mc:Choice xmlns:v="urn:schemas-microsoft-com:vml" Requires="v">
                <p:oleObj spid="_x0000_s7212" r:id="rId15" imgW="1473517" imgH="419417" progId="Equation.3">
                  <p:embed/>
                </p:oleObj>
              </mc:Choice>
              <mc:Fallback>
                <p:oleObj r:id="rId15" imgW="1473517" imgH="4194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8595" y="3835198"/>
                        <a:ext cx="1474107" cy="419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9"/>
          <p:cNvGraphicFramePr>
            <a:graphicFrameLocks noChangeAspect="1"/>
          </p:cNvGraphicFramePr>
          <p:nvPr/>
        </p:nvGraphicFramePr>
        <p:xfrm>
          <a:off x="3124099" y="3759100"/>
          <a:ext cx="2209901" cy="484313"/>
        </p:xfrm>
        <a:graphic>
          <a:graphicData uri="http://schemas.openxmlformats.org/presentationml/2006/ole">
            <mc:AlternateContent xmlns:mc="http://schemas.openxmlformats.org/markup-compatibility/2006">
              <mc:Choice xmlns:v="urn:schemas-microsoft-com:vml" Requires="v">
                <p:oleObj spid="_x0000_s7213" r:id="rId17" imgW="2091031" imgH="459814" progId="Word.Document.8">
                  <p:embed/>
                </p:oleObj>
              </mc:Choice>
              <mc:Fallback>
                <p:oleObj r:id="rId17" imgW="2091031" imgH="459814" progId="Word.Documen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24099" y="3759100"/>
                        <a:ext cx="2209901" cy="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10"/>
          <p:cNvGraphicFramePr>
            <a:graphicFrameLocks noChangeAspect="1"/>
          </p:cNvGraphicFramePr>
          <p:nvPr/>
        </p:nvGraphicFramePr>
        <p:xfrm>
          <a:off x="5232198" y="3822600"/>
          <a:ext cx="2159504" cy="419805"/>
        </p:xfrm>
        <a:graphic>
          <a:graphicData uri="http://schemas.openxmlformats.org/presentationml/2006/ole">
            <mc:AlternateContent xmlns:mc="http://schemas.openxmlformats.org/markup-compatibility/2006">
              <mc:Choice xmlns:v="urn:schemas-microsoft-com:vml" Requires="v">
                <p:oleObj spid="_x0000_s7214" r:id="rId19" imgW="2159317" imgH="419417" progId="Equation.3">
                  <p:embed/>
                </p:oleObj>
              </mc:Choice>
              <mc:Fallback>
                <p:oleObj r:id="rId19" imgW="2159317" imgH="4194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32198" y="3822600"/>
                        <a:ext cx="2159504" cy="419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9" name="Group 11"/>
          <p:cNvGrpSpPr>
            <a:grpSpLocks/>
          </p:cNvGrpSpPr>
          <p:nvPr/>
        </p:nvGrpSpPr>
        <p:grpSpPr bwMode="auto">
          <a:xfrm>
            <a:off x="2819198" y="4527651"/>
            <a:ext cx="609802" cy="609802"/>
            <a:chOff x="0" y="0"/>
            <a:chExt cx="384" cy="384"/>
          </a:xfrm>
        </p:grpSpPr>
        <p:sp>
          <p:nvSpPr>
            <p:cNvPr id="12300" name="Line 12"/>
            <p:cNvSpPr>
              <a:spLocks noChangeShapeType="1"/>
            </p:cNvSpPr>
            <p:nvPr/>
          </p:nvSpPr>
          <p:spPr bwMode="auto">
            <a:xfrm flipV="1">
              <a:off x="0" y="0"/>
              <a:ext cx="384" cy="384"/>
            </a:xfrm>
            <a:prstGeom prst="line">
              <a:avLst/>
            </a:prstGeom>
            <a:noFill/>
            <a:ln w="28575" cmpd="sng">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2301" name="Object 13"/>
            <p:cNvGraphicFramePr>
              <a:graphicFrameLocks noChangeAspect="1"/>
            </p:cNvGraphicFramePr>
            <p:nvPr/>
          </p:nvGraphicFramePr>
          <p:xfrm>
            <a:off x="41" y="41"/>
            <a:ext cx="151" cy="199"/>
          </p:xfrm>
          <a:graphic>
            <a:graphicData uri="http://schemas.openxmlformats.org/presentationml/2006/ole">
              <mc:AlternateContent xmlns:mc="http://schemas.openxmlformats.org/markup-compatibility/2006">
                <mc:Choice xmlns:v="urn:schemas-microsoft-com:vml" Requires="v">
                  <p:oleObj spid="_x0000_s7215" r:id="rId21" imgW="241617" imgH="317817" progId="Equation.3">
                    <p:embed/>
                  </p:oleObj>
                </mc:Choice>
                <mc:Fallback>
                  <p:oleObj r:id="rId21" imgW="241617" imgH="31781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 y="41"/>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02" name="Line 14"/>
          <p:cNvSpPr>
            <a:spLocks noChangeShapeType="1"/>
          </p:cNvSpPr>
          <p:nvPr/>
        </p:nvSpPr>
        <p:spPr bwMode="auto">
          <a:xfrm flipH="1">
            <a:off x="5181802" y="5111750"/>
            <a:ext cx="342698" cy="343202"/>
          </a:xfrm>
          <a:prstGeom prst="line">
            <a:avLst/>
          </a:prstGeom>
          <a:noFill/>
          <a:ln w="28575" cmpd="sng">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nvGrpSpPr>
          <p:cNvPr id="12303" name="Group 15"/>
          <p:cNvGrpSpPr>
            <a:grpSpLocks/>
          </p:cNvGrpSpPr>
          <p:nvPr/>
        </p:nvGrpSpPr>
        <p:grpSpPr bwMode="auto">
          <a:xfrm>
            <a:off x="3372556" y="4419802"/>
            <a:ext cx="1218595" cy="1219603"/>
            <a:chOff x="0" y="0"/>
            <a:chExt cx="768" cy="768"/>
          </a:xfrm>
        </p:grpSpPr>
        <p:sp>
          <p:nvSpPr>
            <p:cNvPr id="12304" name="Line 16"/>
            <p:cNvSpPr>
              <a:spLocks noChangeShapeType="1"/>
            </p:cNvSpPr>
            <p:nvPr/>
          </p:nvSpPr>
          <p:spPr bwMode="auto">
            <a:xfrm flipV="1">
              <a:off x="0" y="384"/>
              <a:ext cx="384" cy="384"/>
            </a:xfrm>
            <a:prstGeom prst="line">
              <a:avLst/>
            </a:prstGeom>
            <a:noFill/>
            <a:ln w="28575" cmpd="sng">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2305" name="Line 17"/>
            <p:cNvSpPr>
              <a:spLocks noChangeShapeType="1"/>
            </p:cNvSpPr>
            <p:nvPr/>
          </p:nvSpPr>
          <p:spPr bwMode="auto">
            <a:xfrm flipV="1">
              <a:off x="384" y="0"/>
              <a:ext cx="384" cy="384"/>
            </a:xfrm>
            <a:prstGeom prst="line">
              <a:avLst/>
            </a:prstGeom>
            <a:noFill/>
            <a:ln w="28575" cmpd="sng">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2306" name="Object 18"/>
          <p:cNvGraphicFramePr>
            <a:graphicFrameLocks noChangeAspect="1"/>
          </p:cNvGraphicFramePr>
          <p:nvPr/>
        </p:nvGraphicFramePr>
        <p:xfrm>
          <a:off x="3442607" y="4908651"/>
          <a:ext cx="444500" cy="330099"/>
        </p:xfrm>
        <a:graphic>
          <a:graphicData uri="http://schemas.openxmlformats.org/presentationml/2006/ole">
            <mc:AlternateContent xmlns:mc="http://schemas.openxmlformats.org/markup-compatibility/2006">
              <mc:Choice xmlns:v="urn:schemas-microsoft-com:vml" Requires="v">
                <p:oleObj spid="_x0000_s7216" r:id="rId23" imgW="445010" imgH="330660" progId="Equation.3">
                  <p:embed/>
                </p:oleObj>
              </mc:Choice>
              <mc:Fallback>
                <p:oleObj r:id="rId23" imgW="445010" imgH="3306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42607" y="4908651"/>
                        <a:ext cx="444500" cy="33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7" name="Object 19"/>
          <p:cNvGraphicFramePr>
            <a:graphicFrameLocks noChangeAspect="1"/>
          </p:cNvGraphicFramePr>
          <p:nvPr/>
        </p:nvGraphicFramePr>
        <p:xfrm>
          <a:off x="4495901" y="4679849"/>
          <a:ext cx="787198" cy="889000"/>
        </p:xfrm>
        <a:graphic>
          <a:graphicData uri="http://schemas.openxmlformats.org/presentationml/2006/ole">
            <mc:AlternateContent xmlns:mc="http://schemas.openxmlformats.org/markup-compatibility/2006">
              <mc:Choice xmlns:v="urn:schemas-microsoft-com:vml" Requires="v">
                <p:oleObj spid="_x0000_s7217" r:id="rId25" imgW="788059" imgH="889703" progId="Equation.3">
                  <p:embed/>
                </p:oleObj>
              </mc:Choice>
              <mc:Fallback>
                <p:oleObj r:id="rId25" imgW="788059" imgH="88970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95901" y="4679849"/>
                        <a:ext cx="78719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 name="Rectangle 20"/>
          <p:cNvSpPr>
            <a:spLocks noChangeArrowheads="1"/>
          </p:cNvSpPr>
          <p:nvPr/>
        </p:nvSpPr>
        <p:spPr bwMode="auto">
          <a:xfrm>
            <a:off x="809877" y="516064"/>
            <a:ext cx="4557658" cy="70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4001" b="1">
                <a:solidFill>
                  <a:srgbClr val="007572"/>
                </a:solidFill>
                <a:latin typeface="Times New Roman" panose="02020603050405020304" pitchFamily="18" charset="0"/>
                <a:ea typeface="黑体" panose="02010609060101010101" pitchFamily="49" charset="-122"/>
              </a:rPr>
              <a:t>3、向量的数乘运算</a:t>
            </a:r>
          </a:p>
        </p:txBody>
      </p:sp>
    </p:spTree>
    <p:extLst>
      <p:ext uri="{BB962C8B-B14F-4D97-AF65-F5344CB8AC3E}">
        <p14:creationId xmlns:p14="http://schemas.microsoft.com/office/powerpoint/2010/main" val="210838471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wipe(left)">
                                      <p:cBhvr>
                                        <p:cTn id="12" dur="500"/>
                                        <p:tgtEl>
                                          <p:spTgt spid="1229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2292"/>
                                        </p:tgtEl>
                                        <p:attrNameLst>
                                          <p:attrName>style.visibility</p:attrName>
                                        </p:attrNameLst>
                                      </p:cBhvr>
                                      <p:to>
                                        <p:strVal val="visible"/>
                                      </p:to>
                                    </p:set>
                                    <p:animEffect transition="in" filter="wipe(left)">
                                      <p:cBhvr>
                                        <p:cTn id="16" dur="500"/>
                                        <p:tgtEl>
                                          <p:spTgt spid="12292"/>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293"/>
                                        </p:tgtEl>
                                        <p:attrNameLst>
                                          <p:attrName>style.visibility</p:attrName>
                                        </p:attrNameLst>
                                      </p:cBhvr>
                                      <p:to>
                                        <p:strVal val="visible"/>
                                      </p:to>
                                    </p:set>
                                    <p:animEffect transition="in" filter="wipe(left)">
                                      <p:cBhvr>
                                        <p:cTn id="20" dur="500"/>
                                        <p:tgtEl>
                                          <p:spTgt spid="122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2294"/>
                                        </p:tgtEl>
                                        <p:attrNameLst>
                                          <p:attrName>style.visibility</p:attrName>
                                        </p:attrNameLst>
                                      </p:cBhvr>
                                      <p:to>
                                        <p:strVal val="visible"/>
                                      </p:to>
                                    </p:set>
                                    <p:animEffect transition="in" filter="wipe(left)">
                                      <p:cBhvr>
                                        <p:cTn id="25" dur="500"/>
                                        <p:tgtEl>
                                          <p:spTgt spid="12294"/>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2295"/>
                                        </p:tgtEl>
                                        <p:attrNameLst>
                                          <p:attrName>style.visibility</p:attrName>
                                        </p:attrNameLst>
                                      </p:cBhvr>
                                      <p:to>
                                        <p:strVal val="visible"/>
                                      </p:to>
                                    </p:set>
                                    <p:animEffect transition="in" filter="wipe(left)">
                                      <p:cBhvr>
                                        <p:cTn id="29" dur="500"/>
                                        <p:tgtEl>
                                          <p:spTgt spid="122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2296"/>
                                        </p:tgtEl>
                                        <p:attrNameLst>
                                          <p:attrName>style.visibility</p:attrName>
                                        </p:attrNameLst>
                                      </p:cBhvr>
                                      <p:to>
                                        <p:strVal val="visible"/>
                                      </p:to>
                                    </p:set>
                                    <p:animEffect transition="in" filter="wipe(left)">
                                      <p:cBhvr>
                                        <p:cTn id="34" dur="500"/>
                                        <p:tgtEl>
                                          <p:spTgt spid="12296"/>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2297"/>
                                        </p:tgtEl>
                                        <p:attrNameLst>
                                          <p:attrName>style.visibility</p:attrName>
                                        </p:attrNameLst>
                                      </p:cBhvr>
                                      <p:to>
                                        <p:strVal val="visible"/>
                                      </p:to>
                                    </p:set>
                                    <p:animEffect transition="in" filter="wipe(left)">
                                      <p:cBhvr>
                                        <p:cTn id="38" dur="500"/>
                                        <p:tgtEl>
                                          <p:spTgt spid="12297"/>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12298"/>
                                        </p:tgtEl>
                                        <p:attrNameLst>
                                          <p:attrName>style.visibility</p:attrName>
                                        </p:attrNameLst>
                                      </p:cBhvr>
                                      <p:to>
                                        <p:strVal val="visible"/>
                                      </p:to>
                                    </p:set>
                                    <p:animEffect transition="in" filter="wipe(left)">
                                      <p:cBhvr>
                                        <p:cTn id="42" dur="500"/>
                                        <p:tgtEl>
                                          <p:spTgt spid="122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2299"/>
                                        </p:tgtEl>
                                        <p:attrNameLst>
                                          <p:attrName>style.visibility</p:attrName>
                                        </p:attrNameLst>
                                      </p:cBhvr>
                                      <p:to>
                                        <p:strVal val="visible"/>
                                      </p:to>
                                    </p:set>
                                    <p:animEffect transition="in" filter="wipe(down)">
                                      <p:cBhvr>
                                        <p:cTn id="47" dur="500"/>
                                        <p:tgtEl>
                                          <p:spTgt spid="122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wipe(left)">
                                      <p:cBhvr>
                                        <p:cTn id="52" dur="500"/>
                                        <p:tgtEl>
                                          <p:spTgt spid="12303"/>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12306"/>
                                        </p:tgtEl>
                                        <p:attrNameLst>
                                          <p:attrName>style.visibility</p:attrName>
                                        </p:attrNameLst>
                                      </p:cBhvr>
                                      <p:to>
                                        <p:strVal val="visible"/>
                                      </p:to>
                                    </p:set>
                                    <p:animEffect transition="in" filter="wipe(left)">
                                      <p:cBhvr>
                                        <p:cTn id="56" dur="500"/>
                                        <p:tgtEl>
                                          <p:spTgt spid="1230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2302"/>
                                        </p:tgtEl>
                                        <p:attrNameLst>
                                          <p:attrName>style.visibility</p:attrName>
                                        </p:attrNameLst>
                                      </p:cBhvr>
                                      <p:to>
                                        <p:strVal val="visible"/>
                                      </p:to>
                                    </p:set>
                                    <p:animEffect transition="in" filter="wipe(up)">
                                      <p:cBhvr>
                                        <p:cTn id="61" dur="500"/>
                                        <p:tgtEl>
                                          <p:spTgt spid="12302"/>
                                        </p:tgtEl>
                                      </p:cBhvr>
                                    </p:animEffect>
                                  </p:childTnLst>
                                </p:cTn>
                              </p:par>
                            </p:childTnLst>
                          </p:cTn>
                        </p:par>
                        <p:par>
                          <p:cTn id="62" fill="hold" nodeType="afterGroup">
                            <p:stCondLst>
                              <p:cond delay="500"/>
                            </p:stCondLst>
                            <p:childTnLst>
                              <p:par>
                                <p:cTn id="63" presetID="22" presetClass="entr" presetSubtype="8" fill="hold" nodeType="afterEffect">
                                  <p:stCondLst>
                                    <p:cond delay="0"/>
                                  </p:stCondLst>
                                  <p:childTnLst>
                                    <p:set>
                                      <p:cBhvr>
                                        <p:cTn id="64" dur="1" fill="hold">
                                          <p:stCondLst>
                                            <p:cond delay="0"/>
                                          </p:stCondLst>
                                        </p:cTn>
                                        <p:tgtEl>
                                          <p:spTgt spid="12307"/>
                                        </p:tgtEl>
                                        <p:attrNameLst>
                                          <p:attrName>style.visibility</p:attrName>
                                        </p:attrNameLst>
                                      </p:cBhvr>
                                      <p:to>
                                        <p:strVal val="visible"/>
                                      </p:to>
                                    </p:set>
                                    <p:animEffect transition="in" filter="wipe(left)">
                                      <p:cBhvr>
                                        <p:cTn id="65" dur="500"/>
                                        <p:tgtEl>
                                          <p:spTgt spid="1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2" grpId="0" animBg="1"/>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57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57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890</Words>
  <Application>Microsoft Office PowerPoint</Application>
  <PresentationFormat>全屏显示(4:3)</PresentationFormat>
  <Paragraphs>142</Paragraphs>
  <Slides>27</Slides>
  <Notes>0</Notes>
  <HiddenSlides>3</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38" baseType="lpstr">
      <vt:lpstr>黑体</vt:lpstr>
      <vt:lpstr>华文楷体</vt:lpstr>
      <vt:lpstr>隶书</vt:lpstr>
      <vt:lpstr>宋体</vt:lpstr>
      <vt:lpstr>Arial</vt:lpstr>
      <vt:lpstr>Times New Roman</vt:lpstr>
      <vt:lpstr>Wingdings</vt:lpstr>
      <vt:lpstr>古瓶荷花</vt:lpstr>
      <vt:lpstr>Microsoft Word 97 - 2003 文档</vt:lpstr>
      <vt:lpstr>Equation.3</vt:lpstr>
      <vt:lpstr>Equation</vt:lpstr>
      <vt:lpstr>第五章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Lingli Xie</dc:creator>
  <cp:lastModifiedBy>Windows 用户</cp:lastModifiedBy>
  <cp:revision>4</cp:revision>
  <dcterms:created xsi:type="dcterms:W3CDTF">2017-12-03T12:18:30Z</dcterms:created>
  <dcterms:modified xsi:type="dcterms:W3CDTF">2018-11-28T00:13:38Z</dcterms:modified>
</cp:coreProperties>
</file>