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11" r:id="rId4"/>
  </p:sldMasterIdLst>
  <p:notesMasterIdLst>
    <p:notesMasterId r:id="rId32"/>
  </p:notesMasterIdLst>
  <p:sldIdLst>
    <p:sldId id="259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57" r:id="rId29"/>
    <p:sldId id="258" r:id="rId30"/>
    <p:sldId id="28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5" Type="http://schemas.openxmlformats.org/officeDocument/2006/relationships/image" Target="../media/image6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Relationship Id="rId14" Type="http://schemas.openxmlformats.org/officeDocument/2006/relationships/image" Target="../media/image7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10" Type="http://schemas.openxmlformats.org/officeDocument/2006/relationships/image" Target="../media/image84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7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2" Type="http://schemas.openxmlformats.org/officeDocument/2006/relationships/image" Target="../media/image86.emf"/><Relationship Id="rId16" Type="http://schemas.openxmlformats.org/officeDocument/2006/relationships/image" Target="../media/image100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5" Type="http://schemas.openxmlformats.org/officeDocument/2006/relationships/image" Target="../media/image9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Relationship Id="rId14" Type="http://schemas.openxmlformats.org/officeDocument/2006/relationships/image" Target="../media/image9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18" Type="http://schemas.openxmlformats.org/officeDocument/2006/relationships/image" Target="../media/image118.emf"/><Relationship Id="rId3" Type="http://schemas.openxmlformats.org/officeDocument/2006/relationships/image" Target="../media/image103.emf"/><Relationship Id="rId21" Type="http://schemas.openxmlformats.org/officeDocument/2006/relationships/image" Target="../media/image121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17" Type="http://schemas.openxmlformats.org/officeDocument/2006/relationships/image" Target="../media/image117.emf"/><Relationship Id="rId2" Type="http://schemas.openxmlformats.org/officeDocument/2006/relationships/image" Target="../media/image102.emf"/><Relationship Id="rId16" Type="http://schemas.openxmlformats.org/officeDocument/2006/relationships/image" Target="../media/image116.emf"/><Relationship Id="rId20" Type="http://schemas.openxmlformats.org/officeDocument/2006/relationships/image" Target="../media/image120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5" Type="http://schemas.openxmlformats.org/officeDocument/2006/relationships/image" Target="../media/image115.emf"/><Relationship Id="rId10" Type="http://schemas.openxmlformats.org/officeDocument/2006/relationships/image" Target="../media/image110.emf"/><Relationship Id="rId19" Type="http://schemas.openxmlformats.org/officeDocument/2006/relationships/image" Target="../media/image119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image" Target="../media/image134.emf"/><Relationship Id="rId18" Type="http://schemas.openxmlformats.org/officeDocument/2006/relationships/image" Target="../media/image13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12" Type="http://schemas.openxmlformats.org/officeDocument/2006/relationships/image" Target="../media/image133.emf"/><Relationship Id="rId17" Type="http://schemas.openxmlformats.org/officeDocument/2006/relationships/image" Target="../media/image138.emf"/><Relationship Id="rId2" Type="http://schemas.openxmlformats.org/officeDocument/2006/relationships/image" Target="../media/image123.emf"/><Relationship Id="rId16" Type="http://schemas.openxmlformats.org/officeDocument/2006/relationships/image" Target="../media/image137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5" Type="http://schemas.openxmlformats.org/officeDocument/2006/relationships/image" Target="../media/image126.emf"/><Relationship Id="rId15" Type="http://schemas.openxmlformats.org/officeDocument/2006/relationships/image" Target="../media/image136.emf"/><Relationship Id="rId10" Type="http://schemas.openxmlformats.org/officeDocument/2006/relationships/image" Target="../media/image131.emf"/><Relationship Id="rId19" Type="http://schemas.openxmlformats.org/officeDocument/2006/relationships/image" Target="../media/image140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Relationship Id="rId14" Type="http://schemas.openxmlformats.org/officeDocument/2006/relationships/image" Target="../media/image13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image" Target="../media/image153.emf"/><Relationship Id="rId3" Type="http://schemas.openxmlformats.org/officeDocument/2006/relationships/image" Target="../media/image143.emf"/><Relationship Id="rId7" Type="http://schemas.openxmlformats.org/officeDocument/2006/relationships/image" Target="../media/image147.emf"/><Relationship Id="rId12" Type="http://schemas.openxmlformats.org/officeDocument/2006/relationships/image" Target="../media/image152.emf"/><Relationship Id="rId2" Type="http://schemas.openxmlformats.org/officeDocument/2006/relationships/image" Target="../media/image142.emf"/><Relationship Id="rId16" Type="http://schemas.openxmlformats.org/officeDocument/2006/relationships/image" Target="../media/image156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11" Type="http://schemas.openxmlformats.org/officeDocument/2006/relationships/image" Target="../media/image151.emf"/><Relationship Id="rId5" Type="http://schemas.openxmlformats.org/officeDocument/2006/relationships/image" Target="../media/image145.emf"/><Relationship Id="rId15" Type="http://schemas.openxmlformats.org/officeDocument/2006/relationships/image" Target="../media/image155.emf"/><Relationship Id="rId10" Type="http://schemas.openxmlformats.org/officeDocument/2006/relationships/image" Target="../media/image150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Relationship Id="rId14" Type="http://schemas.openxmlformats.org/officeDocument/2006/relationships/image" Target="../media/image15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emf"/><Relationship Id="rId1" Type="http://schemas.openxmlformats.org/officeDocument/2006/relationships/image" Target="../media/image15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image" Target="../media/image174.emf"/><Relationship Id="rId18" Type="http://schemas.openxmlformats.org/officeDocument/2006/relationships/image" Target="../media/image179.emf"/><Relationship Id="rId3" Type="http://schemas.openxmlformats.org/officeDocument/2006/relationships/image" Target="../media/image164.emf"/><Relationship Id="rId21" Type="http://schemas.openxmlformats.org/officeDocument/2006/relationships/image" Target="../media/image182.emf"/><Relationship Id="rId7" Type="http://schemas.openxmlformats.org/officeDocument/2006/relationships/image" Target="../media/image168.emf"/><Relationship Id="rId12" Type="http://schemas.openxmlformats.org/officeDocument/2006/relationships/image" Target="../media/image173.emf"/><Relationship Id="rId17" Type="http://schemas.openxmlformats.org/officeDocument/2006/relationships/image" Target="../media/image178.emf"/><Relationship Id="rId2" Type="http://schemas.openxmlformats.org/officeDocument/2006/relationships/image" Target="../media/image163.emf"/><Relationship Id="rId16" Type="http://schemas.openxmlformats.org/officeDocument/2006/relationships/image" Target="../media/image177.emf"/><Relationship Id="rId20" Type="http://schemas.openxmlformats.org/officeDocument/2006/relationships/image" Target="../media/image181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11" Type="http://schemas.openxmlformats.org/officeDocument/2006/relationships/image" Target="../media/image172.emf"/><Relationship Id="rId5" Type="http://schemas.openxmlformats.org/officeDocument/2006/relationships/image" Target="../media/image166.emf"/><Relationship Id="rId15" Type="http://schemas.openxmlformats.org/officeDocument/2006/relationships/image" Target="../media/image176.emf"/><Relationship Id="rId10" Type="http://schemas.openxmlformats.org/officeDocument/2006/relationships/image" Target="../media/image171.emf"/><Relationship Id="rId19" Type="http://schemas.openxmlformats.org/officeDocument/2006/relationships/image" Target="../media/image180.emf"/><Relationship Id="rId4" Type="http://schemas.openxmlformats.org/officeDocument/2006/relationships/image" Target="../media/image165.emf"/><Relationship Id="rId9" Type="http://schemas.openxmlformats.org/officeDocument/2006/relationships/image" Target="../media/image170.emf"/><Relationship Id="rId14" Type="http://schemas.openxmlformats.org/officeDocument/2006/relationships/image" Target="../media/image175.emf"/><Relationship Id="rId22" Type="http://schemas.openxmlformats.org/officeDocument/2006/relationships/image" Target="../media/image18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emf"/><Relationship Id="rId1" Type="http://schemas.openxmlformats.org/officeDocument/2006/relationships/image" Target="../media/image18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13" Type="http://schemas.openxmlformats.org/officeDocument/2006/relationships/image" Target="../media/image198.emf"/><Relationship Id="rId3" Type="http://schemas.openxmlformats.org/officeDocument/2006/relationships/image" Target="../media/image188.emf"/><Relationship Id="rId7" Type="http://schemas.openxmlformats.org/officeDocument/2006/relationships/image" Target="../media/image192.emf"/><Relationship Id="rId12" Type="http://schemas.openxmlformats.org/officeDocument/2006/relationships/image" Target="../media/image197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6" Type="http://schemas.openxmlformats.org/officeDocument/2006/relationships/image" Target="../media/image191.emf"/><Relationship Id="rId11" Type="http://schemas.openxmlformats.org/officeDocument/2006/relationships/image" Target="../media/image196.emf"/><Relationship Id="rId5" Type="http://schemas.openxmlformats.org/officeDocument/2006/relationships/image" Target="../media/image190.emf"/><Relationship Id="rId10" Type="http://schemas.openxmlformats.org/officeDocument/2006/relationships/image" Target="../media/image195.emf"/><Relationship Id="rId4" Type="http://schemas.openxmlformats.org/officeDocument/2006/relationships/image" Target="../media/image189.emf"/><Relationship Id="rId9" Type="http://schemas.openxmlformats.org/officeDocument/2006/relationships/image" Target="../media/image194.emf"/><Relationship Id="rId14" Type="http://schemas.openxmlformats.org/officeDocument/2006/relationships/image" Target="../media/image19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13" Type="http://schemas.openxmlformats.org/officeDocument/2006/relationships/image" Target="../media/image227.emf"/><Relationship Id="rId3" Type="http://schemas.openxmlformats.org/officeDocument/2006/relationships/image" Target="../media/image217.emf"/><Relationship Id="rId7" Type="http://schemas.openxmlformats.org/officeDocument/2006/relationships/image" Target="../media/image221.emf"/><Relationship Id="rId12" Type="http://schemas.openxmlformats.org/officeDocument/2006/relationships/image" Target="../media/image226.emf"/><Relationship Id="rId2" Type="http://schemas.openxmlformats.org/officeDocument/2006/relationships/image" Target="../media/image216.emf"/><Relationship Id="rId1" Type="http://schemas.openxmlformats.org/officeDocument/2006/relationships/image" Target="../media/image215.emf"/><Relationship Id="rId6" Type="http://schemas.openxmlformats.org/officeDocument/2006/relationships/image" Target="../media/image220.emf"/><Relationship Id="rId11" Type="http://schemas.openxmlformats.org/officeDocument/2006/relationships/image" Target="../media/image225.emf"/><Relationship Id="rId5" Type="http://schemas.openxmlformats.org/officeDocument/2006/relationships/image" Target="../media/image219.emf"/><Relationship Id="rId10" Type="http://schemas.openxmlformats.org/officeDocument/2006/relationships/image" Target="../media/image224.emf"/><Relationship Id="rId4" Type="http://schemas.openxmlformats.org/officeDocument/2006/relationships/image" Target="../media/image218.emf"/><Relationship Id="rId9" Type="http://schemas.openxmlformats.org/officeDocument/2006/relationships/image" Target="../media/image223.emf"/><Relationship Id="rId14" Type="http://schemas.openxmlformats.org/officeDocument/2006/relationships/image" Target="../media/image22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6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24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12B39-5E92-4689-B55A-DE182D953533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4892-53A5-418A-BD56-5B0C90999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4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555C0-9948-40A5-9D02-BEE219CF0BF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A8D0C1-0956-4BB7-ABD7-53951841C20C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6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4D22D2-9DFA-4383-A7F0-D6AE8D595800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2A32E7-FFC3-4262-B8BE-DCEE1124CF48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04753A-FB5E-42C3-8036-7ACD9AA284BB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6309BF-C3F9-4835-B476-70BECB77E42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555C0-9948-40A5-9D02-BEE219CF0BF7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A8D0C1-0956-4BB7-ABD7-53951841C20C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6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A36C9F-DF55-47C1-806A-C464A623CA25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C9CCF3-347A-4781-BC24-A042EA83A508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7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60A0C2-B2D4-4B2F-8EC1-D8B02FE9A3A1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B45380-313F-4B50-91D8-41F3EE6038CD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82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B34DBA-E43F-4A63-B947-F63EDA3ADA70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7AC6C8-011C-4447-AAD3-482C77439DA7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13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F1AA0C-1F07-484A-895B-7E900AE55BCC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F2D0A9-59EF-4450-A3C5-2114CFFB43A8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20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A3D82C-0673-4B6C-8AC3-883B279DB71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0DC886-1030-4DBF-9942-F0D385D6E1DE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8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C874BE-CA34-4354-A0AC-163DDDE14985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72B194-BD0B-4AF2-9AE3-0E4B28860F73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1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7FA06C-7298-4E99-98E9-F0AF1CFE3B68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F8E7F7-13AE-4242-9426-CCD15335065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6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A36C9F-DF55-47C1-806A-C464A623CA25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C9CCF3-347A-4781-BC24-A042EA83A508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01270B-433F-409C-8FB0-48E7617F71E0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E895E2-760E-4D41-827D-229548784369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24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4D22D2-9DFA-4383-A7F0-D6AE8D595800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2A32E7-FFC3-4262-B8BE-DCEE1124CF48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89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04753A-FB5E-42C3-8036-7ACD9AA284BB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6309BF-C3F9-4835-B476-70BECB77E42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8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F289B-BDE1-4644-8E93-27F2F14E064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1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6289A-D259-4207-A346-87D551532EF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68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6BD4B-A7CA-4D3E-81F3-22D3B435CB9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31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71B62-CEC5-4C5C-8B07-4D198E3B07A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62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7E4EB-97FE-4783-97F5-B4E64C3673F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71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7DF36-D01F-4399-840A-A35C043D908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59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6C89C-C5F0-42C4-8EB0-0B64AC0FE09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9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60A0C2-B2D4-4B2F-8EC1-D8B02FE9A3A1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B45380-313F-4B50-91D8-41F3EE6038CD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99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6E89E-69D6-4EB3-A08A-5473D801642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94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80864-74FE-417D-8A78-191D8787597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63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68AA7-B60C-404A-B845-348659AA124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21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E27BB-D052-4CAD-B688-7DFB8ABB994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83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901" y="609802"/>
            <a:ext cx="7772198" cy="54861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B81DE7FA-7A66-40D5-ACD2-6E6BCEDF7D4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43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CC4FC4F5-ED66-4D34-A6A0-B2FFA6C4B86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593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6DC01F92-6338-41FD-88F4-ACBBDE4507A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39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F289B-BDE1-4644-8E93-27F2F14E064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824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6289A-D259-4207-A346-87D551532EF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49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6BD4B-A7CA-4D3E-81F3-22D3B435CB9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2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B34DBA-E43F-4A63-B947-F63EDA3ADA70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7AC6C8-011C-4447-AAD3-482C77439DA7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68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71B62-CEC5-4C5C-8B07-4D198E3B07A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10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7E4EB-97FE-4783-97F5-B4E64C3673F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79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7DF36-D01F-4399-840A-A35C043D908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875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6C89C-C5F0-42C4-8EB0-0B64AC0FE09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48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6E89E-69D6-4EB3-A08A-5473D801642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43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80864-74FE-417D-8A78-191D8787597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49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68AA7-B60C-404A-B845-348659AA124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815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E27BB-D052-4CAD-B688-7DFB8ABB994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246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901" y="609802"/>
            <a:ext cx="7772198" cy="54861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B81DE7FA-7A66-40D5-ACD2-6E6BCEDF7D4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048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CC4FC4F5-ED66-4D34-A6A0-B2FFA6C4B86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5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F1AA0C-1F07-484A-895B-7E900AE55BCC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F2D0A9-59EF-4450-A3C5-2114CFFB43A8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419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901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8199"/>
            <a:ext cx="2895802" cy="457603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8199"/>
            <a:ext cx="1905000" cy="457603"/>
          </a:xfrm>
        </p:spPr>
        <p:txBody>
          <a:bodyPr/>
          <a:lstStyle>
            <a:lvl1pPr>
              <a:defRPr/>
            </a:lvl1pPr>
          </a:lstStyle>
          <a:p>
            <a:fld id="{6DC01F92-6338-41FD-88F4-ACBBDE4507A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5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A3D82C-0673-4B6C-8AC3-883B279DB71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0DC886-1030-4DBF-9942-F0D385D6E1DE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33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C874BE-CA34-4354-A0AC-163DDDE14985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72B194-BD0B-4AF2-9AE3-0E4B28860F73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7FA06C-7298-4E99-98E9-F0AF1CFE3B68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F8E7F7-13AE-4242-9426-CCD15335065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01270B-433F-409C-8FB0-48E7617F71E0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E895E2-760E-4D41-827D-229548784369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5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30987A-75C3-42ED-A964-CD0B863DC40E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220D7A-2D26-44CE-A8E3-823B6454FAB7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4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30987A-75C3-42ED-A964-CD0B863DC40E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220D7A-2D26-44CE-A8E3-823B6454FAB7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1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55DC165-D102-4935-BCCC-E28EF1F6B9C4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8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55DC165-D102-4935-BCCC-E28EF1F6B9C4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7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1.emf"/><Relationship Id="rId26" Type="http://schemas.openxmlformats.org/officeDocument/2006/relationships/image" Target="../media/image45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4.e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3.emf"/><Relationship Id="rId26" Type="http://schemas.openxmlformats.org/officeDocument/2006/relationships/image" Target="../media/image57.e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6.emf"/><Relationship Id="rId32" Type="http://schemas.openxmlformats.org/officeDocument/2006/relationships/image" Target="../media/image60.e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58.emf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5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8.emf"/><Relationship Id="rId26" Type="http://schemas.openxmlformats.org/officeDocument/2006/relationships/image" Target="../media/image72.e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1.e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73.emf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6.e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7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2.e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1.emf"/><Relationship Id="rId20" Type="http://schemas.openxmlformats.org/officeDocument/2006/relationships/image" Target="../media/image8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0.emf"/><Relationship Id="rId22" Type="http://schemas.openxmlformats.org/officeDocument/2006/relationships/image" Target="../media/image8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34" Type="http://schemas.openxmlformats.org/officeDocument/2006/relationships/image" Target="../media/image100.emf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29" Type="http://schemas.openxmlformats.org/officeDocument/2006/relationships/oleObject" Target="../embeddings/oleObject10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95.emf"/><Relationship Id="rId32" Type="http://schemas.openxmlformats.org/officeDocument/2006/relationships/image" Target="../media/image99.e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97.emf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95.bin"/><Relationship Id="rId31" Type="http://schemas.openxmlformats.org/officeDocument/2006/relationships/oleObject" Target="../embeddings/oleObject101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9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9" Type="http://schemas.openxmlformats.org/officeDocument/2006/relationships/oleObject" Target="../embeddings/oleObject121.bin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34" Type="http://schemas.openxmlformats.org/officeDocument/2006/relationships/image" Target="../media/image116.emf"/><Relationship Id="rId42" Type="http://schemas.openxmlformats.org/officeDocument/2006/relationships/image" Target="../media/image120.e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33" Type="http://schemas.openxmlformats.org/officeDocument/2006/relationships/oleObject" Target="../embeddings/oleObject118.bin"/><Relationship Id="rId38" Type="http://schemas.openxmlformats.org/officeDocument/2006/relationships/image" Target="../media/image118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29" Type="http://schemas.openxmlformats.org/officeDocument/2006/relationships/oleObject" Target="../embeddings/oleObject116.bin"/><Relationship Id="rId41" Type="http://schemas.openxmlformats.org/officeDocument/2006/relationships/oleObject" Target="../embeddings/oleObject12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1.emf"/><Relationship Id="rId32" Type="http://schemas.openxmlformats.org/officeDocument/2006/relationships/image" Target="../media/image115.emf"/><Relationship Id="rId37" Type="http://schemas.openxmlformats.org/officeDocument/2006/relationships/oleObject" Target="../embeddings/oleObject120.bin"/><Relationship Id="rId40" Type="http://schemas.openxmlformats.org/officeDocument/2006/relationships/image" Target="../media/image119.e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13.emf"/><Relationship Id="rId36" Type="http://schemas.openxmlformats.org/officeDocument/2006/relationships/image" Target="../media/image117.emf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4" Type="http://schemas.openxmlformats.org/officeDocument/2006/relationships/image" Target="../media/image121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14.emf"/><Relationship Id="rId35" Type="http://schemas.openxmlformats.org/officeDocument/2006/relationships/oleObject" Target="../embeddings/oleObject119.bin"/><Relationship Id="rId43" Type="http://schemas.openxmlformats.org/officeDocument/2006/relationships/oleObject" Target="../embeddings/oleObject1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9.emf"/><Relationship Id="rId26" Type="http://schemas.openxmlformats.org/officeDocument/2006/relationships/image" Target="../media/image133.emf"/><Relationship Id="rId39" Type="http://schemas.openxmlformats.org/officeDocument/2006/relationships/oleObject" Target="../embeddings/oleObject142.bin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137.emf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image" Target="../media/image139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8.emf"/><Relationship Id="rId20" Type="http://schemas.openxmlformats.org/officeDocument/2006/relationships/image" Target="../media/image130.emf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32.emf"/><Relationship Id="rId32" Type="http://schemas.openxmlformats.org/officeDocument/2006/relationships/image" Target="../media/image136.emf"/><Relationship Id="rId37" Type="http://schemas.openxmlformats.org/officeDocument/2006/relationships/oleObject" Target="../embeddings/oleObject141.bin"/><Relationship Id="rId40" Type="http://schemas.openxmlformats.org/officeDocument/2006/relationships/image" Target="../media/image140.e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34.emf"/><Relationship Id="rId36" Type="http://schemas.openxmlformats.org/officeDocument/2006/relationships/image" Target="../media/image138.emf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7.emf"/><Relationship Id="rId22" Type="http://schemas.openxmlformats.org/officeDocument/2006/relationships/image" Target="../media/image131.e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35.emf"/><Relationship Id="rId35" Type="http://schemas.openxmlformats.org/officeDocument/2006/relationships/oleObject" Target="../embeddings/oleObject1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48.emf"/><Relationship Id="rId26" Type="http://schemas.openxmlformats.org/officeDocument/2006/relationships/image" Target="../media/image152.e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34" Type="http://schemas.openxmlformats.org/officeDocument/2006/relationships/image" Target="../media/image156.emf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5.e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33" Type="http://schemas.openxmlformats.org/officeDocument/2006/relationships/oleObject" Target="../embeddings/oleObject15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7.emf"/><Relationship Id="rId20" Type="http://schemas.openxmlformats.org/officeDocument/2006/relationships/image" Target="../media/image149.emf"/><Relationship Id="rId29" Type="http://schemas.openxmlformats.org/officeDocument/2006/relationships/oleObject" Target="../embeddings/oleObject15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51.emf"/><Relationship Id="rId32" Type="http://schemas.openxmlformats.org/officeDocument/2006/relationships/image" Target="../media/image155.e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53.emf"/><Relationship Id="rId10" Type="http://schemas.openxmlformats.org/officeDocument/2006/relationships/image" Target="../media/image144.e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7.bin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6.emf"/><Relationship Id="rId22" Type="http://schemas.openxmlformats.org/officeDocument/2006/relationships/image" Target="../media/image150.e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5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61.wmf"/><Relationship Id="rId5" Type="http://schemas.openxmlformats.org/officeDocument/2006/relationships/image" Target="../media/image157.emf"/><Relationship Id="rId10" Type="http://schemas.openxmlformats.org/officeDocument/2006/relationships/image" Target="../media/image160.w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1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9.emf"/><Relationship Id="rId26" Type="http://schemas.openxmlformats.org/officeDocument/2006/relationships/image" Target="../media/image173.emf"/><Relationship Id="rId39" Type="http://schemas.openxmlformats.org/officeDocument/2006/relationships/oleObject" Target="../embeddings/oleObject179.bin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34" Type="http://schemas.openxmlformats.org/officeDocument/2006/relationships/image" Target="../media/image177.emf"/><Relationship Id="rId42" Type="http://schemas.openxmlformats.org/officeDocument/2006/relationships/image" Target="../media/image181.e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2.bin"/><Relationship Id="rId33" Type="http://schemas.openxmlformats.org/officeDocument/2006/relationships/oleObject" Target="../embeddings/oleObject176.bin"/><Relationship Id="rId38" Type="http://schemas.openxmlformats.org/officeDocument/2006/relationships/image" Target="../media/image179.emf"/><Relationship Id="rId46" Type="http://schemas.openxmlformats.org/officeDocument/2006/relationships/image" Target="../media/image183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68.emf"/><Relationship Id="rId20" Type="http://schemas.openxmlformats.org/officeDocument/2006/relationships/image" Target="../media/image170.emf"/><Relationship Id="rId29" Type="http://schemas.openxmlformats.org/officeDocument/2006/relationships/oleObject" Target="../embeddings/oleObject174.bin"/><Relationship Id="rId41" Type="http://schemas.openxmlformats.org/officeDocument/2006/relationships/oleObject" Target="../embeddings/oleObject18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72.emf"/><Relationship Id="rId32" Type="http://schemas.openxmlformats.org/officeDocument/2006/relationships/image" Target="../media/image176.emf"/><Relationship Id="rId37" Type="http://schemas.openxmlformats.org/officeDocument/2006/relationships/oleObject" Target="../embeddings/oleObject178.bin"/><Relationship Id="rId40" Type="http://schemas.openxmlformats.org/officeDocument/2006/relationships/image" Target="../media/image180.emf"/><Relationship Id="rId45" Type="http://schemas.openxmlformats.org/officeDocument/2006/relationships/oleObject" Target="../embeddings/oleObject182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28" Type="http://schemas.openxmlformats.org/officeDocument/2006/relationships/image" Target="../media/image174.emf"/><Relationship Id="rId36" Type="http://schemas.openxmlformats.org/officeDocument/2006/relationships/image" Target="../media/image178.emf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69.bin"/><Relationship Id="rId31" Type="http://schemas.openxmlformats.org/officeDocument/2006/relationships/oleObject" Target="../embeddings/oleObject175.bin"/><Relationship Id="rId44" Type="http://schemas.openxmlformats.org/officeDocument/2006/relationships/image" Target="../media/image182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7.emf"/><Relationship Id="rId22" Type="http://schemas.openxmlformats.org/officeDocument/2006/relationships/image" Target="../media/image171.emf"/><Relationship Id="rId27" Type="http://schemas.openxmlformats.org/officeDocument/2006/relationships/oleObject" Target="../embeddings/oleObject173.bin"/><Relationship Id="rId30" Type="http://schemas.openxmlformats.org/officeDocument/2006/relationships/image" Target="../media/image175.emf"/><Relationship Id="rId35" Type="http://schemas.openxmlformats.org/officeDocument/2006/relationships/oleObject" Target="../embeddings/oleObject177.bin"/><Relationship Id="rId43" Type="http://schemas.openxmlformats.org/officeDocument/2006/relationships/oleObject" Target="../embeddings/oleObject18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5.e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8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3.emf"/><Relationship Id="rId26" Type="http://schemas.openxmlformats.org/officeDocument/2006/relationships/image" Target="../media/image197.e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0.emf"/><Relationship Id="rId17" Type="http://schemas.openxmlformats.org/officeDocument/2006/relationships/oleObject" Target="../embeddings/oleObject192.bin"/><Relationship Id="rId25" Type="http://schemas.openxmlformats.org/officeDocument/2006/relationships/oleObject" Target="../embeddings/oleObject19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2.emf"/><Relationship Id="rId20" Type="http://schemas.openxmlformats.org/officeDocument/2006/relationships/image" Target="../media/image194.emf"/><Relationship Id="rId29" Type="http://schemas.openxmlformats.org/officeDocument/2006/relationships/oleObject" Target="../embeddings/oleObject19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96.emf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23" Type="http://schemas.openxmlformats.org/officeDocument/2006/relationships/oleObject" Target="../embeddings/oleObject195.bin"/><Relationship Id="rId28" Type="http://schemas.openxmlformats.org/officeDocument/2006/relationships/image" Target="../media/image198.emf"/><Relationship Id="rId10" Type="http://schemas.openxmlformats.org/officeDocument/2006/relationships/image" Target="../media/image189.e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1.emf"/><Relationship Id="rId22" Type="http://schemas.openxmlformats.org/officeDocument/2006/relationships/image" Target="../media/image195.emf"/><Relationship Id="rId27" Type="http://schemas.openxmlformats.org/officeDocument/2006/relationships/oleObject" Target="../embeddings/oleObject197.bin"/><Relationship Id="rId30" Type="http://schemas.openxmlformats.org/officeDocument/2006/relationships/image" Target="../media/image19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199.bin"/><Relationship Id="rId7" Type="http://schemas.openxmlformats.org/officeDocument/2006/relationships/image" Target="../media/image20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3.wmf"/><Relationship Id="rId11" Type="http://schemas.openxmlformats.org/officeDocument/2006/relationships/image" Target="../media/image208.wmf"/><Relationship Id="rId5" Type="http://schemas.openxmlformats.org/officeDocument/2006/relationships/image" Target="../media/image202.emf"/><Relationship Id="rId10" Type="http://schemas.openxmlformats.org/officeDocument/2006/relationships/image" Target="../media/image207.wmf"/><Relationship Id="rId4" Type="http://schemas.openxmlformats.org/officeDocument/2006/relationships/oleObject" Target="../embeddings/Microsoft_Word_97_-_2003___3.doc"/><Relationship Id="rId9" Type="http://schemas.openxmlformats.org/officeDocument/2006/relationships/image" Target="../media/image20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00.bin"/><Relationship Id="rId7" Type="http://schemas.openxmlformats.org/officeDocument/2006/relationships/image" Target="../media/image2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0.wmf"/><Relationship Id="rId5" Type="http://schemas.openxmlformats.org/officeDocument/2006/relationships/image" Target="../media/image209.emf"/><Relationship Id="rId10" Type="http://schemas.openxmlformats.org/officeDocument/2006/relationships/image" Target="../media/image214.wmf"/><Relationship Id="rId4" Type="http://schemas.openxmlformats.org/officeDocument/2006/relationships/oleObject" Target="../embeddings/Microsoft_Word_97_-_2003___4.doc"/><Relationship Id="rId9" Type="http://schemas.openxmlformats.org/officeDocument/2006/relationships/image" Target="../media/image21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01.bin"/><Relationship Id="rId7" Type="http://schemas.openxmlformats.org/officeDocument/2006/relationships/image" Target="../media/image2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0.wmf"/><Relationship Id="rId5" Type="http://schemas.openxmlformats.org/officeDocument/2006/relationships/image" Target="../media/image209.emf"/><Relationship Id="rId10" Type="http://schemas.openxmlformats.org/officeDocument/2006/relationships/image" Target="../media/image214.wmf"/><Relationship Id="rId4" Type="http://schemas.openxmlformats.org/officeDocument/2006/relationships/oleObject" Target="../embeddings/Microsoft_Word_97_-_2003___5.doc"/><Relationship Id="rId9" Type="http://schemas.openxmlformats.org/officeDocument/2006/relationships/image" Target="../media/image21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22.emf"/><Relationship Id="rId26" Type="http://schemas.openxmlformats.org/officeDocument/2006/relationships/image" Target="../media/image226.e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19.emf"/><Relationship Id="rId17" Type="http://schemas.openxmlformats.org/officeDocument/2006/relationships/oleObject" Target="../embeddings/oleObject209.bin"/><Relationship Id="rId25" Type="http://schemas.openxmlformats.org/officeDocument/2006/relationships/oleObject" Target="../embeddings/oleObject2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1.emf"/><Relationship Id="rId20" Type="http://schemas.openxmlformats.org/officeDocument/2006/relationships/image" Target="../media/image223.emf"/><Relationship Id="rId29" Type="http://schemas.openxmlformats.org/officeDocument/2006/relationships/oleObject" Target="../embeddings/oleObject21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225.e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28" Type="http://schemas.openxmlformats.org/officeDocument/2006/relationships/image" Target="../media/image227.emf"/><Relationship Id="rId10" Type="http://schemas.openxmlformats.org/officeDocument/2006/relationships/image" Target="../media/image218.e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215.e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20.emf"/><Relationship Id="rId22" Type="http://schemas.openxmlformats.org/officeDocument/2006/relationships/image" Target="../media/image224.emf"/><Relationship Id="rId27" Type="http://schemas.openxmlformats.org/officeDocument/2006/relationships/oleObject" Target="../embeddings/oleObject214.bin"/><Relationship Id="rId30" Type="http://schemas.openxmlformats.org/officeDocument/2006/relationships/image" Target="../media/image22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99F85-35EA-4C2C-A90C-224B720CE2EF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765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925" y="836613"/>
            <a:ext cx="9431338" cy="1223962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第五节  多元复合函数的求导法则</a:t>
            </a:r>
          </a:p>
        </p:txBody>
      </p:sp>
      <p:sp>
        <p:nvSpPr>
          <p:cNvPr id="27655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476375" y="2852738"/>
            <a:ext cx="6624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0033CC"/>
                </a:solidFill>
              </a:rPr>
              <a:t>一、多元复合函数的求导法则</a:t>
            </a:r>
          </a:p>
        </p:txBody>
      </p:sp>
      <p:sp>
        <p:nvSpPr>
          <p:cNvPr id="2765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76375" y="3868738"/>
            <a:ext cx="5230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>
                <a:solidFill>
                  <a:srgbClr val="0033CC"/>
                </a:solidFill>
              </a:rPr>
              <a:t>二、全微分的形式不变性</a:t>
            </a:r>
          </a:p>
        </p:txBody>
      </p:sp>
      <p:sp>
        <p:nvSpPr>
          <p:cNvPr id="27657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476375" y="4948238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>
                <a:solidFill>
                  <a:srgbClr val="0033CC"/>
                </a:solidFill>
              </a:rPr>
              <a:t>三、</a:t>
            </a:r>
            <a:r>
              <a:rPr kumimoji="1" lang="zh-CN" altLang="en-US" sz="3600" dirty="0" smtClean="0">
                <a:solidFill>
                  <a:srgbClr val="0033CC"/>
                </a:solidFill>
              </a:rPr>
              <a:t>小结</a:t>
            </a:r>
            <a:endParaRPr kumimoji="1" lang="zh-CN" altLang="en-US" sz="36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3BD6F-61B2-4569-92A9-13295FD7C461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932488" y="1727200"/>
          <a:ext cx="2614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3" imgW="2609966" imgH="400042" progId="Equation.3">
                  <p:embed/>
                </p:oleObj>
              </mc:Choice>
              <mc:Fallback>
                <p:oleObj name="Equation" r:id="rId3" imgW="2609966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1727200"/>
                        <a:ext cx="2614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96100" y="2362200"/>
            <a:ext cx="1371600" cy="2057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01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1488" y="44450"/>
            <a:ext cx="7629525" cy="1057275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全导数</a:t>
            </a:r>
            <a:endParaRPr kumimoji="1" lang="zh-CN" altLang="en-US" dirty="0" smtClean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定理  </a:t>
            </a:r>
            <a:r>
              <a:rPr kumimoji="1" lang="zh-CN" altLang="en-US" b="0">
                <a:solidFill>
                  <a:srgbClr val="0033CC"/>
                </a:solidFill>
              </a:rPr>
              <a:t> </a:t>
            </a:r>
            <a:r>
              <a:rPr kumimoji="1" lang="zh-CN" altLang="en-US" b="0">
                <a:solidFill>
                  <a:srgbClr val="000000"/>
                </a:solidFill>
              </a:rPr>
              <a:t>若函数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825750" y="1079500"/>
          <a:ext cx="435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5" imgW="4343459" imgH="447550" progId="Equation.3">
                  <p:embed/>
                </p:oleObj>
              </mc:Choice>
              <mc:Fallback>
                <p:oleObj name="Equation" r:id="rId5" imgW="4343459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1079500"/>
                        <a:ext cx="4356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7239000" y="1117600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7" imgW="1581110" imgH="400042" progId="Equation.3">
                  <p:embed/>
                </p:oleObj>
              </mc:Choice>
              <mc:Fallback>
                <p:oleObj name="Equation" r:id="rId7" imgW="1581110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17600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905000" y="16002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处偏导连续</a:t>
            </a:r>
            <a:r>
              <a:rPr kumimoji="1" lang="en-US" altLang="zh-CN" b="0">
                <a:solidFill>
                  <a:srgbClr val="0033CC"/>
                </a:solidFill>
              </a:rPr>
              <a:t>, 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81000" y="16002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9" imgW="1514375" imgH="447550" progId="Equation.3">
                  <p:embed/>
                </p:oleObj>
              </mc:Choice>
              <mc:Fallback>
                <p:oleObj name="Equation" r:id="rId9" imgW="1514375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81000" y="21478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在点 </a:t>
            </a:r>
            <a:r>
              <a:rPr kumimoji="1" lang="en-US" altLang="zh-CN" b="0" i="1">
                <a:solidFill>
                  <a:srgbClr val="0033CC"/>
                </a:solidFill>
              </a:rPr>
              <a:t>t </a:t>
            </a:r>
            <a:r>
              <a:rPr kumimoji="1" lang="zh-CN" altLang="en-US" b="0">
                <a:solidFill>
                  <a:srgbClr val="0033CC"/>
                </a:solidFill>
              </a:rPr>
              <a:t>可导</a:t>
            </a:r>
            <a:r>
              <a:rPr kumimoji="1" lang="en-US" altLang="zh-CN" b="0">
                <a:solidFill>
                  <a:srgbClr val="0033CC"/>
                </a:solidFill>
              </a:rPr>
              <a:t>, </a:t>
            </a: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1982788" y="2730500"/>
          <a:ext cx="31988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11" imgW="3190859" imgH="914265" progId="Equation.3">
                  <p:embed/>
                </p:oleObj>
              </mc:Choice>
              <mc:Fallback>
                <p:oleObj name="Equation" r:id="rId11" imgW="3190859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730500"/>
                        <a:ext cx="31988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7491413" y="2527300"/>
          <a:ext cx="2047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13" imgW="209662" imgH="209468" progId="Equation.3">
                  <p:embed/>
                </p:oleObj>
              </mc:Choice>
              <mc:Fallback>
                <p:oleObj name="Equation" r:id="rId13" imgW="209662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2527300"/>
                        <a:ext cx="2047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962400" y="1600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0000"/>
                </a:solidFill>
                <a:latin typeface="楷体_GB2312" pitchFamily="1" charset="-122"/>
              </a:rPr>
              <a:t>则复合函数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85800" y="38100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证</a:t>
            </a:r>
            <a:r>
              <a:rPr kumimoji="1" lang="en-US" altLang="zh-CN">
                <a:solidFill>
                  <a:srgbClr val="000000"/>
                </a:solidFill>
              </a:rPr>
              <a:t>:  </a:t>
            </a:r>
            <a:r>
              <a:rPr kumimoji="1" lang="zh-CN" altLang="en-US" b="0">
                <a:solidFill>
                  <a:srgbClr val="000000"/>
                </a:solidFill>
              </a:rPr>
              <a:t>设 </a:t>
            </a:r>
            <a:r>
              <a:rPr kumimoji="1" lang="en-US" altLang="zh-CN" b="0" i="1">
                <a:solidFill>
                  <a:srgbClr val="000000"/>
                </a:solidFill>
              </a:rPr>
              <a:t>t</a:t>
            </a:r>
            <a:r>
              <a:rPr kumimoji="1" lang="en-US" altLang="zh-CN" b="0">
                <a:solidFill>
                  <a:srgbClr val="000000"/>
                </a:solidFill>
              </a:rPr>
              <a:t> </a:t>
            </a:r>
            <a:r>
              <a:rPr kumimoji="1" lang="zh-CN" altLang="en-US" b="0">
                <a:solidFill>
                  <a:srgbClr val="000000"/>
                </a:solidFill>
              </a:rPr>
              <a:t>取增量△</a:t>
            </a:r>
            <a:r>
              <a:rPr kumimoji="1" lang="en-US" altLang="zh-CN" b="0" i="1">
                <a:solidFill>
                  <a:srgbClr val="000000"/>
                </a:solidFill>
              </a:rPr>
              <a:t>t</a:t>
            </a:r>
            <a:r>
              <a:rPr kumimoji="1" lang="en-US" altLang="zh-CN" b="0">
                <a:solidFill>
                  <a:srgbClr val="000000"/>
                </a:solidFill>
              </a:rPr>
              <a:t> ,</a:t>
            </a: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1119188" y="4876800"/>
          <a:ext cx="28178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15" imgW="2809901" imgH="914265" progId="Equation.3">
                  <p:embed/>
                </p:oleObj>
              </mc:Choice>
              <mc:Fallback>
                <p:oleObj name="Equation" r:id="rId15" imgW="2809901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4876800"/>
                        <a:ext cx="28178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5414963" y="4953000"/>
          <a:ext cx="33512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17" imgW="3343242" imgH="552554" progId="Equation.3">
                  <p:embed/>
                </p:oleObj>
              </mc:Choice>
              <mc:Fallback>
                <p:oleObj name="Equation" r:id="rId17" imgW="3343242" imgH="5525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4953000"/>
                        <a:ext cx="33512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4003675" y="5108575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19" imgW="1142873" imgH="400042" progId="Equation.3">
                  <p:embed/>
                </p:oleObj>
              </mc:Choice>
              <mc:Fallback>
                <p:oleObj name="Equation" r:id="rId19" imgW="1142873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5108575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810000" y="38179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0000"/>
                </a:solidFill>
              </a:rPr>
              <a:t>则相应中间变量</a:t>
            </a:r>
            <a:endParaRPr kumimoji="1" lang="zh-CN" altLang="en-US" b="0" i="1">
              <a:solidFill>
                <a:srgbClr val="000000"/>
              </a:solidFill>
            </a:endParaRP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2286000" y="2133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0000"/>
                </a:solidFill>
              </a:rPr>
              <a:t>且有</a:t>
            </a:r>
            <a:r>
              <a:rPr kumimoji="1" lang="zh-CN" altLang="en-US" b="0">
                <a:solidFill>
                  <a:srgbClr val="0033CC"/>
                </a:solidFill>
              </a:rPr>
              <a:t>链式法则</a:t>
            </a:r>
          </a:p>
        </p:txBody>
      </p:sp>
      <p:grpSp>
        <p:nvGrpSpPr>
          <p:cNvPr id="6164" name="Group 20"/>
          <p:cNvGrpSpPr>
            <a:grpSpLocks/>
          </p:cNvGrpSpPr>
          <p:nvPr/>
        </p:nvGrpSpPr>
        <p:grpSpPr bwMode="auto">
          <a:xfrm>
            <a:off x="7064375" y="2838450"/>
            <a:ext cx="1089025" cy="895350"/>
            <a:chOff x="4848" y="1098"/>
            <a:chExt cx="686" cy="564"/>
          </a:xfrm>
        </p:grpSpPr>
        <p:graphicFrame>
          <p:nvGraphicFramePr>
            <p:cNvPr id="29725" name="Object 21"/>
            <p:cNvGraphicFramePr>
              <a:graphicFrameLocks noChangeAspect="1"/>
            </p:cNvGraphicFramePr>
            <p:nvPr/>
          </p:nvGraphicFramePr>
          <p:xfrm>
            <a:off x="4848" y="1391"/>
            <a:ext cx="68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" name="Equation" r:id="rId21" imgW="409597" imgH="152512" progId="Equation.3">
                    <p:embed/>
                  </p:oleObj>
                </mc:Choice>
                <mc:Fallback>
                  <p:oleObj name="Equation" r:id="rId21" imgW="409597" imgH="152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91"/>
                          <a:ext cx="68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26" name="Group 22"/>
            <p:cNvGrpSpPr>
              <a:grpSpLocks/>
            </p:cNvGrpSpPr>
            <p:nvPr/>
          </p:nvGrpSpPr>
          <p:grpSpPr bwMode="auto">
            <a:xfrm>
              <a:off x="4944" y="1098"/>
              <a:ext cx="480" cy="293"/>
              <a:chOff x="4800" y="2256"/>
              <a:chExt cx="480" cy="293"/>
            </a:xfrm>
          </p:grpSpPr>
          <p:sp>
            <p:nvSpPr>
              <p:cNvPr id="29727" name="Line 23"/>
              <p:cNvSpPr>
                <a:spLocks noChangeShapeType="1"/>
              </p:cNvSpPr>
              <p:nvPr/>
            </p:nvSpPr>
            <p:spPr bwMode="auto">
              <a:xfrm flipV="1">
                <a:off x="4800" y="2256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29728" name="Line 24"/>
              <p:cNvSpPr>
                <a:spLocks noChangeShapeType="1"/>
              </p:cNvSpPr>
              <p:nvPr/>
            </p:nvSpPr>
            <p:spPr bwMode="auto">
              <a:xfrm>
                <a:off x="5040" y="2256"/>
                <a:ext cx="240" cy="2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</p:grpSp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7848600" y="3657600"/>
            <a:ext cx="439738" cy="709613"/>
            <a:chOff x="5339" y="1578"/>
            <a:chExt cx="277" cy="447"/>
          </a:xfrm>
        </p:grpSpPr>
        <p:sp>
          <p:nvSpPr>
            <p:cNvPr id="29723" name="Line 26"/>
            <p:cNvSpPr>
              <a:spLocks noChangeShapeType="1"/>
            </p:cNvSpPr>
            <p:nvPr/>
          </p:nvSpPr>
          <p:spPr bwMode="auto">
            <a:xfrm>
              <a:off x="5424" y="1578"/>
              <a:ext cx="1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aphicFrame>
          <p:nvGraphicFramePr>
            <p:cNvPr id="29724" name="Object 27"/>
            <p:cNvGraphicFramePr>
              <a:graphicFrameLocks noChangeAspect="1"/>
            </p:cNvGraphicFramePr>
            <p:nvPr/>
          </p:nvGraphicFramePr>
          <p:xfrm>
            <a:off x="5339" y="1776"/>
            <a:ext cx="27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" name="公式" r:id="rId23" imgW="76192" imgH="142795" progId="Equation.3">
                    <p:embed/>
                  </p:oleObj>
                </mc:Choice>
                <mc:Fallback>
                  <p:oleObj name="公式" r:id="rId23" imgW="76192" imgH="1427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9" y="1776"/>
                          <a:ext cx="27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7048500" y="3657600"/>
            <a:ext cx="439738" cy="709613"/>
            <a:chOff x="4859" y="1578"/>
            <a:chExt cx="277" cy="447"/>
          </a:xfrm>
        </p:grpSpPr>
        <p:sp>
          <p:nvSpPr>
            <p:cNvPr id="29721" name="Line 29"/>
            <p:cNvSpPr>
              <a:spLocks noChangeShapeType="1"/>
            </p:cNvSpPr>
            <p:nvPr/>
          </p:nvSpPr>
          <p:spPr bwMode="auto">
            <a:xfrm>
              <a:off x="4944" y="1578"/>
              <a:ext cx="1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aphicFrame>
          <p:nvGraphicFramePr>
            <p:cNvPr id="29722" name="Object 30"/>
            <p:cNvGraphicFramePr>
              <a:graphicFrameLocks noChangeAspect="1"/>
            </p:cNvGraphicFramePr>
            <p:nvPr/>
          </p:nvGraphicFramePr>
          <p:xfrm>
            <a:off x="4859" y="1776"/>
            <a:ext cx="27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" name="公式" r:id="rId25" imgW="76192" imgH="142795" progId="Equation.3">
                    <p:embed/>
                  </p:oleObj>
                </mc:Choice>
                <mc:Fallback>
                  <p:oleObj name="公式" r:id="rId25" imgW="76192" imgH="1427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" y="1776"/>
                          <a:ext cx="27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381000" y="43434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0000"/>
                </a:solidFill>
              </a:rPr>
              <a:t>有增量</a:t>
            </a:r>
            <a:r>
              <a:rPr kumimoji="1" lang="zh-CN" altLang="en-US" b="0">
                <a:solidFill>
                  <a:srgbClr val="0033CC"/>
                </a:solidFill>
              </a:rPr>
              <a:t>△</a:t>
            </a:r>
            <a:r>
              <a:rPr kumimoji="1" lang="en-US" altLang="zh-CN" b="0" i="1">
                <a:solidFill>
                  <a:srgbClr val="0033CC"/>
                </a:solidFill>
              </a:rPr>
              <a:t>u </a:t>
            </a:r>
            <a:r>
              <a:rPr kumimoji="1" lang="en-US" altLang="zh-CN" b="0">
                <a:solidFill>
                  <a:srgbClr val="0033CC"/>
                </a:solidFill>
              </a:rPr>
              <a:t>,△</a:t>
            </a:r>
            <a:r>
              <a:rPr kumimoji="1" lang="en-US" altLang="zh-CN" b="0" i="1">
                <a:solidFill>
                  <a:srgbClr val="0033CC"/>
                </a:solidFill>
              </a:rPr>
              <a:t>v </a:t>
            </a:r>
            <a:r>
              <a:rPr kumimoji="1" lang="en-US" altLang="zh-CN" b="0">
                <a:solidFill>
                  <a:srgbClr val="0033CC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221819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autoUpdateAnimBg="0"/>
      <p:bldP spid="6152" grpId="0" build="p" autoUpdateAnimBg="0" advAuto="0"/>
      <p:bldP spid="6154" grpId="0" autoUpdateAnimBg="0"/>
      <p:bldP spid="6157" grpId="0" autoUpdateAnimBg="0"/>
      <p:bldP spid="6158" grpId="0" autoUpdateAnimBg="0"/>
      <p:bldP spid="6162" grpId="0" autoUpdateAnimBg="0"/>
      <p:bldP spid="6163" grpId="0" autoUpdateAnimBg="0"/>
      <p:bldP spid="617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E843E-9DFE-48E8-8238-BFAD79C2D86F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600200" y="15621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3" imgW="1676484" imgH="438102" progId="Equation.3">
                  <p:embed/>
                </p:oleObj>
              </mc:Choice>
              <mc:Fallback>
                <p:oleObj name="Equation" r:id="rId3" imgW="1676484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621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352800" y="1555750"/>
          <a:ext cx="3413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5" imgW="3409977" imgH="447550" progId="Equation.3">
                  <p:embed/>
                </p:oleObj>
              </mc:Choice>
              <mc:Fallback>
                <p:oleObj name="Equation" r:id="rId5" imgW="3409977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55750"/>
                        <a:ext cx="34131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447800" y="1524000"/>
            <a:ext cx="0" cy="3352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943100" y="3179763"/>
          <a:ext cx="901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7" imgW="895386" imgH="914265" progId="Equation.3">
                  <p:embed/>
                </p:oleObj>
              </mc:Choice>
              <mc:Fallback>
                <p:oleObj name="Equation" r:id="rId7" imgW="895386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179763"/>
                        <a:ext cx="901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343400" y="5334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00FF"/>
                </a:solidFill>
              </a:rPr>
              <a:t>( </a:t>
            </a:r>
            <a:r>
              <a:rPr kumimoji="1" lang="zh-CN" altLang="en-US">
                <a:solidFill>
                  <a:srgbClr val="0000FF"/>
                </a:solidFill>
              </a:rPr>
              <a:t>全导数公式 </a:t>
            </a:r>
            <a:r>
              <a:rPr kumimoji="1" lang="en-US" altLang="zh-CN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30728" name="Object 7"/>
          <p:cNvGraphicFramePr>
            <a:graphicFrameLocks noChangeAspect="1"/>
          </p:cNvGraphicFramePr>
          <p:nvPr/>
        </p:nvGraphicFramePr>
        <p:xfrm>
          <a:off x="863600" y="450850"/>
          <a:ext cx="29194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9" imgW="2914732" imgH="914265" progId="Equation.3">
                  <p:embed/>
                </p:oleObj>
              </mc:Choice>
              <mc:Fallback>
                <p:oleObj name="Equation" r:id="rId9" imgW="2914732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50850"/>
                        <a:ext cx="29194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8"/>
          <p:cNvGraphicFramePr>
            <a:graphicFrameLocks noChangeAspect="1"/>
          </p:cNvGraphicFramePr>
          <p:nvPr/>
        </p:nvGraphicFramePr>
        <p:xfrm>
          <a:off x="3848100" y="457200"/>
          <a:ext cx="110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11" imgW="1095321" imgH="914265" progId="Equation.3">
                  <p:embed/>
                </p:oleObj>
              </mc:Choice>
              <mc:Fallback>
                <p:oleObj name="Equation" r:id="rId11" imgW="1095321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457200"/>
                        <a:ext cx="110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0" name="Group 9"/>
          <p:cNvGrpSpPr>
            <a:grpSpLocks/>
          </p:cNvGrpSpPr>
          <p:nvPr/>
        </p:nvGrpSpPr>
        <p:grpSpPr bwMode="auto">
          <a:xfrm>
            <a:off x="7162800" y="1371600"/>
            <a:ext cx="1447800" cy="1981200"/>
            <a:chOff x="4704" y="816"/>
            <a:chExt cx="912" cy="1248"/>
          </a:xfrm>
        </p:grpSpPr>
        <p:grpSp>
          <p:nvGrpSpPr>
            <p:cNvPr id="30739" name="Group 10"/>
            <p:cNvGrpSpPr>
              <a:grpSpLocks/>
            </p:cNvGrpSpPr>
            <p:nvPr/>
          </p:nvGrpSpPr>
          <p:grpSpPr bwMode="auto">
            <a:xfrm>
              <a:off x="4704" y="816"/>
              <a:ext cx="912" cy="1248"/>
              <a:chOff x="4704" y="816"/>
              <a:chExt cx="912" cy="1248"/>
            </a:xfrm>
          </p:grpSpPr>
          <p:sp>
            <p:nvSpPr>
              <p:cNvPr id="30751" name="Rectangle 11"/>
              <p:cNvSpPr>
                <a:spLocks noChangeArrowheads="1"/>
              </p:cNvSpPr>
              <p:nvPr/>
            </p:nvSpPr>
            <p:spPr bwMode="auto">
              <a:xfrm>
                <a:off x="4704" y="816"/>
                <a:ext cx="912" cy="124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33CC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graphicFrame>
            <p:nvGraphicFramePr>
              <p:cNvPr id="30752" name="Object 12"/>
              <p:cNvGraphicFramePr>
                <a:graphicFrameLocks noChangeAspect="1"/>
              </p:cNvGraphicFramePr>
              <p:nvPr/>
            </p:nvGraphicFramePr>
            <p:xfrm>
              <a:off x="5088" y="858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4" name="公式" r:id="rId13" imgW="114287" imgH="114182" progId="Equation.3">
                      <p:embed/>
                    </p:oleObj>
                  </mc:Choice>
                  <mc:Fallback>
                    <p:oleObj name="公式" r:id="rId13" imgW="114287" imgH="11418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858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40" name="Group 13"/>
            <p:cNvGrpSpPr>
              <a:grpSpLocks/>
            </p:cNvGrpSpPr>
            <p:nvPr/>
          </p:nvGrpSpPr>
          <p:grpSpPr bwMode="auto">
            <a:xfrm>
              <a:off x="4848" y="1098"/>
              <a:ext cx="686" cy="564"/>
              <a:chOff x="4848" y="1098"/>
              <a:chExt cx="686" cy="564"/>
            </a:xfrm>
          </p:grpSpPr>
          <p:graphicFrame>
            <p:nvGraphicFramePr>
              <p:cNvPr id="30747" name="Object 14"/>
              <p:cNvGraphicFramePr>
                <a:graphicFrameLocks noChangeAspect="1"/>
              </p:cNvGraphicFramePr>
              <p:nvPr/>
            </p:nvGraphicFramePr>
            <p:xfrm>
              <a:off x="4848" y="1391"/>
              <a:ext cx="686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5" name="Equation" r:id="rId15" imgW="409597" imgH="152512" progId="Equation.3">
                      <p:embed/>
                    </p:oleObj>
                  </mc:Choice>
                  <mc:Fallback>
                    <p:oleObj name="Equation" r:id="rId15" imgW="409597" imgH="1525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-6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391"/>
                            <a:ext cx="686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48" name="Group 15"/>
              <p:cNvGrpSpPr>
                <a:grpSpLocks/>
              </p:cNvGrpSpPr>
              <p:nvPr/>
            </p:nvGrpSpPr>
            <p:grpSpPr bwMode="auto">
              <a:xfrm>
                <a:off x="4944" y="1098"/>
                <a:ext cx="480" cy="293"/>
                <a:chOff x="4800" y="2256"/>
                <a:chExt cx="480" cy="293"/>
              </a:xfrm>
            </p:grpSpPr>
            <p:sp>
              <p:nvSpPr>
                <p:cNvPr id="3074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800" y="2256"/>
                  <a:ext cx="24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1" charset="-122"/>
                  </a:endParaRPr>
                </a:p>
              </p:txBody>
            </p:sp>
            <p:sp>
              <p:nvSpPr>
                <p:cNvPr id="30750" name="Line 17"/>
                <p:cNvSpPr>
                  <a:spLocks noChangeShapeType="1"/>
                </p:cNvSpPr>
                <p:nvPr/>
              </p:nvSpPr>
              <p:spPr bwMode="auto">
                <a:xfrm>
                  <a:off x="5040" y="2256"/>
                  <a:ext cx="240" cy="29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1" charset="-122"/>
                  </a:endParaRPr>
                </a:p>
              </p:txBody>
            </p:sp>
          </p:grpSp>
        </p:grpSp>
        <p:grpSp>
          <p:nvGrpSpPr>
            <p:cNvPr id="30741" name="Group 18"/>
            <p:cNvGrpSpPr>
              <a:grpSpLocks/>
            </p:cNvGrpSpPr>
            <p:nvPr/>
          </p:nvGrpSpPr>
          <p:grpSpPr bwMode="auto">
            <a:xfrm>
              <a:off x="5339" y="1617"/>
              <a:ext cx="277" cy="447"/>
              <a:chOff x="5339" y="1578"/>
              <a:chExt cx="277" cy="447"/>
            </a:xfrm>
          </p:grpSpPr>
          <p:sp>
            <p:nvSpPr>
              <p:cNvPr id="30745" name="Line 19"/>
              <p:cNvSpPr>
                <a:spLocks noChangeShapeType="1"/>
              </p:cNvSpPr>
              <p:nvPr/>
            </p:nvSpPr>
            <p:spPr bwMode="auto">
              <a:xfrm>
                <a:off x="5424" y="1578"/>
                <a:ext cx="1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graphicFrame>
            <p:nvGraphicFramePr>
              <p:cNvPr id="30746" name="Object 20"/>
              <p:cNvGraphicFramePr>
                <a:graphicFrameLocks noChangeAspect="1"/>
              </p:cNvGraphicFramePr>
              <p:nvPr/>
            </p:nvGraphicFramePr>
            <p:xfrm>
              <a:off x="5339" y="1776"/>
              <a:ext cx="27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6" name="公式" r:id="rId17" imgW="76192" imgH="142795" progId="Equation.3">
                      <p:embed/>
                    </p:oleObj>
                  </mc:Choice>
                  <mc:Fallback>
                    <p:oleObj name="公式" r:id="rId17" imgW="76192" imgH="1427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-72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9" y="1776"/>
                            <a:ext cx="277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42" name="Group 21"/>
            <p:cNvGrpSpPr>
              <a:grpSpLocks/>
            </p:cNvGrpSpPr>
            <p:nvPr/>
          </p:nvGrpSpPr>
          <p:grpSpPr bwMode="auto">
            <a:xfrm>
              <a:off x="4859" y="1617"/>
              <a:ext cx="277" cy="447"/>
              <a:chOff x="4859" y="1578"/>
              <a:chExt cx="277" cy="447"/>
            </a:xfrm>
          </p:grpSpPr>
          <p:sp>
            <p:nvSpPr>
              <p:cNvPr id="30743" name="Line 22"/>
              <p:cNvSpPr>
                <a:spLocks noChangeShapeType="1"/>
              </p:cNvSpPr>
              <p:nvPr/>
            </p:nvSpPr>
            <p:spPr bwMode="auto">
              <a:xfrm>
                <a:off x="4944" y="1578"/>
                <a:ext cx="1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graphicFrame>
            <p:nvGraphicFramePr>
              <p:cNvPr id="30744" name="Object 23"/>
              <p:cNvGraphicFramePr>
                <a:graphicFrameLocks noChangeAspect="1"/>
              </p:cNvGraphicFramePr>
              <p:nvPr/>
            </p:nvGraphicFramePr>
            <p:xfrm>
              <a:off x="4859" y="1776"/>
              <a:ext cx="27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7" name="公式" r:id="rId19" imgW="76192" imgH="142795" progId="Equation.3">
                      <p:embed/>
                    </p:oleObj>
                  </mc:Choice>
                  <mc:Fallback>
                    <p:oleObj name="公式" r:id="rId19" imgW="76192" imgH="1427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-3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9" y="1776"/>
                            <a:ext cx="277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5181600" y="533400"/>
          <a:ext cx="33512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21" imgW="3343242" imgH="552554" progId="Equation.3">
                  <p:embed/>
                </p:oleObj>
              </mc:Choice>
              <mc:Fallback>
                <p:oleObj name="Equation" r:id="rId21" imgW="3343242" imgH="5525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3400"/>
                        <a:ext cx="33512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2984500" y="3179763"/>
          <a:ext cx="120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23" imgW="1200152" imgH="914265" progId="Equation.3">
                  <p:embed/>
                </p:oleObj>
              </mc:Choice>
              <mc:Fallback>
                <p:oleObj name="Equation" r:id="rId23" imgW="1200152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179763"/>
                        <a:ext cx="120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4103688" y="3136900"/>
          <a:ext cx="26781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25" imgW="2666975" imgH="971491" progId="Equation.3">
                  <p:embed/>
                </p:oleObj>
              </mc:Choice>
              <mc:Fallback>
                <p:oleObj name="Equation" r:id="rId25" imgW="2666975" imgH="9714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3136900"/>
                        <a:ext cx="26781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6667500" y="3429000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27" imgW="638172" imgH="304755" progId="Equation.3">
                  <p:embed/>
                </p:oleObj>
              </mc:Choice>
              <mc:Fallback>
                <p:oleObj name="Equation" r:id="rId27" imgW="638172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3429000"/>
                        <a:ext cx="64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2971800" y="4221163"/>
            <a:ext cx="44196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0">
                <a:solidFill>
                  <a:srgbClr val="0033CC"/>
                </a:solidFill>
              </a:rPr>
              <a:t>(</a:t>
            </a:r>
            <a:r>
              <a:rPr kumimoji="1" lang="en-US" altLang="zh-CN" b="0">
                <a:solidFill>
                  <a:srgbClr val="0033CC"/>
                </a:solidFill>
                <a:latin typeface="楷体_GB2312" pitchFamily="1" charset="-122"/>
              </a:rPr>
              <a:t>△</a:t>
            </a:r>
            <a:r>
              <a:rPr kumimoji="1" lang="en-US" altLang="zh-CN" b="0" i="1">
                <a:solidFill>
                  <a:srgbClr val="0033CC"/>
                </a:solidFill>
              </a:rPr>
              <a:t>t</a:t>
            </a:r>
            <a:r>
              <a:rPr kumimoji="1" lang="zh-CN" altLang="en-US" b="0">
                <a:solidFill>
                  <a:srgbClr val="0033CC"/>
                </a:solidFill>
              </a:rPr>
              <a:t>＜</a:t>
            </a:r>
            <a:r>
              <a:rPr kumimoji="1" lang="en-US" altLang="zh-CN" b="0">
                <a:solidFill>
                  <a:srgbClr val="0033CC"/>
                </a:solidFill>
              </a:rPr>
              <a:t>0 </a:t>
            </a:r>
            <a:r>
              <a:rPr kumimoji="1" lang="zh-CN" altLang="en-US" b="0">
                <a:solidFill>
                  <a:srgbClr val="0033CC"/>
                </a:solidFill>
                <a:latin typeface="楷体_GB2312" pitchFamily="1" charset="-122"/>
              </a:rPr>
              <a:t>时</a:t>
            </a:r>
            <a:r>
              <a:rPr kumimoji="1" lang="en-US" altLang="zh-CN" b="0">
                <a:solidFill>
                  <a:srgbClr val="0033CC"/>
                </a:solidFill>
                <a:latin typeface="楷体_GB2312" pitchFamily="1" charset="-122"/>
              </a:rPr>
              <a:t>,</a:t>
            </a:r>
            <a:r>
              <a:rPr kumimoji="1" lang="zh-CN" altLang="en-US" b="0">
                <a:solidFill>
                  <a:srgbClr val="0033CC"/>
                </a:solidFill>
                <a:latin typeface="楷体_GB2312" pitchFamily="1" charset="-122"/>
              </a:rPr>
              <a:t>根式前加</a:t>
            </a:r>
            <a:r>
              <a:rPr kumimoji="1" lang="zh-CN" altLang="en-US" b="0">
                <a:solidFill>
                  <a:srgbClr val="0033CC"/>
                </a:solidFill>
              </a:rPr>
              <a:t>“</a:t>
            </a:r>
            <a:r>
              <a:rPr kumimoji="1" lang="en-US" altLang="zh-CN" b="0">
                <a:solidFill>
                  <a:srgbClr val="0033CC"/>
                </a:solidFill>
              </a:rPr>
              <a:t>–”</a:t>
            </a:r>
            <a:r>
              <a:rPr kumimoji="1" lang="zh-CN" altLang="en-US" b="0">
                <a:solidFill>
                  <a:srgbClr val="0033CC"/>
                </a:solidFill>
                <a:latin typeface="楷体_GB2312" pitchFamily="1" charset="-122"/>
              </a:rPr>
              <a:t>号</a:t>
            </a:r>
            <a:r>
              <a:rPr kumimoji="1" lang="en-US" altLang="zh-CN" b="0">
                <a:solidFill>
                  <a:srgbClr val="0033CC"/>
                </a:solidFill>
                <a:latin typeface="楷体_GB2312" pitchFamily="1" charset="-122"/>
              </a:rPr>
              <a:t>)</a:t>
            </a:r>
          </a:p>
        </p:txBody>
      </p:sp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2019300" y="2044700"/>
          <a:ext cx="33766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29" imgW="3371882" imgH="914265" progId="Equation.3">
                  <p:embed/>
                </p:oleObj>
              </mc:Choice>
              <mc:Fallback>
                <p:oleObj name="Equation" r:id="rId29" imgW="3371882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044700"/>
                        <a:ext cx="33766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762000" y="5029200"/>
            <a:ext cx="3429000" cy="1143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838200" y="5181600"/>
          <a:ext cx="31988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31" imgW="3190859" imgH="914265" progId="Equation.3">
                  <p:embed/>
                </p:oleObj>
              </mc:Choice>
              <mc:Fallback>
                <p:oleObj name="Equation" r:id="rId31" imgW="3190859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31988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57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4" grpId="0" autoUpdateAnimBg="0"/>
      <p:bldP spid="719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05D61-AF66-45CB-A962-73776BB660FD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676400" y="471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若定理中         </a:t>
            </a: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3159125" y="492125"/>
          <a:ext cx="2632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3" imgW="2609966" imgH="447550" progId="Equation.3">
                  <p:embed/>
                </p:oleObj>
              </mc:Choice>
              <mc:Fallback>
                <p:oleObj name="Equation" r:id="rId3" imgW="2609966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492125"/>
                        <a:ext cx="26320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21717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例如</a:t>
            </a:r>
            <a:r>
              <a:rPr kumimoji="1" lang="en-US" altLang="zh-CN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752600" y="2241550"/>
          <a:ext cx="1916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5" imgW="1905059" imgH="400042" progId="Equation.3">
                  <p:embed/>
                </p:oleObj>
              </mc:Choice>
              <mc:Fallback>
                <p:oleObj name="Equation" r:id="rId5" imgW="1905059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41550"/>
                        <a:ext cx="1916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752600" y="3124200"/>
          <a:ext cx="186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7" imgW="1857507" imgH="342816" progId="Equation.3">
                  <p:embed/>
                </p:oleObj>
              </mc:Choice>
              <mc:Fallback>
                <p:oleObj name="Equation" r:id="rId7" imgW="185750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7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1866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3733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易知</a:t>
            </a:r>
            <a:r>
              <a:rPr kumimoji="1" lang="en-US" altLang="zh-CN" b="0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728788" y="3556000"/>
          <a:ext cx="34528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9" imgW="3448073" imgH="933430" progId="Equation.3">
                  <p:embed/>
                </p:oleObj>
              </mc:Choice>
              <mc:Fallback>
                <p:oleObj name="Equation" r:id="rId9" imgW="3448073" imgH="933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556000"/>
                        <a:ext cx="34528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04800" y="45767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但复合函数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286000" y="4699000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11" imgW="1552471" imgH="400042" progId="Equation.3">
                  <p:embed/>
                </p:oleObj>
              </mc:Choice>
              <mc:Fallback>
                <p:oleObj name="Equation" r:id="rId11" imgW="1552471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99000"/>
                        <a:ext cx="156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706563" y="5397500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13" imgW="1057225" imgH="914265" progId="Equation.3">
                  <p:embed/>
                </p:oleObj>
              </mc:Choice>
              <mc:Fallback>
                <p:oleObj name="Equation" r:id="rId13" imgW="1057225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5397500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895600" y="5638800"/>
          <a:ext cx="3381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15" imgW="228575" imgH="228634" progId="Equation.3">
                  <p:embed/>
                </p:oleObj>
              </mc:Choice>
              <mc:Fallback>
                <p:oleObj name="Equation" r:id="rId15" imgW="228575" imgH="2286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38800"/>
                        <a:ext cx="3381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3357563" y="5376863"/>
          <a:ext cx="22971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17" imgW="2286017" imgH="914265" progId="Equation.3">
                  <p:embed/>
                </p:oleObj>
              </mc:Choice>
              <mc:Fallback>
                <p:oleObj name="Equation" r:id="rId17" imgW="2286017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376863"/>
                        <a:ext cx="22971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5754688" y="5638800"/>
          <a:ext cx="21701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19" imgW="2162273" imgH="304755" progId="Equation.3">
                  <p:embed/>
                </p:oleObj>
              </mc:Choice>
              <mc:Fallback>
                <p:oleObj name="Equation" r:id="rId19" imgW="2162273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5638800"/>
                        <a:ext cx="21701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5348288" y="3549650"/>
          <a:ext cx="32623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21" imgW="3257594" imgH="933430" progId="Equation.3">
                  <p:embed/>
                </p:oleObj>
              </mc:Choice>
              <mc:Fallback>
                <p:oleObj name="Equation" r:id="rId21" imgW="3257594" imgH="933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3549650"/>
                        <a:ext cx="32623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5791200" y="46196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偏导数</a:t>
            </a:r>
            <a:r>
              <a:rPr kumimoji="1" lang="zh-CN" altLang="en-US">
                <a:solidFill>
                  <a:srgbClr val="FF0000"/>
                </a:solidFill>
              </a:rPr>
              <a:t>连续</a:t>
            </a:r>
            <a:r>
              <a:rPr kumimoji="1" lang="zh-CN" altLang="en-US" b="0">
                <a:solidFill>
                  <a:srgbClr val="0033CC"/>
                </a:solidFill>
              </a:rPr>
              <a:t>减弱为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04800" y="10048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偏导数</a:t>
            </a:r>
            <a:r>
              <a:rPr kumimoji="1" lang="zh-CN" altLang="en-US">
                <a:solidFill>
                  <a:srgbClr val="FF0000"/>
                </a:solidFill>
              </a:rPr>
              <a:t>存在</a:t>
            </a:r>
            <a:r>
              <a:rPr kumimoji="1" lang="en-US" altLang="zh-CN" b="0">
                <a:solidFill>
                  <a:srgbClr val="0000FF"/>
                </a:solidFill>
              </a:rPr>
              <a:t>, 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962400" y="44831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23" imgW="523884" imgH="838144" progId="Equation.3">
                  <p:embed/>
                </p:oleObj>
              </mc:Choice>
              <mc:Fallback>
                <p:oleObj name="Equation" r:id="rId23" imgW="523884" imgH="8381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8310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4114800" y="1454150"/>
          <a:ext cx="32273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25" imgW="3219499" imgH="952596" progId="Equation.3">
                  <p:embed/>
                </p:oleObj>
              </mc:Choice>
              <mc:Fallback>
                <p:oleObj name="Equation" r:id="rId25" imgW="3219499" imgH="9525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454150"/>
                        <a:ext cx="32273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4267200" y="2747963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Equation" r:id="rId27" imgW="362045" imgH="380876" progId="Equation.3">
                  <p:embed/>
                </p:oleObj>
              </mc:Choice>
              <mc:Fallback>
                <p:oleObj name="Equation" r:id="rId27" imgW="362045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47963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5715000" y="2624138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29" imgW="1657301" imgH="438102" progId="Equation.3">
                  <p:embed/>
                </p:oleObj>
              </mc:Choice>
              <mc:Fallback>
                <p:oleObj name="Equation" r:id="rId29" imgW="1657301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24138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AutoShape 22"/>
          <p:cNvSpPr>
            <a:spLocks/>
          </p:cNvSpPr>
          <p:nvPr/>
        </p:nvSpPr>
        <p:spPr bwMode="auto">
          <a:xfrm>
            <a:off x="3810000" y="1905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2438400" y="10048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0000"/>
                </a:solidFill>
              </a:rPr>
              <a:t>则定理结论</a:t>
            </a:r>
            <a:r>
              <a:rPr kumimoji="1" lang="zh-CN" altLang="en-US" b="0">
                <a:solidFill>
                  <a:srgbClr val="0000FF"/>
                </a:solidFill>
              </a:rPr>
              <a:t>不一定</a:t>
            </a:r>
            <a:r>
              <a:rPr kumimoji="1" lang="zh-CN" altLang="en-US" b="0">
                <a:solidFill>
                  <a:srgbClr val="000000"/>
                </a:solidFill>
              </a:rPr>
              <a:t>成立</a:t>
            </a:r>
            <a:r>
              <a:rPr kumimoji="1" lang="en-US" altLang="zh-CN" b="0">
                <a:solidFill>
                  <a:srgbClr val="007572"/>
                </a:solidFill>
              </a:rPr>
              <a:t>.</a:t>
            </a:r>
          </a:p>
        </p:txBody>
      </p:sp>
      <p:sp>
        <p:nvSpPr>
          <p:cNvPr id="31769" name="Rectangle 24"/>
          <p:cNvSpPr>
            <a:spLocks noChangeArrowheads="1"/>
          </p:cNvSpPr>
          <p:nvPr/>
        </p:nvSpPr>
        <p:spPr bwMode="auto">
          <a:xfrm>
            <a:off x="457200" y="4508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说明</a:t>
            </a:r>
            <a:r>
              <a:rPr lang="en-US" altLang="zh-CN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3800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6861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autoUpdateAnimBg="0"/>
      <p:bldP spid="8199" grpId="0" build="p" autoUpdateAnimBg="0"/>
      <p:bldP spid="8201" grpId="0" build="p" autoUpdateAnimBg="0"/>
      <p:bldP spid="8209" grpId="0" build="p" autoUpdateAnimBg="0"/>
      <p:bldP spid="82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A881B-5B00-4F83-A7CE-AB3832F97BE3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7158038" y="2571750"/>
            <a:ext cx="1150937" cy="360363"/>
            <a:chOff x="4416" y="1666"/>
            <a:chExt cx="672" cy="158"/>
          </a:xfrm>
        </p:grpSpPr>
        <p:sp>
          <p:nvSpPr>
            <p:cNvPr id="32822" name="Line 12"/>
            <p:cNvSpPr>
              <a:spLocks noChangeShapeType="1"/>
            </p:cNvSpPr>
            <p:nvPr/>
          </p:nvSpPr>
          <p:spPr bwMode="auto">
            <a:xfrm>
              <a:off x="4752" y="166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2823" name="Line 1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2824" name="Line 14"/>
            <p:cNvSpPr>
              <a:spLocks noChangeShapeType="1"/>
            </p:cNvSpPr>
            <p:nvPr/>
          </p:nvSpPr>
          <p:spPr bwMode="auto">
            <a:xfrm>
              <a:off x="5088" y="168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7726363" y="2601913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670675" y="1331913"/>
            <a:ext cx="2057400" cy="2057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574675" y="7366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0" dirty="0">
                <a:solidFill>
                  <a:srgbClr val="0033CC"/>
                </a:solidFill>
              </a:rPr>
              <a:t>1) </a:t>
            </a:r>
            <a:r>
              <a:rPr kumimoji="1" lang="zh-CN" altLang="en-US" b="0" dirty="0">
                <a:solidFill>
                  <a:srgbClr val="000000"/>
                </a:solidFill>
              </a:rPr>
              <a:t>中间变量多于两个的情形</a:t>
            </a:r>
            <a:r>
              <a:rPr kumimoji="1" lang="en-US" altLang="zh-CN" b="0" dirty="0">
                <a:solidFill>
                  <a:srgbClr val="000000"/>
                </a:solidFill>
              </a:rPr>
              <a:t>. </a:t>
            </a:r>
            <a:r>
              <a:rPr kumimoji="1" lang="zh-CN" altLang="en-US" dirty="0">
                <a:solidFill>
                  <a:srgbClr val="0000FF"/>
                </a:solidFill>
              </a:rPr>
              <a:t>例如</a:t>
            </a:r>
            <a:r>
              <a:rPr kumimoji="1" lang="en-US" altLang="zh-CN" b="0" dirty="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73274"/>
              </p:ext>
            </p:extLst>
          </p:nvPr>
        </p:nvGraphicFramePr>
        <p:xfrm>
          <a:off x="858658" y="1396116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3" imgW="2124177" imgH="400042" progId="Equation.3">
                  <p:embed/>
                </p:oleObj>
              </mc:Choice>
              <mc:Fallback>
                <p:oleObj name="Equation" r:id="rId3" imgW="2124177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58" y="1396116"/>
                        <a:ext cx="213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641475" y="18891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0000"/>
                </a:solidFill>
              </a:rPr>
              <a:t>设下面所涉及的函数都可微 </a:t>
            </a:r>
            <a:r>
              <a:rPr kumimoji="1" lang="en-US" altLang="zh-CN" b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401196"/>
              </p:ext>
            </p:extLst>
          </p:nvPr>
        </p:nvGraphicFramePr>
        <p:xfrm>
          <a:off x="758466" y="3022600"/>
          <a:ext cx="6889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5" imgW="704907" imgH="914265" progId="Equation.3">
                  <p:embed/>
                </p:oleObj>
              </mc:Choice>
              <mc:Fallback>
                <p:oleObj name="Equation" r:id="rId5" imgW="704907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466" y="3022600"/>
                        <a:ext cx="6889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059379"/>
              </p:ext>
            </p:extLst>
          </p:nvPr>
        </p:nvGraphicFramePr>
        <p:xfrm>
          <a:off x="1266826" y="4406990"/>
          <a:ext cx="3135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7" imgW="3124124" imgH="438102" progId="Equation.3">
                  <p:embed/>
                </p:oleObj>
              </mc:Choice>
              <mc:Fallback>
                <p:oleObj name="Equation" r:id="rId7" imgW="3124124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6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6" y="4406990"/>
                        <a:ext cx="31353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7585075" y="14081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公式" r:id="rId9" imgW="114287" imgH="114182" progId="Equation.3">
                  <p:embed/>
                </p:oleObj>
              </mc:Choice>
              <mc:Fallback>
                <p:oleObj name="公式" r:id="rId9" imgW="11428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140811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7051675" y="2246313"/>
          <a:ext cx="1460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公式" r:id="rId11" imgW="571437" imgH="152512" progId="Equation.3">
                  <p:embed/>
                </p:oleObj>
              </mc:Choice>
              <mc:Fallback>
                <p:oleObj name="公式" r:id="rId11" imgW="571437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2246313"/>
                        <a:ext cx="14605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8" name="Group 32"/>
          <p:cNvGrpSpPr>
            <a:grpSpLocks/>
          </p:cNvGrpSpPr>
          <p:nvPr/>
        </p:nvGrpSpPr>
        <p:grpSpPr bwMode="auto">
          <a:xfrm>
            <a:off x="7280275" y="1789113"/>
            <a:ext cx="914400" cy="381000"/>
            <a:chOff x="4464" y="1200"/>
            <a:chExt cx="576" cy="240"/>
          </a:xfrm>
        </p:grpSpPr>
        <p:grpSp>
          <p:nvGrpSpPr>
            <p:cNvPr id="32818" name="Group 33"/>
            <p:cNvGrpSpPr>
              <a:grpSpLocks/>
            </p:cNvGrpSpPr>
            <p:nvPr/>
          </p:nvGrpSpPr>
          <p:grpSpPr bwMode="auto">
            <a:xfrm>
              <a:off x="4464" y="1200"/>
              <a:ext cx="288" cy="240"/>
              <a:chOff x="4464" y="1200"/>
              <a:chExt cx="288" cy="240"/>
            </a:xfrm>
          </p:grpSpPr>
          <p:sp>
            <p:nvSpPr>
              <p:cNvPr id="32820" name="Line 34"/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32821" name="Line 35"/>
              <p:cNvSpPr>
                <a:spLocks noChangeShapeType="1"/>
              </p:cNvSpPr>
              <p:nvPr/>
            </p:nvSpPr>
            <p:spPr bwMode="auto">
              <a:xfrm flipH="1">
                <a:off x="4464" y="1200"/>
                <a:ext cx="28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32819" name="Line 36"/>
            <p:cNvSpPr>
              <a:spLocks noChangeShapeType="1"/>
            </p:cNvSpPr>
            <p:nvPr/>
          </p:nvSpPr>
          <p:spPr bwMode="auto">
            <a:xfrm>
              <a:off x="4752" y="1200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9255" name="Object 39"/>
          <p:cNvGraphicFramePr>
            <a:graphicFrameLocks noChangeAspect="1"/>
          </p:cNvGraphicFramePr>
          <p:nvPr/>
        </p:nvGraphicFramePr>
        <p:xfrm>
          <a:off x="7051675" y="3022600"/>
          <a:ext cx="1397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13" imgW="552524" imgH="171408" progId="Equation.3">
                  <p:embed/>
                </p:oleObj>
              </mc:Choice>
              <mc:Fallback>
                <p:oleObj name="Equation" r:id="rId13" imgW="552524" imgH="1714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3022600"/>
                        <a:ext cx="1397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42094"/>
              </p:ext>
            </p:extLst>
          </p:nvPr>
        </p:nvGraphicFramePr>
        <p:xfrm>
          <a:off x="1526067" y="3022600"/>
          <a:ext cx="98583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15" imgW="1009673" imgH="914265" progId="Equation.3">
                  <p:embed/>
                </p:oleObj>
              </mc:Choice>
              <mc:Fallback>
                <p:oleObj name="Equation" r:id="rId15" imgW="1009673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067" y="3022600"/>
                        <a:ext cx="98583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641789"/>
              </p:ext>
            </p:extLst>
          </p:nvPr>
        </p:nvGraphicFramePr>
        <p:xfrm>
          <a:off x="2661922" y="3022600"/>
          <a:ext cx="12207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17" imgW="1247704" imgH="914265" progId="Equation.3">
                  <p:embed/>
                </p:oleObj>
              </mc:Choice>
              <mc:Fallback>
                <p:oleObj name="Equation" r:id="rId17" imgW="124770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22" y="3022600"/>
                        <a:ext cx="12207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154283"/>
              </p:ext>
            </p:extLst>
          </p:nvPr>
        </p:nvGraphicFramePr>
        <p:xfrm>
          <a:off x="4039168" y="3022599"/>
          <a:ext cx="13557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19" imgW="1390631" imgH="914265" progId="Equation.3">
                  <p:embed/>
                </p:oleObj>
              </mc:Choice>
              <mc:Fallback>
                <p:oleObj name="Equation" r:id="rId19" imgW="1390631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168" y="3022599"/>
                        <a:ext cx="13557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3" name="Line 47"/>
          <p:cNvSpPr>
            <a:spLocks noChangeShapeType="1"/>
          </p:cNvSpPr>
          <p:nvPr/>
        </p:nvSpPr>
        <p:spPr bwMode="auto">
          <a:xfrm flipH="1">
            <a:off x="7262993" y="1814513"/>
            <a:ext cx="457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158038" y="2601913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 flipH="1">
            <a:off x="7737475" y="1839913"/>
            <a:ext cx="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266" name="Line 50"/>
          <p:cNvSpPr>
            <a:spLocks noChangeShapeType="1"/>
          </p:cNvSpPr>
          <p:nvPr/>
        </p:nvSpPr>
        <p:spPr bwMode="auto">
          <a:xfrm>
            <a:off x="7734406" y="1794686"/>
            <a:ext cx="5334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>
            <a:off x="8308975" y="26162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927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301107"/>
              </p:ext>
            </p:extLst>
          </p:nvPr>
        </p:nvGraphicFramePr>
        <p:xfrm>
          <a:off x="824706" y="2131921"/>
          <a:ext cx="4151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21" imgW="4143254" imgH="400042" progId="Equation.3">
                  <p:embed/>
                </p:oleObj>
              </mc:Choice>
              <mc:Fallback>
                <p:oleObj name="Equation" r:id="rId21" imgW="4143254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06" y="2131921"/>
                        <a:ext cx="41513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7" name="Rectangle 55"/>
          <p:cNvSpPr>
            <a:spLocks noChangeArrowheads="1"/>
          </p:cNvSpPr>
          <p:nvPr/>
        </p:nvSpPr>
        <p:spPr bwMode="auto">
          <a:xfrm>
            <a:off x="573088" y="2206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推广</a:t>
            </a:r>
            <a:r>
              <a:rPr lang="en-US" altLang="zh-CN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939295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/>
      <p:bldP spid="9234" grpId="0" autoUpdateAnimBg="0"/>
      <p:bldP spid="9236" grpId="0" autoUpdateAnimBg="0"/>
      <p:bldP spid="9263" grpId="0" animBg="1"/>
      <p:bldP spid="9264" grpId="0" animBg="1"/>
      <p:bldP spid="9265" grpId="0" animBg="1"/>
      <p:bldP spid="9266" grpId="0" animBg="1"/>
      <p:bldP spid="92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C0C9E-7EBA-4D5C-AC6E-1F0A39872852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705600" y="762000"/>
            <a:ext cx="1905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1676400" y="508000"/>
          <a:ext cx="3529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3" imgW="3524265" imgH="400042" progId="Equation.3">
                  <p:embed/>
                </p:oleObj>
              </mc:Choice>
              <mc:Fallback>
                <p:oleObj name="Equation" r:id="rId3" imgW="3524265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8000"/>
                        <a:ext cx="3529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4800" y="10048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0000"/>
                </a:solidFill>
              </a:rPr>
              <a:t>当它们都具有可微条件时</a:t>
            </a:r>
            <a:r>
              <a:rPr kumimoji="1" lang="en-US" altLang="zh-CN" b="0">
                <a:solidFill>
                  <a:srgbClr val="000000"/>
                </a:solidFill>
              </a:rPr>
              <a:t>, </a:t>
            </a:r>
            <a:r>
              <a:rPr kumimoji="1" lang="zh-CN" altLang="en-US" b="0">
                <a:solidFill>
                  <a:srgbClr val="000000"/>
                </a:solidFill>
              </a:rPr>
              <a:t>有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143000" y="1674813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5" imgW="419054" imgH="914265" progId="Equation.3">
                  <p:embed/>
                </p:oleObj>
              </mc:Choice>
              <mc:Fallback>
                <p:oleObj name="Equation" r:id="rId5" imgW="41905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4813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962400" y="1981200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7" imgW="1885876" imgH="438102" progId="Equation.3">
                  <p:embed/>
                </p:oleObj>
              </mc:Choice>
              <mc:Fallback>
                <p:oleObj name="Equation" r:id="rId7" imgW="1885876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81200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130300" y="2806700"/>
          <a:ext cx="45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9" imgW="447693" imgH="914265" progId="Equation.3">
                  <p:embed/>
                </p:oleObj>
              </mc:Choice>
              <mc:Fallback>
                <p:oleObj name="Equation" r:id="rId9" imgW="447693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806700"/>
                        <a:ext cx="45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200400" y="3022600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Equation" r:id="rId11" imgW="1219335" imgH="438102" progId="Equation.3">
                  <p:embed/>
                </p:oleObj>
              </mc:Choice>
              <mc:Fallback>
                <p:oleObj name="Equation" r:id="rId11" imgW="1219335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22600"/>
                        <a:ext cx="123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7013575" y="1052513"/>
          <a:ext cx="9112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name="Equation" r:id="rId13" imgW="828651" imgH="400042" progId="Equation.3">
                  <p:embed/>
                </p:oleObj>
              </mc:Choice>
              <mc:Fallback>
                <p:oleObj name="Equation" r:id="rId13" imgW="828651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1052513"/>
                        <a:ext cx="9112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7162800" y="1493838"/>
            <a:ext cx="609600" cy="381000"/>
            <a:chOff x="4656" y="2688"/>
            <a:chExt cx="384" cy="240"/>
          </a:xfrm>
        </p:grpSpPr>
        <p:sp>
          <p:nvSpPr>
            <p:cNvPr id="33833" name="Line 11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3834" name="Line 12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6992938" y="1995488"/>
          <a:ext cx="2460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15" imgW="219118" imgH="228634" progId="Equation.3">
                  <p:embed/>
                </p:oleObj>
              </mc:Choice>
              <mc:Fallback>
                <p:oleObj name="Equation" r:id="rId15" imgW="219118" imgH="2286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1995488"/>
                        <a:ext cx="24606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7620000" y="2408238"/>
            <a:ext cx="609600" cy="381000"/>
            <a:chOff x="4656" y="2688"/>
            <a:chExt cx="384" cy="240"/>
          </a:xfrm>
        </p:grpSpPr>
        <p:sp>
          <p:nvSpPr>
            <p:cNvPr id="33831" name="Line 15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3832" name="Line 16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7527925" y="2825750"/>
          <a:ext cx="8540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17" imgW="781099" imgH="304755" progId="Equation.3">
                  <p:embed/>
                </p:oleObj>
              </mc:Choice>
              <mc:Fallback>
                <p:oleObj name="Equation" r:id="rId17" imgW="781099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2825750"/>
                        <a:ext cx="8540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09600" y="39766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注意</a:t>
            </a:r>
            <a:r>
              <a:rPr kumimoji="1" lang="en-US" altLang="zh-CN">
                <a:solidFill>
                  <a:srgbClr val="0000FF"/>
                </a:solidFill>
              </a:rPr>
              <a:t>:</a:t>
            </a:r>
            <a:endParaRPr kumimoji="1" lang="en-US" altLang="zh-CN" b="0">
              <a:solidFill>
                <a:srgbClr val="0000FF"/>
              </a:solidFill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676400" y="39465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0000"/>
                </a:solidFill>
              </a:rPr>
              <a:t>这里</a:t>
            </a:r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2514600" y="3810000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19" imgW="419054" imgH="914265" progId="Equation.3">
                  <p:embed/>
                </p:oleObj>
              </mc:Choice>
              <mc:Fallback>
                <p:oleObj name="Equation" r:id="rId19" imgW="41905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3390900" y="3810000"/>
          <a:ext cx="49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21" imgW="485789" imgH="914265" progId="Equation.3">
                  <p:embed/>
                </p:oleObj>
              </mc:Choice>
              <mc:Fallback>
                <p:oleObj name="Equation" r:id="rId21" imgW="485789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7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3810000"/>
                        <a:ext cx="495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914400" y="4711700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23" imgW="419054" imgH="914265" progId="Equation.3">
                  <p:embed/>
                </p:oleObj>
              </mc:Choice>
              <mc:Fallback>
                <p:oleObj name="Equation" r:id="rId23" imgW="41905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11700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346200" y="4875213"/>
            <a:ext cx="353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表示固定 </a:t>
            </a:r>
            <a:r>
              <a:rPr kumimoji="1" lang="en-US" altLang="zh-CN" b="0" i="1">
                <a:solidFill>
                  <a:srgbClr val="0033CC"/>
                </a:solidFill>
              </a:rPr>
              <a:t>y</a:t>
            </a:r>
            <a:r>
              <a:rPr kumimoji="1" lang="en-US" altLang="zh-CN" b="0">
                <a:solidFill>
                  <a:srgbClr val="0033CC"/>
                </a:solidFill>
              </a:rPr>
              <a:t> </a:t>
            </a:r>
            <a:r>
              <a:rPr kumimoji="1" lang="zh-CN" altLang="en-US" b="0">
                <a:solidFill>
                  <a:srgbClr val="0033CC"/>
                </a:solidFill>
              </a:rPr>
              <a:t>对 </a:t>
            </a:r>
            <a:r>
              <a:rPr kumimoji="1" lang="en-US" altLang="zh-CN" b="0" i="1">
                <a:solidFill>
                  <a:srgbClr val="0033CC"/>
                </a:solidFill>
              </a:rPr>
              <a:t>x</a:t>
            </a:r>
            <a:r>
              <a:rPr kumimoji="1" lang="en-US" altLang="zh-CN" b="0">
                <a:solidFill>
                  <a:srgbClr val="0033CC"/>
                </a:solidFill>
              </a:rPr>
              <a:t> </a:t>
            </a:r>
            <a:r>
              <a:rPr kumimoji="1" lang="zh-CN" altLang="en-US" b="0">
                <a:solidFill>
                  <a:srgbClr val="0033CC"/>
                </a:solidFill>
              </a:rPr>
              <a:t>求导</a:t>
            </a:r>
            <a:r>
              <a:rPr kumimoji="1" lang="en-US" altLang="zh-CN" b="0">
                <a:solidFill>
                  <a:srgbClr val="0033CC"/>
                </a:solidFill>
              </a:rPr>
              <a:t>,</a:t>
            </a:r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4894263" y="4711700"/>
          <a:ext cx="49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25" imgW="485789" imgH="914265" progId="Equation.3">
                  <p:embed/>
                </p:oleObj>
              </mc:Choice>
              <mc:Fallback>
                <p:oleObj name="Equation" r:id="rId25" imgW="485789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4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4711700"/>
                        <a:ext cx="495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5334000" y="48783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表示固定 </a:t>
            </a:r>
            <a:r>
              <a:rPr kumimoji="1" lang="en-US" altLang="zh-CN" b="0" i="1">
                <a:solidFill>
                  <a:srgbClr val="0033CC"/>
                </a:solidFill>
              </a:rPr>
              <a:t>v</a:t>
            </a:r>
            <a:r>
              <a:rPr kumimoji="1" lang="en-US" altLang="zh-CN" b="0">
                <a:solidFill>
                  <a:srgbClr val="0033CC"/>
                </a:solidFill>
              </a:rPr>
              <a:t> </a:t>
            </a:r>
            <a:r>
              <a:rPr kumimoji="1" lang="zh-CN" altLang="en-US" b="0">
                <a:solidFill>
                  <a:srgbClr val="0033CC"/>
                </a:solidFill>
              </a:rPr>
              <a:t>对 </a:t>
            </a:r>
            <a:r>
              <a:rPr kumimoji="1" lang="en-US" altLang="zh-CN" b="0" i="1">
                <a:solidFill>
                  <a:srgbClr val="0033CC"/>
                </a:solidFill>
              </a:rPr>
              <a:t>x</a:t>
            </a:r>
            <a:r>
              <a:rPr kumimoji="1" lang="en-US" altLang="zh-CN" b="0">
                <a:solidFill>
                  <a:srgbClr val="0033CC"/>
                </a:solidFill>
              </a:rPr>
              <a:t> </a:t>
            </a:r>
            <a:r>
              <a:rPr kumimoji="1" lang="zh-CN" altLang="en-US" b="0">
                <a:solidFill>
                  <a:srgbClr val="0033CC"/>
                </a:solidFill>
              </a:rPr>
              <a:t>求导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608013" y="56610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7A507"/>
                </a:solidFill>
              </a:rPr>
              <a:t>口诀 </a:t>
            </a:r>
            <a:r>
              <a:rPr kumimoji="1" lang="en-US" altLang="zh-CN">
                <a:solidFill>
                  <a:srgbClr val="07A507"/>
                </a:solidFill>
              </a:rPr>
              <a:t>: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1600200" y="5661025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</a:rPr>
              <a:t>分段用乘</a:t>
            </a:r>
            <a:r>
              <a:rPr kumimoji="1" lang="en-US" altLang="zh-CN">
                <a:solidFill>
                  <a:srgbClr val="0033CC"/>
                </a:solidFill>
              </a:rPr>
              <a:t>, </a:t>
            </a:r>
            <a:r>
              <a:rPr kumimoji="1" lang="zh-CN" altLang="en-US">
                <a:solidFill>
                  <a:srgbClr val="0000FF"/>
                </a:solidFill>
              </a:rPr>
              <a:t>分叉用加</a:t>
            </a:r>
            <a:r>
              <a:rPr kumimoji="1" lang="en-US" altLang="zh-CN">
                <a:solidFill>
                  <a:srgbClr val="0033CC"/>
                </a:solidFill>
              </a:rPr>
              <a:t>, </a:t>
            </a:r>
            <a:r>
              <a:rPr kumimoji="1" lang="zh-CN" altLang="en-US">
                <a:solidFill>
                  <a:srgbClr val="0033CC"/>
                </a:solidFill>
              </a:rPr>
              <a:t>单路全导</a:t>
            </a:r>
            <a:r>
              <a:rPr kumimoji="1" lang="en-US" altLang="zh-CN">
                <a:solidFill>
                  <a:srgbClr val="0033CC"/>
                </a:solidFill>
              </a:rPr>
              <a:t>, </a:t>
            </a:r>
            <a:r>
              <a:rPr kumimoji="1" lang="zh-CN" altLang="en-US">
                <a:solidFill>
                  <a:srgbClr val="0000FF"/>
                </a:solidFill>
              </a:rPr>
              <a:t>叉路偏导</a:t>
            </a:r>
          </a:p>
        </p:txBody>
      </p:sp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1662113" y="1738313"/>
          <a:ext cx="787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27" imgW="781099" imgH="914265" progId="Equation.3">
                  <p:embed/>
                </p:oleObj>
              </mc:Choice>
              <mc:Fallback>
                <p:oleObj name="Equation" r:id="rId27" imgW="781099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1738313"/>
                        <a:ext cx="787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2514600" y="1752600"/>
          <a:ext cx="135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29" imgW="1352535" imgH="914265" progId="Equation.3">
                  <p:embed/>
                </p:oleObj>
              </mc:Choice>
              <mc:Fallback>
                <p:oleObj name="Equation" r:id="rId29" imgW="1352535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135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1700213" y="2805113"/>
          <a:ext cx="139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31" imgW="1390631" imgH="914265" progId="Equation.3">
                  <p:embed/>
                </p:oleObj>
              </mc:Choice>
              <mc:Fallback>
                <p:oleObj name="Equation" r:id="rId31" imgW="1390631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2805113"/>
                        <a:ext cx="1397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1066800" y="1676400"/>
            <a:ext cx="533400" cy="990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2895600" y="39465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与</a:t>
            </a: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3810000" y="39465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不同</a:t>
            </a:r>
            <a:r>
              <a:rPr kumimoji="1" lang="en-US" altLang="zh-CN" b="0">
                <a:solidFill>
                  <a:srgbClr val="0033CC"/>
                </a:solidFill>
              </a:rPr>
              <a:t>,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1905000" y="1676400"/>
            <a:ext cx="533400" cy="990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H="1">
            <a:off x="7162800" y="1493838"/>
            <a:ext cx="228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7391400" y="1493838"/>
            <a:ext cx="381000" cy="381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H="1">
            <a:off x="7620000" y="2408238"/>
            <a:ext cx="228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7391400" y="1493838"/>
            <a:ext cx="38100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7848600" y="2408238"/>
            <a:ext cx="38100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7704138" y="1995488"/>
          <a:ext cx="2206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33" imgW="190479" imgH="228634" progId="Equation.3">
                  <p:embed/>
                </p:oleObj>
              </mc:Choice>
              <mc:Fallback>
                <p:oleObj name="Equation" r:id="rId33" imgW="190479" imgH="2286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1995488"/>
                        <a:ext cx="22066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0" name="Rectangle 41"/>
          <p:cNvSpPr>
            <a:spLocks noChangeArrowheads="1"/>
          </p:cNvSpPr>
          <p:nvPr/>
        </p:nvSpPr>
        <p:spPr bwMode="auto">
          <a:xfrm>
            <a:off x="287338" y="333375"/>
            <a:ext cx="17637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又如</a:t>
            </a:r>
            <a:r>
              <a:rPr lang="en-US" altLang="zh-CN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450516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  <p:bldP spid="10258" grpId="0" build="p" autoUpdateAnimBg="0"/>
      <p:bldP spid="10259" grpId="0" build="p" autoUpdateAnimBg="0"/>
      <p:bldP spid="10263" grpId="0" build="p" autoUpdateAnimBg="0"/>
      <p:bldP spid="10265" grpId="0" build="p" autoUpdateAnimBg="0"/>
      <p:bldP spid="10266" grpId="0" build="p" autoUpdateAnimBg="0"/>
      <p:bldP spid="10267" grpId="0" build="p" autoUpdateAnimBg="0"/>
      <p:bldP spid="10272" grpId="0" build="p" autoUpdateAnimBg="0" advAuto="0"/>
      <p:bldP spid="10273" grpId="0" build="p" autoUpdateAnimBg="0" advAuto="0"/>
      <p:bldP spid="10275" grpId="0" animBg="1"/>
      <p:bldP spid="10276" grpId="0" animBg="1"/>
      <p:bldP spid="10277" grpId="0" animBg="1"/>
      <p:bldP spid="10278" grpId="0" animBg="1"/>
      <p:bldP spid="102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3B0B3-68D0-42A4-9761-1C41D231F338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1828800" y="482600"/>
          <a:ext cx="4670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2" name="Equation" r:id="rId3" imgW="4667138" imgH="495328" progId="Equation.3">
                  <p:embed/>
                </p:oleObj>
              </mc:Choice>
              <mc:Fallback>
                <p:oleObj name="Equation" r:id="rId3" imgW="4667138" imgH="4953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2600"/>
                        <a:ext cx="4670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6553200" y="381000"/>
          <a:ext cx="157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" name="Equation" r:id="rId5" imgW="1562197" imgH="914265" progId="Equation.3">
                  <p:embed/>
                </p:oleObj>
              </mc:Choice>
              <mc:Fallback>
                <p:oleObj name="Equation" r:id="rId5" imgW="1562197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1000"/>
                        <a:ext cx="157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5800" y="1320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r>
              <a:rPr kumimoji="1" lang="en-US" altLang="zh-CN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546225" y="1143000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" name="Equation" r:id="rId7" imgW="419054" imgH="914265" progId="Equation.3">
                  <p:embed/>
                </p:oleObj>
              </mc:Choice>
              <mc:Fallback>
                <p:oleObj name="Equation" r:id="rId7" imgW="41905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143000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2079625" y="2176463"/>
          <a:ext cx="1349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" name="Equation" r:id="rId9" imgW="1361992" imgH="438102" progId="Equation.3">
                  <p:embed/>
                </p:oleObj>
              </mc:Choice>
              <mc:Fallback>
                <p:oleObj name="Equation" r:id="rId9" imgW="1361992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176463"/>
                        <a:ext cx="13493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079625" y="2908300"/>
          <a:ext cx="468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" name="Equation" r:id="rId11" imgW="4676865" imgH="514223" progId="Equation.3">
                  <p:embed/>
                </p:oleObj>
              </mc:Choice>
              <mc:Fallback>
                <p:oleObj name="Equation" r:id="rId11" imgW="4676865" imgH="5142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908300"/>
                        <a:ext cx="468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546225" y="3589338"/>
          <a:ext cx="45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Equation" r:id="rId13" imgW="447693" imgH="914265" progId="Equation.3">
                  <p:embed/>
                </p:oleObj>
              </mc:Choice>
              <mc:Fallback>
                <p:oleObj name="Equation" r:id="rId13" imgW="447693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589338"/>
                        <a:ext cx="45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079625" y="5499100"/>
          <a:ext cx="4672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" name="Equation" r:id="rId15" imgW="4648225" imgH="514223" progId="Equation.3">
                  <p:embed/>
                </p:oleObj>
              </mc:Choice>
              <mc:Fallback>
                <p:oleObj name="Equation" r:id="rId15" imgW="4648225" imgH="5142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5499100"/>
                        <a:ext cx="46720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079625" y="4727575"/>
          <a:ext cx="137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9" name="Equation" r:id="rId17" imgW="1361992" imgH="438102" progId="Equation.3">
                  <p:embed/>
                </p:oleObj>
              </mc:Choice>
              <mc:Fallback>
                <p:oleObj name="Equation" r:id="rId17" imgW="1361992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4727575"/>
                        <a:ext cx="137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082800" y="1155700"/>
          <a:ext cx="1292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" name="Equation" r:id="rId19" imgW="1285800" imgH="914265" progId="Equation.3">
                  <p:embed/>
                </p:oleObj>
              </mc:Choice>
              <mc:Fallback>
                <p:oleObj name="Equation" r:id="rId19" imgW="1285800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55700"/>
                        <a:ext cx="12922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454400" y="1168400"/>
          <a:ext cx="127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Equation" r:id="rId21" imgW="1257431" imgH="914265" progId="Equation.3">
                  <p:embed/>
                </p:oleObj>
              </mc:Choice>
              <mc:Fallback>
                <p:oleObj name="Equation" r:id="rId21" imgW="1257431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168400"/>
                        <a:ext cx="1270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4019550" y="21590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Equation" r:id="rId23" imgW="1400087" imgH="438102" progId="Equation.3">
                  <p:embed/>
                </p:oleObj>
              </mc:Choice>
              <mc:Fallback>
                <p:oleObj name="Equation" r:id="rId23" imgW="1400087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1590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079625" y="3581400"/>
          <a:ext cx="132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Equation" r:id="rId25" imgW="1314439" imgH="914265" progId="Equation.3">
                  <p:embed/>
                </p:oleObj>
              </mc:Choice>
              <mc:Fallback>
                <p:oleObj name="Equation" r:id="rId25" imgW="1314439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3581400"/>
                        <a:ext cx="1320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429000" y="3589338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Equation" r:id="rId27" imgW="1285800" imgH="914265" progId="Equation.3">
                  <p:embed/>
                </p:oleObj>
              </mc:Choice>
              <mc:Fallback>
                <p:oleObj name="Equation" r:id="rId27" imgW="1285800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9338"/>
                        <a:ext cx="129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4038600" y="47244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Equation" r:id="rId29" imgW="1400087" imgH="438102" progId="Equation.3">
                  <p:embed/>
                </p:oleObj>
              </mc:Choice>
              <mc:Fallback>
                <p:oleObj name="Equation" r:id="rId29" imgW="1400087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3492500" y="2327275"/>
          <a:ext cx="495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公式" r:id="rId31" imgW="181022" imgH="152512" progId="Equation.3">
                  <p:embed/>
                </p:oleObj>
              </mc:Choice>
              <mc:Fallback>
                <p:oleObj name="公式" r:id="rId31" imgW="181022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27275"/>
                        <a:ext cx="495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5486400" y="22987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Equation" r:id="rId33" imgW="266670" imgH="295307" progId="Equation.3">
                  <p:embed/>
                </p:oleObj>
              </mc:Choice>
              <mc:Fallback>
                <p:oleObj name="Equation" r:id="rId33" imgW="266670" imgH="295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987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3505200" y="4876800"/>
          <a:ext cx="4619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公式" r:id="rId35" imgW="171566" imgH="133347" progId="Equation.3">
                  <p:embed/>
                </p:oleObj>
              </mc:Choice>
              <mc:Fallback>
                <p:oleObj name="公式" r:id="rId35" imgW="171566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4619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5499100" y="4768850"/>
          <a:ext cx="3635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公式" r:id="rId37" imgW="133470" imgH="152512" progId="Equation.3">
                  <p:embed/>
                </p:oleObj>
              </mc:Choice>
              <mc:Fallback>
                <p:oleObj name="公式" r:id="rId37" imgW="133470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4768850"/>
                        <a:ext cx="3635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019925" y="2420938"/>
            <a:ext cx="1828800" cy="1981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7758113" y="259238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Equation" r:id="rId39" imgW="209662" imgH="209468" progId="Equation.3">
                  <p:embed/>
                </p:oleObj>
              </mc:Choice>
              <mc:Fallback>
                <p:oleObj name="Equation" r:id="rId39" imgW="209662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13" y="2592388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7400925" y="3281363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41" imgW="942938" imgH="304755" progId="Equation.3">
                  <p:embed/>
                </p:oleObj>
              </mc:Choice>
              <mc:Fallback>
                <p:oleObj name="Equation" r:id="rId41" imgW="942938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3281363"/>
                        <a:ext cx="952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7083425" y="4008438"/>
          <a:ext cx="161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2" name="Equation" r:id="rId43" imgW="1600293" imgH="304755" progId="Equation.3">
                  <p:embed/>
                </p:oleObj>
              </mc:Choice>
              <mc:Fallback>
                <p:oleObj name="Equation" r:id="rId43" imgW="1600293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4008438"/>
                        <a:ext cx="161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Freeform 25"/>
          <p:cNvSpPr>
            <a:spLocks/>
          </p:cNvSpPr>
          <p:nvPr/>
        </p:nvSpPr>
        <p:spPr bwMode="auto">
          <a:xfrm>
            <a:off x="7477125" y="2878138"/>
            <a:ext cx="730250" cy="360362"/>
          </a:xfrm>
          <a:custGeom>
            <a:avLst/>
            <a:gdLst>
              <a:gd name="T0" fmla="*/ 0 w 1152"/>
              <a:gd name="T1" fmla="*/ 360362 h 576"/>
              <a:gd name="T2" fmla="*/ 365125 w 1152"/>
              <a:gd name="T3" fmla="*/ 0 h 576"/>
              <a:gd name="T4" fmla="*/ 730250 w 1152"/>
              <a:gd name="T5" fmla="*/ 360362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1290" name="Freeform 26"/>
          <p:cNvSpPr>
            <a:spLocks/>
          </p:cNvSpPr>
          <p:nvPr/>
        </p:nvSpPr>
        <p:spPr bwMode="auto">
          <a:xfrm>
            <a:off x="7205663" y="3563938"/>
            <a:ext cx="576262" cy="360362"/>
          </a:xfrm>
          <a:custGeom>
            <a:avLst/>
            <a:gdLst>
              <a:gd name="T0" fmla="*/ 0 w 1152"/>
              <a:gd name="T1" fmla="*/ 360362 h 576"/>
              <a:gd name="T2" fmla="*/ 288131 w 1152"/>
              <a:gd name="T3" fmla="*/ 0 h 576"/>
              <a:gd name="T4" fmla="*/ 576262 w 1152"/>
              <a:gd name="T5" fmla="*/ 360362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1291" name="Freeform 27"/>
          <p:cNvSpPr>
            <a:spLocks/>
          </p:cNvSpPr>
          <p:nvPr/>
        </p:nvSpPr>
        <p:spPr bwMode="auto">
          <a:xfrm>
            <a:off x="7967663" y="3563938"/>
            <a:ext cx="576262" cy="360362"/>
          </a:xfrm>
          <a:custGeom>
            <a:avLst/>
            <a:gdLst>
              <a:gd name="T0" fmla="*/ 0 w 1152"/>
              <a:gd name="T1" fmla="*/ 360362 h 576"/>
              <a:gd name="T2" fmla="*/ 288131 w 1152"/>
              <a:gd name="T3" fmla="*/ 0 h 576"/>
              <a:gd name="T4" fmla="*/ 576262 w 1152"/>
              <a:gd name="T5" fmla="*/ 360362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576">
                <a:moveTo>
                  <a:pt x="0" y="576"/>
                </a:moveTo>
                <a:lnTo>
                  <a:pt x="576" y="0"/>
                </a:lnTo>
                <a:lnTo>
                  <a:pt x="115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4846" name="Rectangle 28"/>
          <p:cNvSpPr>
            <a:spLocks noChangeArrowheads="1"/>
          </p:cNvSpPr>
          <p:nvPr/>
        </p:nvSpPr>
        <p:spPr bwMode="auto">
          <a:xfrm>
            <a:off x="609600" y="457200"/>
            <a:ext cx="167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en-US" altLang="zh-CN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</a:t>
            </a:r>
          </a:p>
        </p:txBody>
      </p:sp>
    </p:spTree>
    <p:extLst>
      <p:ext uri="{BB962C8B-B14F-4D97-AF65-F5344CB8AC3E}">
        <p14:creationId xmlns:p14="http://schemas.microsoft.com/office/powerpoint/2010/main" val="35723925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89" grpId="0" animBg="1"/>
      <p:bldP spid="11290" grpId="0" animBg="1"/>
      <p:bldP spid="112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31F2-4852-4EE3-A272-892E9579C2A9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991350" y="2060575"/>
            <a:ext cx="1828800" cy="213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1600200" y="406400"/>
          <a:ext cx="55975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Equation" r:id="rId3" imgW="5591163" imgH="571449" progId="Equation.3">
                  <p:embed/>
                </p:oleObj>
              </mc:Choice>
              <mc:Fallback>
                <p:oleObj name="Equation" r:id="rId3" imgW="5591163" imgH="571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6400"/>
                        <a:ext cx="55975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4"/>
          <p:cNvGraphicFramePr>
            <a:graphicFrameLocks noChangeAspect="1"/>
          </p:cNvGraphicFramePr>
          <p:nvPr/>
        </p:nvGraphicFramePr>
        <p:xfrm>
          <a:off x="7277100" y="330200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Equation" r:id="rId5" imgW="1476279" imgH="914265" progId="Equation.3">
                  <p:embed/>
                </p:oleObj>
              </mc:Choice>
              <mc:Fallback>
                <p:oleObj name="Equation" r:id="rId5" imgW="1476279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30200"/>
                        <a:ext cx="1485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47700" y="1308100"/>
            <a:ext cx="80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r>
              <a:rPr kumimoji="1" lang="en-US" altLang="zh-CN">
                <a:solidFill>
                  <a:srgbClr val="0000FF"/>
                </a:solidFill>
                <a:ea typeface="仿宋_GB2312" pitchFamily="49" charset="-122"/>
              </a:rPr>
              <a:t>: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409700" y="1143000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name="Equation" r:id="rId7" imgW="419054" imgH="914265" progId="Equation.3">
                  <p:embed/>
                </p:oleObj>
              </mc:Choice>
              <mc:Fallback>
                <p:oleObj name="Equation" r:id="rId7" imgW="41905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143000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143000" y="2163763"/>
          <a:ext cx="20986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Equation" r:id="rId9" imgW="2124177" imgH="590615" progId="Equation.3">
                  <p:embed/>
                </p:oleObj>
              </mc:Choice>
              <mc:Fallback>
                <p:oleObj name="Equation" r:id="rId9" imgW="2124177" imgH="590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63763"/>
                        <a:ext cx="20986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154113" y="2759075"/>
          <a:ext cx="5270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Equation" r:id="rId11" imgW="5257758" imgH="590615" progId="Equation.3">
                  <p:embed/>
                </p:oleObj>
              </mc:Choice>
              <mc:Fallback>
                <p:oleObj name="Equation" r:id="rId11" imgW="5257758" imgH="590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759075"/>
                        <a:ext cx="5270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7177088" y="2962275"/>
          <a:ext cx="12525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公式" r:id="rId13" imgW="447693" imgH="152512" progId="Equation.3">
                  <p:embed/>
                </p:oleObj>
              </mc:Choice>
              <mc:Fallback>
                <p:oleObj name="公式" r:id="rId13" imgW="447693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8" y="2962275"/>
                        <a:ext cx="12525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7981950" y="3321050"/>
            <a:ext cx="609600" cy="381000"/>
            <a:chOff x="4848" y="1344"/>
            <a:chExt cx="384" cy="240"/>
          </a:xfrm>
        </p:grpSpPr>
        <p:sp>
          <p:nvSpPr>
            <p:cNvPr id="35871" name="Line 11"/>
            <p:cNvSpPr>
              <a:spLocks noChangeShapeType="1"/>
            </p:cNvSpPr>
            <p:nvPr/>
          </p:nvSpPr>
          <p:spPr bwMode="auto">
            <a:xfrm flipH="1">
              <a:off x="4848" y="1344"/>
              <a:ext cx="144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5872" name="Line 12"/>
            <p:cNvSpPr>
              <a:spLocks noChangeShapeType="1"/>
            </p:cNvSpPr>
            <p:nvPr/>
          </p:nvSpPr>
          <p:spPr bwMode="auto">
            <a:xfrm>
              <a:off x="4992" y="1344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7829550" y="3736975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公式" r:id="rId15" imgW="342862" imgH="152512" progId="Equation.3">
                  <p:embed/>
                </p:oleObj>
              </mc:Choice>
              <mc:Fallback>
                <p:oleObj name="公式" r:id="rId15" imgW="342862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0" y="3736975"/>
                        <a:ext cx="99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7600950" y="2101850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公式" r:id="rId17" imgW="114287" imgH="133347" progId="Equation.3">
                  <p:embed/>
                </p:oleObj>
              </mc:Choice>
              <mc:Fallback>
                <p:oleObj name="公式" r:id="rId17" imgW="114287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2101850"/>
                        <a:ext cx="341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7372350" y="2482850"/>
            <a:ext cx="838200" cy="457200"/>
            <a:chOff x="4464" y="864"/>
            <a:chExt cx="528" cy="288"/>
          </a:xfrm>
        </p:grpSpPr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5869" name="Line 17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5870" name="Line 18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1474788" y="3581400"/>
          <a:ext cx="45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Equation" r:id="rId19" imgW="447693" imgH="914265" progId="Equation.3">
                  <p:embed/>
                </p:oleObj>
              </mc:Choice>
              <mc:Fallback>
                <p:oleObj name="Equation" r:id="rId19" imgW="447693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581400"/>
                        <a:ext cx="457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219200" y="4616450"/>
          <a:ext cx="21240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tion" r:id="rId21" imgW="2086082" imgH="571449" progId="Equation.3">
                  <p:embed/>
                </p:oleObj>
              </mc:Choice>
              <mc:Fallback>
                <p:oleObj name="Equation" r:id="rId21" imgW="2086082" imgH="571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16450"/>
                        <a:ext cx="21240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1228725" y="5276850"/>
          <a:ext cx="5546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Equation" r:id="rId23" imgW="5543611" imgH="590615" progId="Equation.3">
                  <p:embed/>
                </p:oleObj>
              </mc:Choice>
              <mc:Fallback>
                <p:oleObj name="Equation" r:id="rId23" imgW="5543611" imgH="590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276850"/>
                        <a:ext cx="55467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917700" y="1143000"/>
          <a:ext cx="787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Equation" r:id="rId25" imgW="781099" imgH="914265" progId="Equation.3">
                  <p:embed/>
                </p:oleObj>
              </mc:Choice>
              <mc:Fallback>
                <p:oleObj name="Equation" r:id="rId25" imgW="781099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143000"/>
                        <a:ext cx="787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2755900" y="1143000"/>
          <a:ext cx="135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4" name="Equation" r:id="rId27" imgW="1352535" imgH="914265" progId="Equation.3">
                  <p:embed/>
                </p:oleObj>
              </mc:Choice>
              <mc:Fallback>
                <p:oleObj name="Equation" r:id="rId27" imgW="1352535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1143000"/>
                        <a:ext cx="1358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3270250" y="2122488"/>
          <a:ext cx="21637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5" name="Equation" r:id="rId29" imgW="2009890" imgH="590615" progId="Equation.3">
                  <p:embed/>
                </p:oleObj>
              </mc:Choice>
              <mc:Fallback>
                <p:oleObj name="Equation" r:id="rId29" imgW="2009890" imgH="590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122488"/>
                        <a:ext cx="21637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2003425" y="3667125"/>
          <a:ext cx="787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" name="Equation" r:id="rId31" imgW="781099" imgH="914265" progId="Equation.3">
                  <p:embed/>
                </p:oleObj>
              </mc:Choice>
              <mc:Fallback>
                <p:oleObj name="Equation" r:id="rId31" imgW="781099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667125"/>
                        <a:ext cx="787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2806700" y="3616325"/>
          <a:ext cx="138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" name="Equation" r:id="rId33" imgW="1371718" imgH="914265" progId="Equation.3">
                  <p:embed/>
                </p:oleObj>
              </mc:Choice>
              <mc:Fallback>
                <p:oleObj name="Equation" r:id="rId33" imgW="1371718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616325"/>
                        <a:ext cx="138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3322638" y="4622800"/>
          <a:ext cx="1981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" name="Equation" r:id="rId35" imgW="1971794" imgH="571449" progId="Equation.3">
                  <p:embed/>
                </p:oleObj>
              </mc:Choice>
              <mc:Fallback>
                <p:oleObj name="Equation" r:id="rId35" imgW="1971794" imgH="571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4622800"/>
                        <a:ext cx="1981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5357813" y="23368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Equation" r:id="rId37" imgW="1314439" imgH="400042" progId="Equation.3">
                  <p:embed/>
                </p:oleObj>
              </mc:Choice>
              <mc:Fallback>
                <p:oleObj name="Equation" r:id="rId37" imgW="1314439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3368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5264150" y="4648200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0" name="Equation" r:id="rId39" imgW="1323896" imgH="514223" progId="Equation.3">
                  <p:embed/>
                </p:oleObj>
              </mc:Choice>
              <mc:Fallback>
                <p:oleObj name="Equation" r:id="rId39" imgW="1323896" imgH="5142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4648200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Rectangle 30"/>
          <p:cNvSpPr>
            <a:spLocks noChangeArrowheads="1"/>
          </p:cNvSpPr>
          <p:nvPr/>
        </p:nvSpPr>
        <p:spPr bwMode="auto">
          <a:xfrm>
            <a:off x="685800" y="442913"/>
            <a:ext cx="121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7572"/>
                </a:solidFill>
                <a:latin typeface="楷体_GB2312" pitchFamily="1" charset="-122"/>
                <a:ea typeface="宋体" panose="02010600030101010101" pitchFamily="2" charset="-122"/>
              </a:rPr>
              <a:t>例</a:t>
            </a:r>
            <a:r>
              <a:rPr lang="en-US" altLang="zh-CN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3749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FC507-90D1-4378-AA04-A1585BC32AF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1622425" y="525463"/>
          <a:ext cx="204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3" imgW="2009890" imgH="400042" progId="Equation.3">
                  <p:embed/>
                </p:oleObj>
              </mc:Choice>
              <mc:Fallback>
                <p:oleObj name="Equation" r:id="rId3" imgW="2009890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525463"/>
                        <a:ext cx="20478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7813675" y="296863"/>
          <a:ext cx="54451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Equation" r:id="rId5" imgW="533341" imgH="914265" progId="Equation.3">
                  <p:embed/>
                </p:oleObj>
              </mc:Choice>
              <mc:Fallback>
                <p:oleObj name="Equation" r:id="rId5" imgW="533341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96863"/>
                        <a:ext cx="544513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492875" y="1709738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Equation" r:id="rId7" imgW="209662" imgH="209468" progId="Equation.3">
                  <p:embed/>
                </p:oleObj>
              </mc:Choice>
              <mc:Fallback>
                <p:oleObj name="Equation" r:id="rId7" imgW="209662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1709738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6172200" y="1979613"/>
            <a:ext cx="914400" cy="381000"/>
            <a:chOff x="4464" y="1200"/>
            <a:chExt cx="576" cy="240"/>
          </a:xfrm>
        </p:grpSpPr>
        <p:grpSp>
          <p:nvGrpSpPr>
            <p:cNvPr id="36895" name="Group 6"/>
            <p:cNvGrpSpPr>
              <a:grpSpLocks/>
            </p:cNvGrpSpPr>
            <p:nvPr/>
          </p:nvGrpSpPr>
          <p:grpSpPr bwMode="auto">
            <a:xfrm>
              <a:off x="4464" y="1200"/>
              <a:ext cx="288" cy="240"/>
              <a:chOff x="4464" y="1200"/>
              <a:chExt cx="288" cy="240"/>
            </a:xfrm>
          </p:grpSpPr>
          <p:sp>
            <p:nvSpPr>
              <p:cNvPr id="36897" name="Line 7"/>
              <p:cNvSpPr>
                <a:spLocks noChangeShapeType="1"/>
              </p:cNvSpPr>
              <p:nvPr/>
            </p:nvSpPr>
            <p:spPr bwMode="auto">
              <a:xfrm>
                <a:off x="475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36898" name="Line 8"/>
              <p:cNvSpPr>
                <a:spLocks noChangeShapeType="1"/>
              </p:cNvSpPr>
              <p:nvPr/>
            </p:nvSpPr>
            <p:spPr bwMode="auto">
              <a:xfrm flipH="1">
                <a:off x="4464" y="1200"/>
                <a:ext cx="28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</p:grpSp>
        <p:sp>
          <p:nvSpPr>
            <p:cNvPr id="36896" name="Line 9"/>
            <p:cNvSpPr>
              <a:spLocks noChangeShapeType="1"/>
            </p:cNvSpPr>
            <p:nvPr/>
          </p:nvSpPr>
          <p:spPr bwMode="auto">
            <a:xfrm>
              <a:off x="4752" y="1200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032500" y="2360613"/>
          <a:ext cx="120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9" imgW="1200152" imgH="342816" progId="Equation.3">
                  <p:embed/>
                </p:oleObj>
              </mc:Choice>
              <mc:Fallback>
                <p:oleObj name="Equation" r:id="rId9" imgW="1200152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2360613"/>
                        <a:ext cx="1206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6172200" y="274161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6667500" y="274161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6629400" y="3148013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11" imgW="142927" imgH="266694" progId="Equation.3">
                  <p:embed/>
                </p:oleObj>
              </mc:Choice>
              <mc:Fallback>
                <p:oleObj name="Equation" r:id="rId11" imgW="142927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48013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6096000" y="3148013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13" imgW="142927" imgH="266694" progId="Equation.3">
                  <p:embed/>
                </p:oleObj>
              </mc:Choice>
              <mc:Fallback>
                <p:oleObj name="Equation" r:id="rId13" imgW="142927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48013"/>
                        <a:ext cx="152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235075" y="1130300"/>
          <a:ext cx="41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15" imgW="409597" imgH="914265" progId="Equation.3">
                  <p:embed/>
                </p:oleObj>
              </mc:Choice>
              <mc:Fallback>
                <p:oleObj name="Equation" r:id="rId15" imgW="409597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30300"/>
                        <a:ext cx="419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698625" y="2133600"/>
          <a:ext cx="86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17" imgW="857290" imgH="514223" progId="Equation.3">
                  <p:embed/>
                </p:oleObj>
              </mc:Choice>
              <mc:Fallback>
                <p:oleObj name="Equation" r:id="rId17" imgW="857290" imgH="5142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133600"/>
                        <a:ext cx="86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1698625" y="2743200"/>
          <a:ext cx="3490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19" imgW="3486169" imgH="514223" progId="Equation.3">
                  <p:embed/>
                </p:oleObj>
              </mc:Choice>
              <mc:Fallback>
                <p:oleObj name="Equation" r:id="rId19" imgW="3486169" imgH="5142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743200"/>
                        <a:ext cx="3490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1751013" y="1130300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21" imgW="1285800" imgH="914265" progId="Equation.3">
                  <p:embed/>
                </p:oleObj>
              </mc:Choice>
              <mc:Fallback>
                <p:oleObj name="Equation" r:id="rId21" imgW="1285800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1130300"/>
                        <a:ext cx="129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3181350" y="1130300"/>
          <a:ext cx="1257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23" imgW="1247704" imgH="914265" progId="Equation.3">
                  <p:embed/>
                </p:oleObj>
              </mc:Choice>
              <mc:Fallback>
                <p:oleObj name="Equation" r:id="rId23" imgW="124770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1130300"/>
                        <a:ext cx="1257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4581525" y="1130300"/>
          <a:ext cx="69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25" imgW="685724" imgH="914265" progId="Equation.3">
                  <p:embed/>
                </p:oleObj>
              </mc:Choice>
              <mc:Fallback>
                <p:oleObj name="Equation" r:id="rId25" imgW="68572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1130300"/>
                        <a:ext cx="698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21"/>
          <p:cNvSpPr txBox="1">
            <a:spLocks noChangeArrowheads="1"/>
          </p:cNvSpPr>
          <p:nvPr/>
        </p:nvSpPr>
        <p:spPr bwMode="auto">
          <a:xfrm>
            <a:off x="6194425" y="4238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求全导数</a:t>
            </a:r>
          </a:p>
        </p:txBody>
      </p:sp>
      <p:graphicFrame>
        <p:nvGraphicFramePr>
          <p:cNvPr id="36884" name="Object 22"/>
          <p:cNvGraphicFramePr>
            <a:graphicFrameLocks noChangeAspect="1"/>
          </p:cNvGraphicFramePr>
          <p:nvPr/>
        </p:nvGraphicFramePr>
        <p:xfrm>
          <a:off x="3756025" y="409575"/>
          <a:ext cx="10429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quation" r:id="rId27" imgW="1019130" imgH="514223" progId="Equation.3">
                  <p:embed/>
                </p:oleObj>
              </mc:Choice>
              <mc:Fallback>
                <p:oleObj name="Equation" r:id="rId27" imgW="1019130" imgH="5142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409575"/>
                        <a:ext cx="10429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3"/>
          <p:cNvGraphicFramePr>
            <a:graphicFrameLocks noChangeAspect="1"/>
          </p:cNvGraphicFramePr>
          <p:nvPr/>
        </p:nvGraphicFramePr>
        <p:xfrm>
          <a:off x="4829175" y="576263"/>
          <a:ext cx="1365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29" imgW="1333622" imgH="342816" progId="Equation.3">
                  <p:embed/>
                </p:oleObj>
              </mc:Choice>
              <mc:Fallback>
                <p:oleObj name="Equation" r:id="rId29" imgW="1333622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576263"/>
                        <a:ext cx="13652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250825" y="1309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r>
              <a:rPr kumimoji="1" lang="en-US" altLang="zh-CN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2513013" y="2233613"/>
          <a:ext cx="113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Equation" r:id="rId31" imgW="1123961" imgH="323920" progId="Equation.3">
                  <p:embed/>
                </p:oleObj>
              </mc:Choice>
              <mc:Fallback>
                <p:oleObj name="Equation" r:id="rId31" imgW="1123961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2233613"/>
                        <a:ext cx="1130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3705225" y="2309813"/>
          <a:ext cx="952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33" imgW="942938" imgH="266694" progId="Equation.3">
                  <p:embed/>
                </p:oleObj>
              </mc:Choice>
              <mc:Fallback>
                <p:oleObj name="Equation" r:id="rId33" imgW="942938" imgH="2666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2309813"/>
                        <a:ext cx="952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654050" y="3886200"/>
            <a:ext cx="804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993300"/>
                </a:solidFill>
              </a:rPr>
              <a:t>注意：</a:t>
            </a:r>
            <a:r>
              <a:rPr kumimoji="1" lang="zh-CN" altLang="en-US" dirty="0">
                <a:solidFill>
                  <a:srgbClr val="000000"/>
                </a:solidFill>
              </a:rPr>
              <a:t>多元抽象复合函数求导在偏微分方程变形与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5867400" y="1557338"/>
            <a:ext cx="15240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88925" y="4432300"/>
            <a:ext cx="420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</a:rPr>
              <a:t>验证解的问题中经常遇到</a:t>
            </a:r>
            <a:r>
              <a:rPr kumimoji="1" lang="en-US" altLang="zh-CN" dirty="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4419600" y="4419600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33CC"/>
                </a:solidFill>
              </a:rPr>
              <a:t>下列两个例题有助于掌握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304800" y="5029200"/>
            <a:ext cx="6345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</a:rPr>
              <a:t>这方面问题的求导技巧与常用导数符号</a:t>
            </a:r>
            <a:r>
              <a:rPr kumimoji="1" lang="en-US" altLang="zh-CN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323850" y="374650"/>
            <a:ext cx="2133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  </a:t>
            </a:r>
            <a:r>
              <a:rPr lang="zh-CN" altLang="en-US" b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</a:t>
            </a:r>
            <a:r>
              <a:rPr lang="zh-CN" altLang="en-US" sz="3800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47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/>
      <p:bldP spid="13324" grpId="0" animBg="1"/>
      <p:bldP spid="13336" grpId="0" autoUpdateAnimBg="0"/>
      <p:bldP spid="13339" grpId="0" build="p" autoUpdateAnimBg="0"/>
      <p:bldP spid="13341" grpId="0" build="p" autoUpdateAnimBg="0"/>
      <p:bldP spid="13342" grpId="0" build="p" autoUpdateAnimBg="0"/>
      <p:bldP spid="1334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3D78D-FF09-44F5-AAC6-FEF3FF58FC8D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539750" y="188913"/>
          <a:ext cx="7485063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文档" r:id="rId4" imgW="2667776" imgH="604106" progId="Word.Document.8">
                  <p:embed/>
                </p:oleObj>
              </mc:Choice>
              <mc:Fallback>
                <p:oleObj name="文档" r:id="rId4" imgW="2667776" imgH="6041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8913"/>
                        <a:ext cx="7485063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8313" y="1830388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r>
              <a:rPr kumimoji="1" lang="en-US" altLang="zh-CN" b="0">
                <a:solidFill>
                  <a:srgbClr val="0000FF"/>
                </a:solidFill>
              </a:rPr>
              <a:t>:</a:t>
            </a:r>
            <a:endParaRPr kumimoji="1" lang="en-US" altLang="zh-CN" b="0">
              <a:solidFill>
                <a:srgbClr val="0033CC"/>
              </a:solidFill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254125" y="1628775"/>
          <a:ext cx="54054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文档" r:id="rId7" imgW="1859482" imgH="399977" progId="Word.Document.8">
                  <p:embed/>
                </p:oleObj>
              </mc:Choice>
              <mc:Fallback>
                <p:oleObj name="文档" r:id="rId7" imgW="1859482" imgH="3999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1628775"/>
                        <a:ext cx="540543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28" b="-15524"/>
          <a:stretch>
            <a:fillRect/>
          </a:stretch>
        </p:blipFill>
        <p:spPr bwMode="auto">
          <a:xfrm>
            <a:off x="1258888" y="2673350"/>
            <a:ext cx="5143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r="75290" b="-12177"/>
          <a:stretch>
            <a:fillRect/>
          </a:stretch>
        </p:blipFill>
        <p:spPr bwMode="auto">
          <a:xfrm>
            <a:off x="1692275" y="2709863"/>
            <a:ext cx="129222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6" r="59595" b="-7610"/>
          <a:stretch>
            <a:fillRect/>
          </a:stretch>
        </p:blipFill>
        <p:spPr bwMode="auto">
          <a:xfrm>
            <a:off x="3001963" y="2708275"/>
            <a:ext cx="119697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4" r="41411" b="-10045"/>
          <a:stretch>
            <a:fillRect/>
          </a:stretch>
        </p:blipFill>
        <p:spPr bwMode="auto">
          <a:xfrm>
            <a:off x="4140200" y="2708275"/>
            <a:ext cx="133191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6" r="27463" b="12331"/>
          <a:stretch>
            <a:fillRect/>
          </a:stretch>
        </p:blipFill>
        <p:spPr bwMode="auto">
          <a:xfrm>
            <a:off x="5508625" y="2730500"/>
            <a:ext cx="10080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8" r="12859" b="-3653"/>
          <a:stretch>
            <a:fillRect/>
          </a:stretch>
        </p:blipFill>
        <p:spPr bwMode="auto">
          <a:xfrm>
            <a:off x="6516688" y="2708275"/>
            <a:ext cx="10795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8" r="349" b="6242"/>
          <a:stretch>
            <a:fillRect/>
          </a:stretch>
        </p:blipFill>
        <p:spPr bwMode="auto">
          <a:xfrm>
            <a:off x="7596188" y="2738438"/>
            <a:ext cx="1008062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40" b="-4846"/>
          <a:stretch>
            <a:fillRect/>
          </a:stretch>
        </p:blipFill>
        <p:spPr bwMode="auto">
          <a:xfrm>
            <a:off x="1260475" y="3808413"/>
            <a:ext cx="50323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7" r="43584" b="146"/>
          <a:stretch>
            <a:fillRect/>
          </a:stretch>
        </p:blipFill>
        <p:spPr bwMode="auto">
          <a:xfrm>
            <a:off x="1763713" y="3789363"/>
            <a:ext cx="2663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b="-13216"/>
          <a:stretch>
            <a:fillRect/>
          </a:stretch>
        </p:blipFill>
        <p:spPr bwMode="auto">
          <a:xfrm>
            <a:off x="4427538" y="3789363"/>
            <a:ext cx="24463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7" b="-5101"/>
          <a:stretch>
            <a:fillRect/>
          </a:stretch>
        </p:blipFill>
        <p:spPr bwMode="auto">
          <a:xfrm>
            <a:off x="1268413" y="5121275"/>
            <a:ext cx="504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3" r="35748" b="-5255"/>
          <a:stretch>
            <a:fillRect/>
          </a:stretch>
        </p:blipFill>
        <p:spPr bwMode="auto">
          <a:xfrm>
            <a:off x="1765300" y="5084763"/>
            <a:ext cx="14382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5" b="-12210"/>
          <a:stretch>
            <a:fillRect/>
          </a:stretch>
        </p:blipFill>
        <p:spPr bwMode="auto">
          <a:xfrm>
            <a:off x="3203575" y="5084763"/>
            <a:ext cx="10795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7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2BFE9-2326-496C-A472-66C3A980333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560388" y="5068888"/>
            <a:ext cx="800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23925" y="5399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为简便起见 </a:t>
            </a:r>
            <a:r>
              <a:rPr kumimoji="1" lang="en-US" altLang="zh-CN" b="0">
                <a:solidFill>
                  <a:srgbClr val="0033CC"/>
                </a:solidFill>
              </a:rPr>
              <a:t>, </a:t>
            </a:r>
            <a:r>
              <a:rPr kumimoji="1" lang="zh-CN" altLang="en-US" b="0">
                <a:solidFill>
                  <a:srgbClr val="0033CC"/>
                </a:solidFill>
              </a:rPr>
              <a:t>引入记号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581525" y="5094288"/>
          <a:ext cx="36750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Equation" r:id="rId3" imgW="3676648" imgH="1028717" progId="Equation.3">
                  <p:embed/>
                </p:oleObj>
              </mc:Choice>
              <mc:Fallback>
                <p:oleObj name="Equation" r:id="rId3" imgW="3676648" imgH="1028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5094288"/>
                        <a:ext cx="36750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052638" y="3786188"/>
          <a:ext cx="293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Equation" r:id="rId5" imgW="2924189" imgH="438102" progId="Equation.3">
                  <p:embed/>
                </p:oleObj>
              </mc:Choice>
              <mc:Fallback>
                <p:oleObj name="Equation" r:id="rId5" imgW="2924189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786188"/>
                        <a:ext cx="293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2312988" y="4230688"/>
            <a:ext cx="2667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312988" y="4230688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122988" y="877888"/>
            <a:ext cx="2590800" cy="2286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4979988" y="192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0" i="1">
                <a:solidFill>
                  <a:srgbClr val="0033CC"/>
                </a:solidFill>
              </a:rPr>
              <a:t>f</a:t>
            </a:r>
            <a:r>
              <a:rPr kumimoji="1" lang="en-US" altLang="zh-CN" b="0">
                <a:solidFill>
                  <a:srgbClr val="0033CC"/>
                </a:solidFill>
              </a:rPr>
              <a:t> </a:t>
            </a:r>
            <a:r>
              <a:rPr kumimoji="1" lang="zh-CN" altLang="en-US" b="0">
                <a:solidFill>
                  <a:srgbClr val="0033CC"/>
                </a:solidFill>
              </a:rPr>
              <a:t>具有二阶连续偏导数</a:t>
            </a:r>
            <a:r>
              <a:rPr kumimoji="1" lang="en-US" altLang="zh-CN" b="0">
                <a:solidFill>
                  <a:srgbClr val="0033CC"/>
                </a:solidFill>
              </a:rPr>
              <a:t>,</a:t>
            </a:r>
          </a:p>
        </p:txBody>
      </p:sp>
      <p:graphicFrame>
        <p:nvGraphicFramePr>
          <p:cNvPr id="38923" name="Object 10"/>
          <p:cNvGraphicFramePr>
            <a:graphicFrameLocks noChangeAspect="1"/>
          </p:cNvGraphicFramePr>
          <p:nvPr/>
        </p:nvGraphicFramePr>
        <p:xfrm>
          <a:off x="1703388" y="242888"/>
          <a:ext cx="323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Equation" r:id="rId7" imgW="3228955" imgH="400042" progId="Equation.3">
                  <p:embed/>
                </p:oleObj>
              </mc:Choice>
              <mc:Fallback>
                <p:oleObj name="Equation" r:id="rId7" imgW="3228955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42888"/>
                        <a:ext cx="3238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179388" y="9286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求</a:t>
            </a:r>
          </a:p>
        </p:txBody>
      </p:sp>
      <p:graphicFrame>
        <p:nvGraphicFramePr>
          <p:cNvPr id="38925" name="Object 12"/>
          <p:cNvGraphicFramePr>
            <a:graphicFrameLocks noChangeAspect="1"/>
          </p:cNvGraphicFramePr>
          <p:nvPr/>
        </p:nvGraphicFramePr>
        <p:xfrm>
          <a:off x="712788" y="700088"/>
          <a:ext cx="157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Equation" r:id="rId9" imgW="1562197" imgH="1009552" progId="Equation.3">
                  <p:embed/>
                </p:oleObj>
              </mc:Choice>
              <mc:Fallback>
                <p:oleObj name="Equation" r:id="rId9" imgW="1562197" imgH="10095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700088"/>
                        <a:ext cx="157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484188" y="17494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r>
              <a:rPr kumimoji="1" lang="en-US" altLang="zh-CN">
                <a:solidFill>
                  <a:srgbClr val="0000FF"/>
                </a:solidFill>
              </a:rPr>
              <a:t>:</a:t>
            </a:r>
            <a:r>
              <a:rPr kumimoji="1" lang="en-US" altLang="zh-CN">
                <a:solidFill>
                  <a:srgbClr val="007572"/>
                </a:solidFill>
              </a:rPr>
              <a:t>  </a:t>
            </a:r>
            <a:r>
              <a:rPr kumimoji="1" lang="zh-CN" altLang="en-US" b="0">
                <a:solidFill>
                  <a:srgbClr val="0033CC"/>
                </a:solidFill>
              </a:rPr>
              <a:t>令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627188" y="1919288"/>
          <a:ext cx="33115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Equation" r:id="rId11" imgW="3305147" imgH="323920" progId="Equation.3">
                  <p:embed/>
                </p:oleObj>
              </mc:Choice>
              <mc:Fallback>
                <p:oleObj name="Equation" r:id="rId11" imgW="3305147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919288"/>
                        <a:ext cx="33115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1481138" y="2846388"/>
          <a:ext cx="55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" name="Equation" r:id="rId13" imgW="552524" imgH="914265" progId="Equation.3">
                  <p:embed/>
                </p:oleObj>
              </mc:Choice>
              <mc:Fallback>
                <p:oleObj name="Equation" r:id="rId13" imgW="55252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2846388"/>
                        <a:ext cx="55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7113588" y="11064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" name="Equation" r:id="rId15" imgW="266670" imgH="228634" progId="Equation.3">
                  <p:embed/>
                </p:oleObj>
              </mc:Choice>
              <mc:Fallback>
                <p:oleObj name="Equation" r:id="rId15" imgW="266670" imgH="2286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1106488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7037388" y="1411288"/>
            <a:ext cx="609600" cy="381000"/>
            <a:chOff x="4656" y="2688"/>
            <a:chExt cx="384" cy="240"/>
          </a:xfrm>
        </p:grpSpPr>
        <p:sp>
          <p:nvSpPr>
            <p:cNvPr id="38958" name="Line 18"/>
            <p:cNvSpPr>
              <a:spLocks noChangeShapeType="1"/>
            </p:cNvSpPr>
            <p:nvPr/>
          </p:nvSpPr>
          <p:spPr bwMode="auto">
            <a:xfrm flipH="1">
              <a:off x="4656" y="2688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8959" name="Line 19"/>
            <p:cNvSpPr>
              <a:spLocks noChangeShapeType="1"/>
            </p:cNvSpPr>
            <p:nvPr/>
          </p:nvSpPr>
          <p:spPr bwMode="auto">
            <a:xfrm>
              <a:off x="4800" y="2688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6732588" y="1839913"/>
          <a:ext cx="1241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公式" r:id="rId17" imgW="485789" imgH="152512" progId="Equation.3">
                  <p:embed/>
                </p:oleObj>
              </mc:Choice>
              <mc:Fallback>
                <p:oleObj name="公式" r:id="rId17" imgW="485789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839913"/>
                        <a:ext cx="12414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6427788" y="2173288"/>
            <a:ext cx="838200" cy="457200"/>
            <a:chOff x="4464" y="864"/>
            <a:chExt cx="528" cy="288"/>
          </a:xfrm>
        </p:grpSpPr>
        <p:sp>
          <p:nvSpPr>
            <p:cNvPr id="38955" name="Line 22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8956" name="Line 23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8957" name="Line 24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pSp>
        <p:nvGrpSpPr>
          <p:cNvPr id="15385" name="Group 25"/>
          <p:cNvGrpSpPr>
            <a:grpSpLocks/>
          </p:cNvGrpSpPr>
          <p:nvPr/>
        </p:nvGrpSpPr>
        <p:grpSpPr bwMode="auto">
          <a:xfrm>
            <a:off x="7494588" y="2173288"/>
            <a:ext cx="838200" cy="457200"/>
            <a:chOff x="4464" y="864"/>
            <a:chExt cx="528" cy="288"/>
          </a:xfrm>
        </p:grpSpPr>
        <p:sp>
          <p:nvSpPr>
            <p:cNvPr id="38952" name="Line 26"/>
            <p:cNvSpPr>
              <a:spLocks noChangeShapeType="1"/>
            </p:cNvSpPr>
            <p:nvPr/>
          </p:nvSpPr>
          <p:spPr bwMode="auto">
            <a:xfrm flipH="1">
              <a:off x="4464" y="864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8953" name="Line 27"/>
            <p:cNvSpPr>
              <a:spLocks noChangeShapeType="1"/>
            </p:cNvSpPr>
            <p:nvPr/>
          </p:nvSpPr>
          <p:spPr bwMode="auto">
            <a:xfrm>
              <a:off x="4704" y="86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38954" name="Line 28"/>
            <p:cNvSpPr>
              <a:spLocks noChangeShapeType="1"/>
            </p:cNvSpPr>
            <p:nvPr/>
          </p:nvSpPr>
          <p:spPr bwMode="auto">
            <a:xfrm>
              <a:off x="4704" y="8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6297613" y="2665413"/>
          <a:ext cx="11207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" name="公式" r:id="rId19" imgW="438237" imgH="152512" progId="Equation.3">
                  <p:embed/>
                </p:oleObj>
              </mc:Choice>
              <mc:Fallback>
                <p:oleObj name="公式" r:id="rId19" imgW="438237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2665413"/>
                        <a:ext cx="11207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7418388" y="2701925"/>
          <a:ext cx="1123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公式" r:id="rId21" imgW="438237" imgH="152512" progId="Equation.3">
                  <p:embed/>
                </p:oleObj>
              </mc:Choice>
              <mc:Fallback>
                <p:oleObj name="公式" r:id="rId21" imgW="438237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8" y="2701925"/>
                        <a:ext cx="11239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1601788" y="2325688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Equation" r:id="rId23" imgW="1695397" imgH="400042" progId="Equation.3">
                  <p:embed/>
                </p:oleObj>
              </mc:Choice>
              <mc:Fallback>
                <p:oleObj name="Equation" r:id="rId23" imgW="1695397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2325688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2046288" y="3100388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Equation" r:id="rId25" imgW="942938" imgH="438102" progId="Equation.3">
                  <p:embed/>
                </p:oleObj>
              </mc:Choice>
              <mc:Fallback>
                <p:oleObj name="Equation" r:id="rId25" imgW="942938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3100388"/>
                        <a:ext cx="95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3113088" y="3095625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Equation" r:id="rId27" imgW="1247704" imgH="438102" progId="Equation.3">
                  <p:embed/>
                </p:oleObj>
              </mc:Choice>
              <mc:Fallback>
                <p:oleObj name="Equation" r:id="rId27" imgW="1247704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3095625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5075238" y="3786188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1" name="Equation" r:id="rId29" imgW="3419434" imgH="438102" progId="Equation.3">
                  <p:embed/>
                </p:oleObj>
              </mc:Choice>
              <mc:Fallback>
                <p:oleObj name="Equation" r:id="rId29" imgW="3419434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3786188"/>
                        <a:ext cx="342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4979988" y="17303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则</a:t>
            </a:r>
          </a:p>
        </p:txBody>
      </p:sp>
      <p:sp useBgFill="1">
        <p:nvSpPr>
          <p:cNvPr id="15396" name="Rectangle 36"/>
          <p:cNvSpPr>
            <a:spLocks noChangeArrowheads="1"/>
          </p:cNvSpPr>
          <p:nvPr/>
        </p:nvSpPr>
        <p:spPr bwMode="auto">
          <a:xfrm>
            <a:off x="558800" y="4976813"/>
            <a:ext cx="8153400" cy="1066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aphicFrame>
        <p:nvGraphicFramePr>
          <p:cNvPr id="15397" name="Object 37"/>
          <p:cNvGraphicFramePr>
            <a:graphicFrameLocks noChangeAspect="1"/>
          </p:cNvGraphicFramePr>
          <p:nvPr/>
        </p:nvGraphicFramePr>
        <p:xfrm>
          <a:off x="923925" y="4230688"/>
          <a:ext cx="787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2" name="Equation" r:id="rId31" imgW="781099" imgH="1009552" progId="Equation.3">
                  <p:embed/>
                </p:oleObj>
              </mc:Choice>
              <mc:Fallback>
                <p:oleObj name="Equation" r:id="rId31" imgW="781099" imgH="10095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230688"/>
                        <a:ext cx="787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38"/>
          <p:cNvGraphicFramePr>
            <a:graphicFrameLocks noChangeAspect="1"/>
          </p:cNvGraphicFramePr>
          <p:nvPr/>
        </p:nvGraphicFramePr>
        <p:xfrm>
          <a:off x="1806575" y="4548188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name="Equation" r:id="rId33" imgW="1066682" imgH="438102" progId="Equation.3">
                  <p:embed/>
                </p:oleObj>
              </mc:Choice>
              <mc:Fallback>
                <p:oleObj name="Equation" r:id="rId33" imgW="1066682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548188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40"/>
          <p:cNvGraphicFramePr>
            <a:graphicFrameLocks noChangeAspect="1"/>
          </p:cNvGraphicFramePr>
          <p:nvPr/>
        </p:nvGraphicFramePr>
        <p:xfrm>
          <a:off x="2913063" y="4548188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name="Equation" r:id="rId35" imgW="1371718" imgH="438102" progId="Equation.3">
                  <p:embed/>
                </p:oleObj>
              </mc:Choice>
              <mc:Fallback>
                <p:oleObj name="Equation" r:id="rId35" imgW="1371718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4548188"/>
                        <a:ext cx="138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4410075" y="4573588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Equation" r:id="rId37" imgW="904842" imgH="438102" progId="Equation.3">
                  <p:embed/>
                </p:oleObj>
              </mc:Choice>
              <mc:Fallback>
                <p:oleObj name="Equation" r:id="rId37" imgW="904842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573588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Object 42"/>
          <p:cNvGraphicFramePr>
            <a:graphicFrameLocks noChangeAspect="1"/>
          </p:cNvGraphicFramePr>
          <p:nvPr/>
        </p:nvGraphicFramePr>
        <p:xfrm>
          <a:off x="5373688" y="4611688"/>
          <a:ext cx="331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Equation" r:id="rId39" imgW="3305147" imgH="380876" progId="Equation.3">
                  <p:embed/>
                </p:oleObj>
              </mc:Choice>
              <mc:Fallback>
                <p:oleObj name="Equation" r:id="rId39" imgW="3305147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4611688"/>
                        <a:ext cx="331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3" name="Object 43"/>
          <p:cNvGraphicFramePr>
            <a:graphicFrameLocks noChangeAspect="1"/>
          </p:cNvGraphicFramePr>
          <p:nvPr/>
        </p:nvGraphicFramePr>
        <p:xfrm>
          <a:off x="6275388" y="4573588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41" imgW="819194" imgH="438102" progId="Equation.3">
                  <p:embed/>
                </p:oleObj>
              </mc:Choice>
              <mc:Fallback>
                <p:oleObj name="Equation" r:id="rId41" imgW="819194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573588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4" name="Object 44"/>
          <p:cNvGraphicFramePr>
            <a:graphicFrameLocks noChangeAspect="1"/>
          </p:cNvGraphicFramePr>
          <p:nvPr/>
        </p:nvGraphicFramePr>
        <p:xfrm>
          <a:off x="7096125" y="4476750"/>
          <a:ext cx="16176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公式" r:id="rId43" imgW="609532" imgH="209468" progId="Equation.3">
                  <p:embed/>
                </p:oleObj>
              </mc:Choice>
              <mc:Fallback>
                <p:oleObj name="公式" r:id="rId43" imgW="609532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5" y="4476750"/>
                        <a:ext cx="16176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5" name="Object 45"/>
          <p:cNvGraphicFramePr>
            <a:graphicFrameLocks noChangeAspect="1"/>
          </p:cNvGraphicFramePr>
          <p:nvPr/>
        </p:nvGraphicFramePr>
        <p:xfrm>
          <a:off x="7494588" y="966788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Equation" r:id="rId45" imgW="1123961" imgH="438102" progId="Equation.3">
                  <p:embed/>
                </p:oleObj>
              </mc:Choice>
              <mc:Fallback>
                <p:oleObj name="Equation" r:id="rId45" imgW="1123961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966788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6" name="Line 46"/>
          <p:cNvSpPr>
            <a:spLocks noChangeShapeType="1"/>
          </p:cNvSpPr>
          <p:nvPr/>
        </p:nvSpPr>
        <p:spPr bwMode="auto">
          <a:xfrm>
            <a:off x="5360988" y="4248150"/>
            <a:ext cx="3144837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8951" name="Rectangle 47"/>
          <p:cNvSpPr>
            <a:spLocks noChangeArrowheads="1"/>
          </p:cNvSpPr>
          <p:nvPr/>
        </p:nvSpPr>
        <p:spPr bwMode="auto">
          <a:xfrm>
            <a:off x="395288" y="44450"/>
            <a:ext cx="190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   </a:t>
            </a:r>
            <a:r>
              <a:rPr kumimoji="1" lang="zh-CN" altLang="en-US" b="0">
                <a:solidFill>
                  <a:srgbClr val="0033CC"/>
                </a:solidFill>
              </a:rPr>
              <a:t>设</a:t>
            </a:r>
            <a:r>
              <a:rPr lang="zh-CN" altLang="en-US" sz="3800" b="0">
                <a:solidFill>
                  <a:srgbClr val="00757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154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utoUpdateAnimBg="0"/>
      <p:bldP spid="15366" grpId="0" animBg="1"/>
      <p:bldP spid="15367" grpId="0" animBg="1"/>
      <p:bldP spid="15373" grpId="0" autoUpdateAnimBg="0"/>
      <p:bldP spid="15395" grpId="0" autoUpdateAnimBg="0"/>
      <p:bldP spid="154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76EDB-C227-4483-BE64-0210CFEBD9D6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60363"/>
            <a:ext cx="2447925" cy="69215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复习引入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71550" y="14192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</a:rPr>
              <a:t>一元复合函数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517900" y="1531938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2876637" imgH="400042" progId="Equation.3">
                  <p:embed/>
                </p:oleObj>
              </mc:Choice>
              <mc:Fallback>
                <p:oleObj name="Equation" r:id="rId3" imgW="2876637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531938"/>
                        <a:ext cx="288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276350" y="21812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</a:rPr>
              <a:t>求导法则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473450" y="2078038"/>
          <a:ext cx="199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1981251" imgH="914265" progId="Equation.3">
                  <p:embed/>
                </p:oleObj>
              </mc:Choice>
              <mc:Fallback>
                <p:oleObj name="Equation" r:id="rId5" imgW="1981251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078038"/>
                        <a:ext cx="199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448050" y="3121025"/>
          <a:ext cx="450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4495842" imgH="409489" progId="Equation.3">
                  <p:embed/>
                </p:oleObj>
              </mc:Choice>
              <mc:Fallback>
                <p:oleObj name="Equation" r:id="rId7" imgW="4495842" imgH="4094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121025"/>
                        <a:ext cx="450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303338" y="2995613"/>
            <a:ext cx="177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</a:rPr>
              <a:t>微分法则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331913" y="5141913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33CC"/>
                </a:solidFill>
              </a:rPr>
              <a:t>多元复合函数的</a:t>
            </a:r>
            <a:r>
              <a:rPr kumimoji="1" lang="zh-CN" altLang="en-US">
                <a:solidFill>
                  <a:srgbClr val="FF0000"/>
                </a:solidFill>
              </a:rPr>
              <a:t>求导法则</a:t>
            </a:r>
            <a:r>
              <a:rPr kumimoji="1" lang="zh-CN" altLang="en-US">
                <a:solidFill>
                  <a:srgbClr val="0033CC"/>
                </a:solidFill>
              </a:rPr>
              <a:t>和</a:t>
            </a:r>
            <a:r>
              <a:rPr kumimoji="1" lang="zh-CN" altLang="en-US">
                <a:solidFill>
                  <a:srgbClr val="FF0000"/>
                </a:solidFill>
              </a:rPr>
              <a:t>微分法则</a:t>
            </a:r>
          </a:p>
        </p:txBody>
      </p: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2195513" y="3571875"/>
            <a:ext cx="1152525" cy="1441450"/>
            <a:chOff x="1292" y="2205"/>
            <a:chExt cx="726" cy="908"/>
          </a:xfrm>
        </p:grpSpPr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>
              <a:off x="1292" y="2205"/>
              <a:ext cx="0" cy="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28686" name="Text Box 12"/>
            <p:cNvSpPr txBox="1">
              <a:spLocks noChangeArrowheads="1"/>
            </p:cNvSpPr>
            <p:nvPr/>
          </p:nvSpPr>
          <p:spPr bwMode="auto">
            <a:xfrm>
              <a:off x="1355" y="2523"/>
              <a:ext cx="6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0033CC"/>
                  </a:solidFill>
                </a:rPr>
                <a:t>推广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3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25" grpId="0" autoUpdateAnimBg="0"/>
      <p:bldP spid="5128" grpId="0" autoUpdateAnimBg="0"/>
      <p:bldP spid="512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FC19-0066-4D41-BD33-811DF11CAD5A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4" name="Object 39"/>
          <p:cNvGraphicFramePr>
            <a:graphicFrameLocks noChangeAspect="1"/>
          </p:cNvGraphicFramePr>
          <p:nvPr/>
        </p:nvGraphicFramePr>
        <p:xfrm>
          <a:off x="2195513" y="1125538"/>
          <a:ext cx="5343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3" imgW="5333949" imgH="523941" progId="Equation.3">
                  <p:embed/>
                </p:oleObj>
              </mc:Choice>
              <mc:Fallback>
                <p:oleObj name="Equation" r:id="rId3" imgW="5333949" imgH="523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25538"/>
                        <a:ext cx="5343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1258888" y="884238"/>
          <a:ext cx="787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5" imgW="781099" imgH="1009552" progId="Equation.3">
                  <p:embed/>
                </p:oleObj>
              </mc:Choice>
              <mc:Fallback>
                <p:oleObj name="Equation" r:id="rId5" imgW="781099" imgH="10095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84238"/>
                        <a:ext cx="787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6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5C3266-D195-43C6-8118-613CCB796402}" type="datetime1">
              <a:rPr lang="zh-CN" altLang="en-US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64AAF-02AF-434F-8A04-6BC347ECCF17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0"/>
            <a:ext cx="6769100" cy="836613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二、全微分的形式不变性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700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  <a:latin typeface="楷体_GB2312" pitchFamily="1" charset="-122"/>
              </a:rPr>
              <a:t>设函数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809750" y="809625"/>
          <a:ext cx="5334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3" imgW="5248301" imgH="400042" progId="Equation.3">
                  <p:embed/>
                </p:oleObj>
              </mc:Choice>
              <mc:Fallback>
                <p:oleObj name="Equation" r:id="rId3" imgW="5248301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809625"/>
                        <a:ext cx="5334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562600" y="12493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  <a:latin typeface="楷体_GB2312" pitchFamily="1" charset="-122"/>
              </a:rPr>
              <a:t>的全微分为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196975" y="1768475"/>
          <a:ext cx="26733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5" imgW="2743166" imgH="914265" progId="Equation.3">
                  <p:embed/>
                </p:oleObj>
              </mc:Choice>
              <mc:Fallback>
                <p:oleObj name="Equation" r:id="rId5" imgW="2743166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768475"/>
                        <a:ext cx="26733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600200" y="2682875"/>
          <a:ext cx="3190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7" imgW="3276507" imgH="914265" progId="Equation.3">
                  <p:embed/>
                </p:oleObj>
              </mc:Choice>
              <mc:Fallback>
                <p:oleObj name="Equation" r:id="rId7" imgW="3276507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82875"/>
                        <a:ext cx="3190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800600" y="2655888"/>
          <a:ext cx="33004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9" imgW="3390794" imgH="914265" progId="Equation.3">
                  <p:embed/>
                </p:oleObj>
              </mc:Choice>
              <mc:Fallback>
                <p:oleObj name="Equation" r:id="rId9" imgW="339079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55888"/>
                        <a:ext cx="33004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600200" y="3565525"/>
          <a:ext cx="701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11" imgW="714363" imgH="914265" progId="Equation.3">
                  <p:embed/>
                </p:oleObj>
              </mc:Choice>
              <mc:Fallback>
                <p:oleObj name="Equation" r:id="rId11" imgW="714363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65525"/>
                        <a:ext cx="7016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800600" y="3581400"/>
          <a:ext cx="6778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13" imgW="685724" imgH="914265" progId="Equation.3">
                  <p:embed/>
                </p:oleObj>
              </mc:Choice>
              <mc:Fallback>
                <p:oleObj name="Equation" r:id="rId13" imgW="68572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81400"/>
                        <a:ext cx="6778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600200" y="4495800"/>
          <a:ext cx="7143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15" imgW="723820" imgH="914265" progId="Equation.3">
                  <p:embed/>
                </p:oleObj>
              </mc:Choice>
              <mc:Fallback>
                <p:oleObj name="Equation" r:id="rId15" imgW="723820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7143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5800" y="53340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可见无论</a:t>
            </a:r>
            <a:r>
              <a:rPr kumimoji="1" lang="zh-CN" altLang="en-US" b="0" i="1">
                <a:solidFill>
                  <a:srgbClr val="0033CC"/>
                </a:solidFill>
              </a:rPr>
              <a:t> </a:t>
            </a:r>
            <a:r>
              <a:rPr kumimoji="1" lang="en-US" altLang="zh-CN" b="0" i="1">
                <a:solidFill>
                  <a:srgbClr val="0033CC"/>
                </a:solidFill>
              </a:rPr>
              <a:t>u , v </a:t>
            </a:r>
            <a:r>
              <a:rPr kumimoji="1" lang="zh-CN" altLang="en-US" b="0">
                <a:solidFill>
                  <a:srgbClr val="0033CC"/>
                </a:solidFill>
              </a:rPr>
              <a:t>是自变量还是中间变量</a:t>
            </a:r>
            <a:r>
              <a:rPr kumimoji="1" lang="en-US" altLang="zh-CN" b="0">
                <a:solidFill>
                  <a:srgbClr val="0033CC"/>
                </a:solidFill>
              </a:rPr>
              <a:t>,</a:t>
            </a:r>
            <a:r>
              <a:rPr kumimoji="1" lang="en-US" altLang="zh-CN">
                <a:solidFill>
                  <a:srgbClr val="0033CC"/>
                </a:solidFill>
                <a:ea typeface="仿宋_GB2312" pitchFamily="49" charset="-122"/>
              </a:rPr>
              <a:t> </a:t>
            </a:r>
            <a:endParaRPr kumimoji="1" lang="en-US" altLang="zh-CN" b="0">
              <a:solidFill>
                <a:srgbClr val="0033CC"/>
              </a:solidFill>
              <a:ea typeface="仿宋_GB2312" pitchFamily="49" charset="-122"/>
            </a:endParaRP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2392363" y="3581400"/>
          <a:ext cx="22907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17" imgW="2352752" imgH="914265" progId="Equation.3">
                  <p:embed/>
                </p:oleObj>
              </mc:Choice>
              <mc:Fallback>
                <p:oleObj name="Equation" r:id="rId17" imgW="2352752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581400"/>
                        <a:ext cx="22907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562600" y="3581400"/>
          <a:ext cx="22907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Equation" r:id="rId19" imgW="2352752" imgH="914265" progId="Equation.3">
                  <p:embed/>
                </p:oleObj>
              </mc:Choice>
              <mc:Fallback>
                <p:oleObj name="Equation" r:id="rId19" imgW="2352752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81400"/>
                        <a:ext cx="22907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28600" y="1219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  <a:latin typeface="楷体_GB2312" pitchFamily="1" charset="-122"/>
              </a:rPr>
              <a:t>则复合函数</a:t>
            </a: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2181225" y="1349375"/>
          <a:ext cx="3454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21" imgW="3448073" imgH="400042" progId="Equation.3">
                  <p:embed/>
                </p:oleObj>
              </mc:Choice>
              <mc:Fallback>
                <p:oleObj name="Equation" r:id="rId21" imgW="3448073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349375"/>
                        <a:ext cx="3454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3105150" y="1349375"/>
          <a:ext cx="2400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23" imgW="2390848" imgH="400042" progId="Equation.3">
                  <p:embed/>
                </p:oleObj>
              </mc:Choice>
              <mc:Fallback>
                <p:oleObj name="Equation" r:id="rId23" imgW="2390848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349375"/>
                        <a:ext cx="2400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2420938" y="472440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25" imgW="400141" imgH="400042" progId="Equation.3">
                  <p:embed/>
                </p:oleObj>
              </mc:Choice>
              <mc:Fallback>
                <p:oleObj name="Equation" r:id="rId25" imgW="400141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724400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2903538" y="4511675"/>
          <a:ext cx="6778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27" imgW="685724" imgH="914265" progId="Equation.3">
                  <p:embed/>
                </p:oleObj>
              </mc:Choice>
              <mc:Fallback>
                <p:oleObj name="Equation" r:id="rId27" imgW="685724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4511675"/>
                        <a:ext cx="6778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3640138" y="4724400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29" imgW="371501" imgH="400042" progId="Equation.3">
                  <p:embed/>
                </p:oleObj>
              </mc:Choice>
              <mc:Fallback>
                <p:oleObj name="Equation" r:id="rId29" imgW="371501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4724400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086600" y="736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  <a:latin typeface="楷体_GB2312" pitchFamily="1" charset="-122"/>
              </a:rPr>
              <a:t>都可微</a:t>
            </a:r>
            <a:r>
              <a:rPr kumimoji="1" lang="en-US" altLang="zh-CN" b="0">
                <a:solidFill>
                  <a:srgbClr val="0033CC"/>
                </a:solidFill>
                <a:latin typeface="楷体_GB2312" pitchFamily="1" charset="-122"/>
              </a:rPr>
              <a:t>,  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6629400" y="5370513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其全微分表达 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23850" y="58674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形式都一样</a:t>
            </a:r>
            <a:r>
              <a:rPr kumimoji="1" lang="en-US" altLang="zh-CN" b="0">
                <a:solidFill>
                  <a:srgbClr val="0033CC"/>
                </a:solidFill>
                <a:ea typeface="仿宋_GB2312" pitchFamily="49" charset="-122"/>
              </a:rPr>
              <a:t>, </a:t>
            </a:r>
            <a:endParaRPr kumimoji="1" lang="en-US" altLang="zh-CN">
              <a:solidFill>
                <a:srgbClr val="007572"/>
              </a:solidFill>
            </a:endParaRP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317750" y="5867400"/>
            <a:ext cx="4908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这性质叫做</a:t>
            </a:r>
            <a:r>
              <a:rPr kumimoji="1" lang="zh-CN" altLang="en-US">
                <a:solidFill>
                  <a:srgbClr val="0000FF"/>
                </a:solidFill>
              </a:rPr>
              <a:t>全微分形式不变性</a:t>
            </a:r>
            <a:r>
              <a:rPr kumimoji="1" lang="en-US" altLang="zh-CN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9624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9" grpId="0" build="p" autoUpdateAnimBg="0"/>
      <p:bldP spid="16396" grpId="0" autoUpdateAnimBg="0"/>
      <p:bldP spid="16399" grpId="0" build="p" autoUpdateAnimBg="0"/>
      <p:bldP spid="16405" grpId="0" autoUpdateAnimBg="0"/>
      <p:bldP spid="16406" grpId="0" build="p" autoUpdateAnimBg="0"/>
      <p:bldP spid="16407" grpId="0" build="p" autoUpdateAnimBg="0" advAuto="0"/>
      <p:bldP spid="1640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3E734-13B1-4506-8379-2B78F730DE2E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79388" y="195263"/>
            <a:ext cx="85407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>
                <a:solidFill>
                  <a:srgbClr val="0033CC"/>
                </a:solidFill>
              </a:rPr>
              <a:t>      </a:t>
            </a:r>
            <a:r>
              <a:rPr lang="zh-CN" altLang="en-US" b="0">
                <a:solidFill>
                  <a:srgbClr val="0033CC"/>
                </a:solidFill>
              </a:rPr>
              <a:t>利用全微分的形式不变性，可以比较容易地得到全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33CC"/>
                </a:solidFill>
              </a:rPr>
              <a:t>微分的四则运算公式：</a:t>
            </a:r>
            <a:r>
              <a:rPr lang="zh-CN" altLang="en-US">
                <a:solidFill>
                  <a:srgbClr val="0033CC"/>
                </a:solidFill>
              </a:rPr>
              <a:t>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56" b="-14725"/>
          <a:stretch>
            <a:fillRect/>
          </a:stretch>
        </p:blipFill>
        <p:spPr bwMode="auto">
          <a:xfrm>
            <a:off x="1619250" y="1366838"/>
            <a:ext cx="54292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2" b="-17314"/>
          <a:stretch>
            <a:fillRect/>
          </a:stretch>
        </p:blipFill>
        <p:spPr bwMode="auto">
          <a:xfrm>
            <a:off x="1547813" y="2133600"/>
            <a:ext cx="370363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4213" y="2981325"/>
            <a:ext cx="134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例如， 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63" b="-16370"/>
          <a:stretch>
            <a:fillRect/>
          </a:stretch>
        </p:blipFill>
        <p:spPr bwMode="auto">
          <a:xfrm>
            <a:off x="1476375" y="3441700"/>
            <a:ext cx="9334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9" r="57127" b="-2917"/>
          <a:stretch>
            <a:fillRect/>
          </a:stretch>
        </p:blipFill>
        <p:spPr bwMode="auto">
          <a:xfrm>
            <a:off x="2413000" y="3441700"/>
            <a:ext cx="16557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0" r="30560" b="-972"/>
          <a:stretch>
            <a:fillRect/>
          </a:stretch>
        </p:blipFill>
        <p:spPr bwMode="auto">
          <a:xfrm>
            <a:off x="3997325" y="3441700"/>
            <a:ext cx="167005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2" b="-2917"/>
          <a:stretch>
            <a:fillRect/>
          </a:stretch>
        </p:blipFill>
        <p:spPr bwMode="auto">
          <a:xfrm>
            <a:off x="5591175" y="3441700"/>
            <a:ext cx="19335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50825" y="4494213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33CC"/>
                </a:solidFill>
              </a:rPr>
              <a:t>以上其余两个公式的证明类似</a:t>
            </a:r>
            <a:r>
              <a:rPr lang="en-US" altLang="zh-CN" b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79388" y="4980646"/>
            <a:ext cx="882015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FF"/>
                </a:solidFill>
              </a:rPr>
              <a:t>     </a:t>
            </a:r>
            <a:r>
              <a:rPr lang="zh-CN" altLang="en-US" dirty="0">
                <a:solidFill>
                  <a:srgbClr val="0000FF"/>
                </a:solidFill>
              </a:rPr>
              <a:t>利用全微分的形式不变性及全微分的四则运算，可使全微分的运算更简便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217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8" grpId="0"/>
      <p:bldP spid="174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61313-DEE5-42CE-B233-1E05BD77B9FB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622300" y="115888"/>
          <a:ext cx="71897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文档" r:id="rId4" imgW="2656060" imgH="396017" progId="Word.Document.8">
                  <p:embed/>
                </p:oleObj>
              </mc:Choice>
              <mc:Fallback>
                <p:oleObj name="文档" r:id="rId4" imgW="2656060" imgH="396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15888"/>
                        <a:ext cx="718978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9750" y="12636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解：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819" b="6784"/>
          <a:stretch>
            <a:fillRect/>
          </a:stretch>
        </p:blipFill>
        <p:spPr bwMode="auto">
          <a:xfrm>
            <a:off x="1404938" y="1063625"/>
            <a:ext cx="431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763713" y="13319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33CC"/>
                </a:solidFill>
              </a:rPr>
              <a:t>＝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197100" y="1635125"/>
            <a:ext cx="5472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7" t="53540" r="23363" b="-7080"/>
          <a:stretch>
            <a:fillRect/>
          </a:stretch>
        </p:blipFill>
        <p:spPr bwMode="auto">
          <a:xfrm>
            <a:off x="3203575" y="1708150"/>
            <a:ext cx="25923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2" r="46120" b="53098"/>
          <a:stretch>
            <a:fillRect/>
          </a:stretch>
        </p:blipFill>
        <p:spPr bwMode="auto">
          <a:xfrm>
            <a:off x="2339975" y="1130300"/>
            <a:ext cx="23764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1328" r="-159" b="49854"/>
          <a:stretch>
            <a:fillRect/>
          </a:stretch>
        </p:blipFill>
        <p:spPr bwMode="auto">
          <a:xfrm>
            <a:off x="4672013" y="1131888"/>
            <a:ext cx="2781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39975"/>
            <a:ext cx="6192838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3363913"/>
            <a:ext cx="52578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3025" y="4090030"/>
            <a:ext cx="9144000" cy="194468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07950" y="4341813"/>
            <a:ext cx="90741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>
                <a:solidFill>
                  <a:srgbClr val="0033CC"/>
                </a:solidFill>
              </a:rPr>
              <a:t>       </a:t>
            </a:r>
            <a:r>
              <a:rPr lang="zh-CN" altLang="en-US" b="0">
                <a:solidFill>
                  <a:srgbClr val="0033CC"/>
                </a:solidFill>
              </a:rPr>
              <a:t>根据全微分的计算公式，求出</a:t>
            </a:r>
            <a:r>
              <a:rPr lang="en-US" altLang="zh-CN" b="0">
                <a:solidFill>
                  <a:srgbClr val="0033CC"/>
                </a:solidFill>
              </a:rPr>
              <a:t>d</a:t>
            </a:r>
            <a:r>
              <a:rPr lang="en-US" altLang="zh-CN" b="0" i="1">
                <a:solidFill>
                  <a:srgbClr val="0033CC"/>
                </a:solidFill>
              </a:rPr>
              <a:t>u</a:t>
            </a:r>
            <a:r>
              <a:rPr lang="en-US" altLang="zh-CN" b="0">
                <a:solidFill>
                  <a:srgbClr val="0033CC"/>
                </a:solidFill>
              </a:rPr>
              <a:t> </a:t>
            </a:r>
            <a:r>
              <a:rPr lang="zh-CN" altLang="en-US" b="0">
                <a:solidFill>
                  <a:srgbClr val="0033CC"/>
                </a:solidFill>
              </a:rPr>
              <a:t>时也就得到了</a:t>
            </a:r>
            <a:r>
              <a:rPr lang="en-US" altLang="zh-CN" b="0" i="1">
                <a:solidFill>
                  <a:srgbClr val="0033CC"/>
                </a:solidFill>
              </a:rPr>
              <a:t>u</a:t>
            </a:r>
            <a:r>
              <a:rPr lang="zh-CN" altLang="en-US" b="0">
                <a:solidFill>
                  <a:srgbClr val="0033CC"/>
                </a:solidFill>
              </a:rPr>
              <a:t>的</a:t>
            </a:r>
            <a:r>
              <a:rPr lang="en-US" altLang="zh-CN" b="0">
                <a:solidFill>
                  <a:srgbClr val="0033CC"/>
                </a:solidFill>
              </a:rPr>
              <a:t>3</a:t>
            </a:r>
            <a:r>
              <a:rPr lang="zh-CN" altLang="en-US" b="0">
                <a:solidFill>
                  <a:srgbClr val="0033CC"/>
                </a:solidFill>
              </a:rPr>
              <a:t>个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33CC"/>
                </a:solidFill>
              </a:rPr>
              <a:t>偏导数，即</a:t>
            </a:r>
          </a:p>
        </p:txBody>
      </p:sp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" y="5408613"/>
            <a:ext cx="266541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408613"/>
            <a:ext cx="2663825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5359400"/>
            <a:ext cx="28130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7" grpId="0"/>
      <p:bldP spid="18438" grpId="0" animBg="1"/>
      <p:bldP spid="18445" grpId="0" animBg="1"/>
      <p:bldP spid="184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63E2-EA4F-4DA3-9E00-17FD61D953E3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14300" y="214313"/>
          <a:ext cx="8972550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文档" r:id="rId4" imgW="3726202" imgH="799955" progId="Word.Document.8">
                  <p:embed/>
                </p:oleObj>
              </mc:Choice>
              <mc:Fallback>
                <p:oleObj name="文档" r:id="rId4" imgW="3726202" imgH="7999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214313"/>
                        <a:ext cx="8972550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77850" y="20605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解：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187450" y="207645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33CC"/>
                </a:solidFill>
              </a:rPr>
              <a:t>我们先求函数的全微分</a:t>
            </a:r>
            <a:r>
              <a:rPr lang="en-US" altLang="zh-CN" b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000625" y="2060575"/>
            <a:ext cx="418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33CC"/>
                </a:solidFill>
              </a:rPr>
              <a:t>由全微分形式不变性，得</a:t>
            </a:r>
            <a:r>
              <a:rPr lang="zh-CN" altLang="en-US">
                <a:solidFill>
                  <a:srgbClr val="0033CC"/>
                </a:solidFill>
              </a:rPr>
              <a:t> 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3" b="6349"/>
          <a:stretch>
            <a:fillRect/>
          </a:stretch>
        </p:blipFill>
        <p:spPr bwMode="auto">
          <a:xfrm>
            <a:off x="1258888" y="2636838"/>
            <a:ext cx="4318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2" b="6349"/>
          <a:stretch>
            <a:fillRect/>
          </a:stretch>
        </p:blipFill>
        <p:spPr bwMode="auto">
          <a:xfrm>
            <a:off x="1619250" y="2636838"/>
            <a:ext cx="41767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54400"/>
            <a:ext cx="65532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335463"/>
            <a:ext cx="6119813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232400"/>
            <a:ext cx="3097212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84213" y="537686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故</a:t>
            </a:r>
          </a:p>
        </p:txBody>
      </p: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232400"/>
            <a:ext cx="36004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37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63E2-EA4F-4DA3-9E00-17FD61D953E3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14300" y="214313"/>
          <a:ext cx="8972550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文档" r:id="rId4" imgW="3726202" imgH="799955" progId="Word.Document.8">
                  <p:embed/>
                </p:oleObj>
              </mc:Choice>
              <mc:Fallback>
                <p:oleObj name="文档" r:id="rId4" imgW="3726202" imgH="7999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214313"/>
                        <a:ext cx="8972550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77850" y="20605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解：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187450" y="207645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33CC"/>
                </a:solidFill>
              </a:rPr>
              <a:t>我们先求函数的全微分</a:t>
            </a:r>
            <a:r>
              <a:rPr lang="en-US" altLang="zh-CN" b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000625" y="2060575"/>
            <a:ext cx="418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33CC"/>
                </a:solidFill>
              </a:rPr>
              <a:t>由全微分形式不变性，得</a:t>
            </a:r>
            <a:r>
              <a:rPr lang="zh-CN" altLang="en-US">
                <a:solidFill>
                  <a:srgbClr val="0033CC"/>
                </a:solidFill>
              </a:rPr>
              <a:t> 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83" b="6349"/>
          <a:stretch>
            <a:fillRect/>
          </a:stretch>
        </p:blipFill>
        <p:spPr bwMode="auto">
          <a:xfrm>
            <a:off x="1258888" y="2636838"/>
            <a:ext cx="4318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2" b="6349"/>
          <a:stretch>
            <a:fillRect/>
          </a:stretch>
        </p:blipFill>
        <p:spPr bwMode="auto">
          <a:xfrm>
            <a:off x="1619250" y="2636838"/>
            <a:ext cx="41767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54400"/>
            <a:ext cx="65532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335463"/>
            <a:ext cx="6119813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232400"/>
            <a:ext cx="3097212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84213" y="537686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FF"/>
                </a:solidFill>
              </a:rPr>
              <a:t>故</a:t>
            </a:r>
          </a:p>
        </p:txBody>
      </p: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232400"/>
            <a:ext cx="36004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4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87C02-5248-47AB-8D30-76964E63C267}" type="slidenum">
              <a:rPr lang="en-US" altLang="zh-CN">
                <a:solidFill>
                  <a:srgbClr val="0033CC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506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260350"/>
            <a:ext cx="2447925" cy="647700"/>
          </a:xfrm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内容小结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00050" y="10175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33CC"/>
                </a:solidFill>
              </a:rPr>
              <a:t>1. </a:t>
            </a:r>
            <a:r>
              <a:rPr kumimoji="1" lang="zh-CN" altLang="en-US">
                <a:solidFill>
                  <a:srgbClr val="0033CC"/>
                </a:solidFill>
              </a:rPr>
              <a:t>复合函数求导的链式法则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81050" y="15652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7A507"/>
                </a:solidFill>
              </a:rPr>
              <a:t>“</a:t>
            </a:r>
            <a:r>
              <a:rPr kumimoji="1" lang="zh-CN" altLang="en-US">
                <a:solidFill>
                  <a:srgbClr val="07A507"/>
                </a:solidFill>
              </a:rPr>
              <a:t>分段用乘</a:t>
            </a:r>
            <a:r>
              <a:rPr kumimoji="1" lang="en-US" altLang="zh-CN">
                <a:solidFill>
                  <a:srgbClr val="07A507"/>
                </a:solidFill>
              </a:rPr>
              <a:t>,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609850" y="156527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7A507"/>
                </a:solidFill>
              </a:rPr>
              <a:t>分叉用加</a:t>
            </a:r>
            <a:r>
              <a:rPr kumimoji="1" lang="en-US" altLang="zh-CN">
                <a:solidFill>
                  <a:srgbClr val="07A507"/>
                </a:solidFill>
              </a:rPr>
              <a:t>,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286250" y="156527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7A507"/>
                </a:solidFill>
              </a:rPr>
              <a:t>单路全导</a:t>
            </a:r>
            <a:r>
              <a:rPr kumimoji="1" lang="en-US" altLang="zh-CN">
                <a:solidFill>
                  <a:srgbClr val="07A507"/>
                </a:solidFill>
              </a:rPr>
              <a:t>,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962650" y="15652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7A507"/>
                </a:solidFill>
              </a:rPr>
              <a:t>叉路偏导”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62000" y="20843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例如</a:t>
            </a:r>
            <a:r>
              <a:rPr kumimoji="1" lang="en-US" altLang="zh-CN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900238" y="2193925"/>
          <a:ext cx="3833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3" imgW="3829031" imgH="400042" progId="Equation.3">
                  <p:embed/>
                </p:oleObj>
              </mc:Choice>
              <mc:Fallback>
                <p:oleObj name="Equation" r:id="rId3" imgW="3829031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2193925"/>
                        <a:ext cx="3833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7486650" y="230028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Equation" r:id="rId5" imgW="219118" imgH="228634" progId="Equation.3">
                  <p:embed/>
                </p:oleObj>
              </mc:Choice>
              <mc:Fallback>
                <p:oleObj name="Equation" r:id="rId5" imgW="219118" imgH="2286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230028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7105650" y="2541588"/>
            <a:ext cx="914400" cy="306387"/>
            <a:chOff x="4752" y="1440"/>
            <a:chExt cx="576" cy="193"/>
          </a:xfrm>
        </p:grpSpPr>
        <p:sp>
          <p:nvSpPr>
            <p:cNvPr id="45089" name="Line 12"/>
            <p:cNvSpPr>
              <a:spLocks noChangeShapeType="1"/>
            </p:cNvSpPr>
            <p:nvPr/>
          </p:nvSpPr>
          <p:spPr bwMode="auto">
            <a:xfrm flipH="1">
              <a:off x="4752" y="144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45090" name="Line 13"/>
            <p:cNvSpPr>
              <a:spLocks noChangeShapeType="1"/>
            </p:cNvSpPr>
            <p:nvPr/>
          </p:nvSpPr>
          <p:spPr bwMode="auto">
            <a:xfrm>
              <a:off x="504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45091" name="Line 14"/>
            <p:cNvSpPr>
              <a:spLocks noChangeShapeType="1"/>
            </p:cNvSpPr>
            <p:nvPr/>
          </p:nvSpPr>
          <p:spPr bwMode="auto">
            <a:xfrm>
              <a:off x="5040" y="1440"/>
              <a:ext cx="28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6950075" y="2909888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Equation" r:id="rId7" imgW="1171513" imgH="304755" progId="Equation.3">
                  <p:embed/>
                </p:oleObj>
              </mc:Choice>
              <mc:Fallback>
                <p:oleObj name="Equation" r:id="rId7" imgW="1171513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2909888"/>
                        <a:ext cx="1181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6" name="Group 16"/>
          <p:cNvGrpSpPr>
            <a:grpSpLocks/>
          </p:cNvGrpSpPr>
          <p:nvPr/>
        </p:nvGrpSpPr>
        <p:grpSpPr bwMode="auto">
          <a:xfrm>
            <a:off x="7791450" y="3227388"/>
            <a:ext cx="609600" cy="381000"/>
            <a:chOff x="5184" y="1872"/>
            <a:chExt cx="384" cy="240"/>
          </a:xfrm>
        </p:grpSpPr>
        <p:sp>
          <p:nvSpPr>
            <p:cNvPr id="45087" name="Line 17"/>
            <p:cNvSpPr>
              <a:spLocks noChangeShapeType="1"/>
            </p:cNvSpPr>
            <p:nvPr/>
          </p:nvSpPr>
          <p:spPr bwMode="auto">
            <a:xfrm flipH="1">
              <a:off x="5184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45088" name="Line 18"/>
            <p:cNvSpPr>
              <a:spLocks noChangeShapeType="1"/>
            </p:cNvSpPr>
            <p:nvPr/>
          </p:nvSpPr>
          <p:spPr bwMode="auto">
            <a:xfrm>
              <a:off x="5376" y="18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7753350" y="3671888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Equation" r:id="rId9" imgW="714363" imgH="304755" progId="Equation.3">
                  <p:embed/>
                </p:oleObj>
              </mc:Choice>
              <mc:Fallback>
                <p:oleObj name="Equation" r:id="rId9" imgW="714363" imgH="304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3671888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1330325" y="2693988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Equation" r:id="rId11" imgW="714363" imgH="838144" progId="Equation.3">
                  <p:embed/>
                </p:oleObj>
              </mc:Choice>
              <mc:Fallback>
                <p:oleObj name="Equation" r:id="rId11" imgW="714363" imgH="8381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693988"/>
                        <a:ext cx="72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2082800" y="2879725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Equation" r:id="rId13" imgW="371501" imgH="438102" progId="Equation.3">
                  <p:embed/>
                </p:oleObj>
              </mc:Choice>
              <mc:Fallback>
                <p:oleObj name="Equation" r:id="rId13" imgW="371501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879725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2497138" y="2886075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15" imgW="781099" imgH="438102" progId="Equation.3">
                  <p:embed/>
                </p:oleObj>
              </mc:Choice>
              <mc:Fallback>
                <p:oleObj name="Equation" r:id="rId15" imgW="781099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886075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3308350" y="2846388"/>
          <a:ext cx="5429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17" imgW="533341" imgH="438102" progId="Equation.DSMT4">
                  <p:embed/>
                </p:oleObj>
              </mc:Choice>
              <mc:Fallback>
                <p:oleObj name="Equation" r:id="rId17" imgW="533341" imgH="4381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846388"/>
                        <a:ext cx="5429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4067175" y="2708275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19" imgW="714363" imgH="914265" progId="Equation.3">
                  <p:embed/>
                </p:oleObj>
              </mc:Choice>
              <mc:Fallback>
                <p:oleObj name="Equation" r:id="rId19" imgW="714363" imgH="9142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708275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4840288" y="286861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21" imgW="371501" imgH="438102" progId="Equation.3">
                  <p:embed/>
                </p:oleObj>
              </mc:Choice>
              <mc:Fallback>
                <p:oleObj name="Equation" r:id="rId21" imgW="371501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2868613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5270500" y="2905125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23" imgW="781099" imgH="438102" progId="Equation.3">
                  <p:embed/>
                </p:oleObj>
              </mc:Choice>
              <mc:Fallback>
                <p:oleObj name="Equation" r:id="rId23" imgW="781099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2905125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6094413" y="2892425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25" imgW="380958" imgH="438102" progId="Equation.3">
                  <p:embed/>
                </p:oleObj>
              </mc:Choice>
              <mc:Fallback>
                <p:oleObj name="Equation" r:id="rId25" imgW="380958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2892425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82600" y="357346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0033CC"/>
                </a:solidFill>
              </a:rPr>
              <a:t>2. </a:t>
            </a:r>
            <a:r>
              <a:rPr kumimoji="1" lang="zh-CN" altLang="en-US">
                <a:solidFill>
                  <a:srgbClr val="0033CC"/>
                </a:solidFill>
              </a:rPr>
              <a:t>全微分形式不变性</a:t>
            </a:r>
          </a:p>
        </p:txBody>
      </p:sp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781050" y="4221163"/>
          <a:ext cx="219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27" imgW="2190642" imgH="438102" progId="Equation.3">
                  <p:embed/>
                </p:oleObj>
              </mc:Choice>
              <mc:Fallback>
                <p:oleObj name="Equation" r:id="rId27" imgW="2190642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221163"/>
                        <a:ext cx="219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914650" y="41783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>
                <a:solidFill>
                  <a:srgbClr val="0033CC"/>
                </a:solidFill>
              </a:rPr>
              <a:t>不论 </a:t>
            </a:r>
            <a:r>
              <a:rPr kumimoji="1" lang="en-US" altLang="zh-CN" b="0" i="1">
                <a:solidFill>
                  <a:srgbClr val="0033CC"/>
                </a:solidFill>
              </a:rPr>
              <a:t>u</a:t>
            </a:r>
            <a:r>
              <a:rPr kumimoji="1" lang="en-US" altLang="zh-CN" b="0">
                <a:solidFill>
                  <a:srgbClr val="0033CC"/>
                </a:solidFill>
              </a:rPr>
              <a:t> , </a:t>
            </a:r>
            <a:r>
              <a:rPr kumimoji="1" lang="en-US" altLang="zh-CN" b="0" i="1">
                <a:solidFill>
                  <a:srgbClr val="0033CC"/>
                </a:solidFill>
              </a:rPr>
              <a:t>v </a:t>
            </a:r>
            <a:r>
              <a:rPr kumimoji="1" lang="zh-CN" altLang="en-US" b="0">
                <a:solidFill>
                  <a:srgbClr val="0033CC"/>
                </a:solidFill>
              </a:rPr>
              <a:t>是自变量还是因变量</a:t>
            </a:r>
            <a:r>
              <a:rPr kumimoji="1" lang="en-US" altLang="zh-CN" b="0">
                <a:solidFill>
                  <a:srgbClr val="0033CC"/>
                </a:solidFill>
              </a:rPr>
              <a:t>,</a:t>
            </a:r>
          </a:p>
        </p:txBody>
      </p:sp>
      <p:sp useBgFill="1">
        <p:nvSpPr>
          <p:cNvPr id="45084" name="Rectangle 31"/>
          <p:cNvSpPr>
            <a:spLocks noChangeArrowheads="1"/>
          </p:cNvSpPr>
          <p:nvPr/>
        </p:nvSpPr>
        <p:spPr bwMode="auto">
          <a:xfrm>
            <a:off x="1314450" y="4773613"/>
            <a:ext cx="48768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1543050" y="4868863"/>
          <a:ext cx="443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29" imgW="4419651" imgH="438102" progId="Equation.3">
                  <p:embed/>
                </p:oleObj>
              </mc:Choice>
              <mc:Fallback>
                <p:oleObj name="Equation" r:id="rId29" imgW="4419651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868863"/>
                        <a:ext cx="443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6877050" y="2160588"/>
            <a:ext cx="16764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80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5" grpId="0" autoUpdateAnimBg="0"/>
      <p:bldP spid="20486" grpId="0" autoUpdateAnimBg="0"/>
      <p:bldP spid="20487" grpId="0" autoUpdateAnimBg="0"/>
      <p:bldP spid="20488" grpId="0" autoUpdateAnimBg="0"/>
      <p:bldP spid="20508" grpId="0" autoUpdateAnimBg="0"/>
      <p:bldP spid="2051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P291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4.</a:t>
            </a:r>
          </a:p>
          <a:p>
            <a:r>
              <a:rPr lang="en-US" altLang="zh-CN" smtClean="0"/>
              <a:t>6.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A3D82C-0673-4B6C-8AC3-883B279DB712}" type="datetime1">
              <a:rPr lang="zh-CN" altLang="en-US" smtClean="0">
                <a:solidFill>
                  <a:srgbClr val="0033CC"/>
                </a:solidFill>
              </a:rPr>
              <a:pPr>
                <a:defRPr/>
              </a:pPr>
              <a:t>2017/12/26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DC886-1030-4DBF-9942-F0D385D6E1DE}" type="slidenum">
              <a:rPr lang="en-US" altLang="zh-CN" smtClean="0">
                <a:solidFill>
                  <a:srgbClr val="0033CC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DC36-D7C4-4C43-A3DE-46E89CEE96E1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13">
              <a:solidFill>
                <a:srgbClr val="000000"/>
              </a:solidFill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557135" y="4436937"/>
          <a:ext cx="3526266" cy="209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r:id="rId3" imgW="1410629" imgH="838881" progId="Equation.3">
                  <p:embed/>
                </p:oleObj>
              </mc:Choice>
              <mc:Fallback>
                <p:oleObj r:id="rId3" imgW="1410629" imgH="8388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135" y="4436937"/>
                        <a:ext cx="3526266" cy="2097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31388" y="404026"/>
            <a:ext cx="77757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000" b="1" dirty="0">
                <a:solidFill>
                  <a:srgbClr val="000000"/>
                </a:solidFill>
                <a:latin typeface="+mn-ea"/>
                <a:ea typeface="+mn-ea"/>
              </a:rPr>
              <a:t>1.</a:t>
            </a:r>
            <a:r>
              <a:rPr lang="zh-CN" altLang="zh-CN" sz="4000" b="1" dirty="0">
                <a:solidFill>
                  <a:srgbClr val="00B050"/>
                </a:solidFill>
                <a:latin typeface="+mn-ea"/>
                <a:ea typeface="+mn-ea"/>
              </a:rPr>
              <a:t>复合函数微分法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659191" y="1515937"/>
          <a:ext cx="7919357" cy="289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r:id="rId5" imgW="3162617" imgH="1156017" progId="Equation.3">
                  <p:embed/>
                </p:oleObj>
              </mc:Choice>
              <mc:Fallback>
                <p:oleObj r:id="rId5" imgW="3162617" imgH="1156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91" y="1515937"/>
                        <a:ext cx="7919357" cy="2894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4"/>
          <p:cNvSpPr>
            <a:spLocks noChangeShapeType="1"/>
          </p:cNvSpPr>
          <p:nvPr/>
        </p:nvSpPr>
        <p:spPr bwMode="auto">
          <a:xfrm rot="1080000" flipH="1">
            <a:off x="6899275" y="5106988"/>
            <a:ext cx="255588" cy="4889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ea typeface="楷体_GB2312" pitchFamily="1" charset="-122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7218363" y="5156200"/>
            <a:ext cx="3810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ea typeface="楷体_GB2312" pitchFamily="1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rot="1076418" flipH="1">
            <a:off x="7315200" y="4383088"/>
            <a:ext cx="269875" cy="517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ea typeface="楷体_GB2312" pitchFamily="1" charset="-122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661275" y="4456113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ea typeface="楷体_GB2312" pitchFamily="1" charset="-122"/>
            </a:endParaRPr>
          </a:p>
        </p:txBody>
      </p:sp>
      <p:graphicFrame>
        <p:nvGraphicFramePr>
          <p:cNvPr id="13" name="Object 30"/>
          <p:cNvGraphicFramePr>
            <a:graphicFrameLocks noChangeAspect="1"/>
          </p:cNvGraphicFramePr>
          <p:nvPr/>
        </p:nvGraphicFramePr>
        <p:xfrm>
          <a:off x="7508875" y="40878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公式" r:id="rId7" imgW="114287" imgH="114182" progId="Equation.3">
                  <p:embed/>
                </p:oleObj>
              </mc:Choice>
              <mc:Fallback>
                <p:oleObj name="公式" r:id="rId7" imgW="11428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75" y="408781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/>
        </p:nvGraphicFramePr>
        <p:xfrm>
          <a:off x="7204075" y="4837113"/>
          <a:ext cx="1050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公式" r:id="rId9" imgW="409597" imgH="152512" progId="Equation.3">
                  <p:embed/>
                </p:oleObj>
              </mc:Choice>
              <mc:Fallback>
                <p:oleObj name="公式" r:id="rId9" imgW="409597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075" y="4837113"/>
                        <a:ext cx="10509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8"/>
          <p:cNvGraphicFramePr>
            <a:graphicFrameLocks noChangeAspect="1"/>
          </p:cNvGraphicFramePr>
          <p:nvPr/>
        </p:nvGraphicFramePr>
        <p:xfrm>
          <a:off x="6746875" y="5535613"/>
          <a:ext cx="20447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公式" r:id="rId11" imgW="800011" imgH="152512" progId="Equation.3">
                  <p:embed/>
                </p:oleObj>
              </mc:Choice>
              <mc:Fallback>
                <p:oleObj name="公式" r:id="rId11" imgW="800011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5535613"/>
                        <a:ext cx="20447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52"/>
          <p:cNvSpPr>
            <a:spLocks noChangeShapeType="1"/>
          </p:cNvSpPr>
          <p:nvPr/>
        </p:nvSpPr>
        <p:spPr bwMode="auto">
          <a:xfrm rot="1080000" flipH="1">
            <a:off x="7786688" y="5106988"/>
            <a:ext cx="255587" cy="48895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ea typeface="楷体_GB2312" pitchFamily="1" charset="-122"/>
            </a:endParaRPr>
          </a:p>
        </p:txBody>
      </p:sp>
      <p:sp>
        <p:nvSpPr>
          <p:cNvPr id="17" name="Line 53"/>
          <p:cNvSpPr>
            <a:spLocks noChangeShapeType="1"/>
          </p:cNvSpPr>
          <p:nvPr/>
        </p:nvSpPr>
        <p:spPr bwMode="auto">
          <a:xfrm>
            <a:off x="8154988" y="5156200"/>
            <a:ext cx="381000" cy="3810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ea typeface="楷体_GB2312" pitchFamily="1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34175" y="4050762"/>
            <a:ext cx="2057400" cy="2057400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60487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9BAA-9A83-4F79-88A8-BA7078B80E53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044222" y="2636762"/>
          <a:ext cx="56832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r:id="rId3" imgW="2272631" imgH="812764" progId="Equation.3">
                  <p:embed/>
                </p:oleObj>
              </mc:Choice>
              <mc:Fallback>
                <p:oleObj r:id="rId3" imgW="2272631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222" y="2636762"/>
                        <a:ext cx="568325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974171" y="1125361"/>
          <a:ext cx="6794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r:id="rId5" imgW="2718117" imgH="457517" progId="Equation.3">
                  <p:embed/>
                </p:oleObj>
              </mc:Choice>
              <mc:Fallback>
                <p:oleObj r:id="rId5" imgW="27181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171" y="1125361"/>
                        <a:ext cx="6794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Grp="1" noChangeAspect="1"/>
          </p:cNvGraphicFramePr>
          <p:nvPr>
            <p:ph/>
          </p:nvPr>
        </p:nvGraphicFramePr>
        <p:xfrm>
          <a:off x="5651500" y="4797274"/>
          <a:ext cx="2641802" cy="81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r:id="rId7" imgW="990487" imgH="304985" progId="Equation.3">
                  <p:embed/>
                </p:oleObj>
              </mc:Choice>
              <mc:Fallback>
                <p:oleObj r:id="rId7" imgW="990487" imgH="3049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97274"/>
                        <a:ext cx="2641802" cy="812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1539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2954-F995-49B2-9C74-B9EEF2C265EF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396119" y="692452"/>
          <a:ext cx="8477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r:id="rId3" imgW="3391217" imgH="457517" progId="Equation.3">
                  <p:embed/>
                </p:oleObj>
              </mc:Choice>
              <mc:Fallback>
                <p:oleObj r:id="rId3" imgW="33912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19" y="692452"/>
                        <a:ext cx="84772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59262" y="1989163"/>
          <a:ext cx="37449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r:id="rId5" imgW="1497617" imgH="203341" progId="Equation.3">
                  <p:embed/>
                </p:oleObj>
              </mc:Choice>
              <mc:Fallback>
                <p:oleObj r:id="rId5" imgW="1497617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262" y="1989163"/>
                        <a:ext cx="3744988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4556" y="2997099"/>
          <a:ext cx="6315730" cy="98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r:id="rId7" imgW="2513826" imgH="393846" progId="Equation.3">
                  <p:embed/>
                </p:oleObj>
              </mc:Choice>
              <mc:Fallback>
                <p:oleObj r:id="rId7" imgW="251382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6" y="2997099"/>
                        <a:ext cx="6315730" cy="988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42445" y="4436937"/>
          <a:ext cx="6318754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r:id="rId9" imgW="2526521" imgH="444624" progId="Equation.3">
                  <p:embed/>
                </p:oleObj>
              </mc:Choice>
              <mc:Fallback>
                <p:oleObj r:id="rId9" imgW="252652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445" y="4436937"/>
                        <a:ext cx="6318754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1654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4D32F-C862-47A6-AAC9-78AFE37C65D5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752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9417" y="3357436"/>
          <a:ext cx="6487079" cy="9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r:id="rId3" imgW="2589993" imgH="393846" progId="Equation.3">
                  <p:embed/>
                </p:oleObj>
              </mc:Choice>
              <mc:Fallback>
                <p:oleObj r:id="rId3" imgW="258999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417" y="3357436"/>
                        <a:ext cx="6487079" cy="9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8135" y="189492"/>
          <a:ext cx="6317746" cy="1110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r:id="rId5" imgW="2526521" imgH="444624" progId="Equation.3">
                  <p:embed/>
                </p:oleObj>
              </mc:Choice>
              <mc:Fallback>
                <p:oleObj r:id="rId5" imgW="252652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35" y="189492"/>
                        <a:ext cx="6317746" cy="1110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1262441" y="4724199"/>
          <a:ext cx="6467424" cy="9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r:id="rId7" imgW="2589993" imgH="393846" progId="Equation.3">
                  <p:embed/>
                </p:oleObj>
              </mc:Choice>
              <mc:Fallback>
                <p:oleObj r:id="rId7" imgW="258999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441" y="4724199"/>
                        <a:ext cx="6467424" cy="9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751" y="1557262"/>
          <a:ext cx="4451551" cy="11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r:id="rId9" imgW="1778317" imgH="457517" progId="Equation.3">
                  <p:embed/>
                </p:oleObj>
              </mc:Choice>
              <mc:Fallback>
                <p:oleObj r:id="rId9" imgW="17783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1557262"/>
                        <a:ext cx="4451551" cy="11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15240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6719-FA2F-43F7-8E12-A9D5CE85FD0E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395111" y="4797274"/>
          <a:ext cx="8282214" cy="6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r:id="rId3" imgW="3310707" imgH="266670" progId="Equation.3">
                  <p:embed/>
                </p:oleObj>
              </mc:Choice>
              <mc:Fallback>
                <p:oleObj r:id="rId3" imgW="3310707" imgH="2666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11" y="4797274"/>
                        <a:ext cx="8282214" cy="6652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115786" y="1413127"/>
          <a:ext cx="6410476" cy="69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r:id="rId5" imgW="2565717" imgH="279717" progId="Equation.3">
                  <p:embed/>
                </p:oleObj>
              </mc:Choice>
              <mc:Fallback>
                <p:oleObj r:id="rId5" imgW="2565717" imgH="27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786" y="1413127"/>
                        <a:ext cx="6410476" cy="696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19227" y="549325"/>
          <a:ext cx="8580059" cy="4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r:id="rId7" imgW="3716578" imgH="215936" progId="Equation.3">
                  <p:embed/>
                </p:oleObj>
              </mc:Choice>
              <mc:Fallback>
                <p:oleObj r:id="rId7" imgW="3716578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27" y="549325"/>
                        <a:ext cx="8580059" cy="4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1155600" y="2997099"/>
          <a:ext cx="6473976" cy="6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r:id="rId9" imgW="2591117" imgH="279717" progId="Equation.3">
                  <p:embed/>
                </p:oleObj>
              </mc:Choice>
              <mc:Fallback>
                <p:oleObj r:id="rId9" imgW="2591117" imgH="27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00" y="2997099"/>
                        <a:ext cx="6473976" cy="6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250976" y="2204861"/>
          <a:ext cx="8608786" cy="4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r:id="rId11" imgW="3729262" imgH="215936" progId="Equation.3">
                  <p:embed/>
                </p:oleObj>
              </mc:Choice>
              <mc:Fallback>
                <p:oleObj r:id="rId11" imgW="3729262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6" y="2204861"/>
                        <a:ext cx="8608786" cy="4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92202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51FA-45B4-4BE8-8144-9105963C0CD5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69699" y="1700389"/>
          <a:ext cx="2186718" cy="9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r:id="rId3" imgW="876617" imgH="394017" progId="Equation.3">
                  <p:embed/>
                </p:oleObj>
              </mc:Choice>
              <mc:Fallback>
                <p:oleObj r:id="rId3" imgW="8766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99" y="1700389"/>
                        <a:ext cx="2186718" cy="982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0151" y="333627"/>
          <a:ext cx="6306659" cy="110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r:id="rId5" imgW="2526521" imgH="444624" progId="Equation.3">
                  <p:embed/>
                </p:oleObj>
              </mc:Choice>
              <mc:Fallback>
                <p:oleObj r:id="rId5" imgW="252652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51" y="333627"/>
                        <a:ext cx="6306659" cy="1109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4556" y="3069167"/>
          <a:ext cx="8346218" cy="228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r:id="rId7" imgW="3340417" imgH="914717" progId="Equation.3">
                  <p:embed/>
                </p:oleObj>
              </mc:Choice>
              <mc:Fallback>
                <p:oleObj r:id="rId7" imgW="33404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6" y="3069167"/>
                        <a:ext cx="8346218" cy="2284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3060095" y="1700389"/>
          <a:ext cx="2124730" cy="9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r:id="rId9" imgW="851217" imgH="394017" progId="Equation.3">
                  <p:embed/>
                </p:oleObj>
              </mc:Choice>
              <mc:Fallback>
                <p:oleObj r:id="rId9" imgW="8512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095" y="1700389"/>
                        <a:ext cx="2124730" cy="982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508877" y="1773465"/>
          <a:ext cx="3300488" cy="82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r:id="rId11" imgW="1321117" imgH="330517" progId="Equation.3">
                  <p:embed/>
                </p:oleObj>
              </mc:Choice>
              <mc:Fallback>
                <p:oleObj r:id="rId11" imgW="1321117" imgH="330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877" y="1773465"/>
                        <a:ext cx="3300488" cy="82499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22315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AFC6-77B0-456E-BA57-E75D8B35141C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1059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24556" y="1413127"/>
          <a:ext cx="7933468" cy="158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r:id="rId3" imgW="3377051" imgH="673125" progId="Equation.3">
                  <p:embed/>
                </p:oleObj>
              </mc:Choice>
              <mc:Fallback>
                <p:oleObj r:id="rId3" imgW="3377051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6" y="1413127"/>
                        <a:ext cx="7933468" cy="1580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4623" y="333627"/>
          <a:ext cx="5259917" cy="98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r:id="rId5" imgW="2107602" imgH="393846" progId="Equation.3">
                  <p:embed/>
                </p:oleObj>
              </mc:Choice>
              <mc:Fallback>
                <p:oleObj r:id="rId5" imgW="210760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23" y="333627"/>
                        <a:ext cx="5259917" cy="98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8187" y="5013477"/>
          <a:ext cx="3122587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r:id="rId7" imgW="1561739" imgH="393846" progId="Equation.3">
                  <p:embed/>
                </p:oleObj>
              </mc:Choice>
              <mc:Fallback>
                <p:oleObj r:id="rId7" imgW="156173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7" y="5013477"/>
                        <a:ext cx="3122587" cy="78719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324555" y="3500563"/>
          <a:ext cx="8529159" cy="78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r:id="rId9" imgW="4265666" imgH="393846" progId="Equation.3">
                  <p:embed/>
                </p:oleObj>
              </mc:Choice>
              <mc:Fallback>
                <p:oleObj r:id="rId9" imgW="426566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5" y="3500563"/>
                        <a:ext cx="8529159" cy="78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572000" y="5013477"/>
          <a:ext cx="4011587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r:id="rId11" imgW="2006917" imgH="419417" progId="Equation.3">
                  <p:embed/>
                </p:oleObj>
              </mc:Choice>
              <mc:Fallback>
                <p:oleObj r:id="rId11" imgW="20069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13477"/>
                        <a:ext cx="4011587" cy="8380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5619750" y="1268992"/>
          <a:ext cx="3524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r:id="rId13" imgW="1410629" imgH="457716" progId="Equation.3">
                  <p:embed/>
                </p:oleObj>
              </mc:Choice>
              <mc:Fallback>
                <p:oleObj r:id="rId13" imgW="1410629" imgH="4577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1268992"/>
                        <a:ext cx="3524250" cy="114300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37503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516</Words>
  <Application>Microsoft Office PowerPoint</Application>
  <PresentationFormat>全屏显示(4:3)</PresentationFormat>
  <Paragraphs>130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仿宋_GB2312</vt:lpstr>
      <vt:lpstr>华文行楷</vt:lpstr>
      <vt:lpstr>楷体_GB2312</vt:lpstr>
      <vt:lpstr>宋体</vt:lpstr>
      <vt:lpstr>Arial</vt:lpstr>
      <vt:lpstr>Calibri</vt:lpstr>
      <vt:lpstr>Times New Roman</vt:lpstr>
      <vt:lpstr>Wingdings</vt:lpstr>
      <vt:lpstr>古瓶荷花</vt:lpstr>
      <vt:lpstr>1_古瓶荷花</vt:lpstr>
      <vt:lpstr>默认设计模板</vt:lpstr>
      <vt:lpstr>1_默认设计模板</vt:lpstr>
      <vt:lpstr>Equation</vt:lpstr>
      <vt:lpstr>Microsoft 公式 3.0</vt:lpstr>
      <vt:lpstr>公式</vt:lpstr>
      <vt:lpstr>文档</vt:lpstr>
      <vt:lpstr>第五节  多元复合函数的求导法则</vt:lpstr>
      <vt:lpstr>复习引入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2.全导数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二、全微分的形式不变性</vt:lpstr>
      <vt:lpstr>PowerPoint 演示文稿</vt:lpstr>
      <vt:lpstr>PowerPoint 演示文稿</vt:lpstr>
      <vt:lpstr>PowerPoint 演示文稿</vt:lpstr>
      <vt:lpstr>PowerPoint 演示文稿</vt:lpstr>
      <vt:lpstr>内容小结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 多元复合函数的求导法则</dc:title>
  <dc:creator>Lingli Xie</dc:creator>
  <cp:lastModifiedBy>Lingli Xie</cp:lastModifiedBy>
  <cp:revision>13</cp:revision>
  <dcterms:created xsi:type="dcterms:W3CDTF">2017-12-25T02:04:41Z</dcterms:created>
  <dcterms:modified xsi:type="dcterms:W3CDTF">2017-12-26T14:02:28Z</dcterms:modified>
</cp:coreProperties>
</file>