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313" r:id="rId2"/>
    <p:sldId id="385" r:id="rId3"/>
    <p:sldId id="389" r:id="rId4"/>
    <p:sldId id="390" r:id="rId5"/>
    <p:sldId id="391" r:id="rId6"/>
    <p:sldId id="392" r:id="rId7"/>
    <p:sldId id="393" r:id="rId8"/>
    <p:sldId id="394" r:id="rId9"/>
    <p:sldId id="395" r:id="rId10"/>
    <p:sldId id="387" r:id="rId11"/>
    <p:sldId id="386" r:id="rId12"/>
    <p:sldId id="388" r:id="rId13"/>
    <p:sldId id="338" r:id="rId14"/>
    <p:sldId id="339" r:id="rId15"/>
    <p:sldId id="340" r:id="rId16"/>
    <p:sldId id="380" r:id="rId17"/>
    <p:sldId id="381" r:id="rId18"/>
    <p:sldId id="382" r:id="rId19"/>
    <p:sldId id="342" r:id="rId20"/>
    <p:sldId id="343" r:id="rId21"/>
    <p:sldId id="344" r:id="rId22"/>
    <p:sldId id="345" r:id="rId23"/>
    <p:sldId id="346" r:id="rId24"/>
    <p:sldId id="347" r:id="rId25"/>
    <p:sldId id="348" r:id="rId26"/>
    <p:sldId id="349" r:id="rId27"/>
    <p:sldId id="383" r:id="rId28"/>
    <p:sldId id="384"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72" r:id="rId45"/>
    <p:sldId id="373" r:id="rId46"/>
    <p:sldId id="374" r:id="rId47"/>
    <p:sldId id="375" r:id="rId48"/>
    <p:sldId id="376" r:id="rId49"/>
    <p:sldId id="369" r:id="rId50"/>
    <p:sldId id="371" r:id="rId51"/>
    <p:sldId id="370" r:id="rId52"/>
    <p:sldId id="367" r:id="rId5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00"/>
    <a:srgbClr val="F1F1F1"/>
    <a:srgbClr val="FF00FF"/>
    <a:srgbClr val="FFFFFF"/>
    <a:srgbClr val="792B25"/>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2232" autoAdjust="0"/>
  </p:normalViewPr>
  <p:slideViewPr>
    <p:cSldViewPr>
      <p:cViewPr varScale="1">
        <p:scale>
          <a:sx n="83" d="100"/>
          <a:sy n="83" d="100"/>
        </p:scale>
        <p:origin x="1428"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9.wmf"/><Relationship Id="rId4" Type="http://schemas.openxmlformats.org/officeDocument/2006/relationships/image" Target="../media/image8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9"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0.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09.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8.wmf"/><Relationship Id="rId7" Type="http://schemas.openxmlformats.org/officeDocument/2006/relationships/image" Target="../media/image121.wmf"/><Relationship Id="rId2" Type="http://schemas.openxmlformats.org/officeDocument/2006/relationships/image" Target="../media/image117.wmf"/><Relationship Id="rId1" Type="http://schemas.openxmlformats.org/officeDocument/2006/relationships/image" Target="../media/image109.wmf"/><Relationship Id="rId6" Type="http://schemas.openxmlformats.org/officeDocument/2006/relationships/image" Target="../media/image120.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12.wmf"/><Relationship Id="rId9" Type="http://schemas.openxmlformats.org/officeDocument/2006/relationships/image" Target="../media/image12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12" Type="http://schemas.openxmlformats.org/officeDocument/2006/relationships/image" Target="../media/image143.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36.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34.wmf"/><Relationship Id="rId7" Type="http://schemas.openxmlformats.org/officeDocument/2006/relationships/image" Target="../media/image144.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10" Type="http://schemas.openxmlformats.org/officeDocument/2006/relationships/image" Target="../media/image147.wmf"/><Relationship Id="rId4" Type="http://schemas.openxmlformats.org/officeDocument/2006/relationships/image" Target="../media/image135.wmf"/><Relationship Id="rId9" Type="http://schemas.openxmlformats.org/officeDocument/2006/relationships/image" Target="../media/image1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4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49.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image" Target="../media/image171.wmf"/><Relationship Id="rId3" Type="http://schemas.openxmlformats.org/officeDocument/2006/relationships/image" Target="../media/image135.wmf"/><Relationship Id="rId7" Type="http://schemas.openxmlformats.org/officeDocument/2006/relationships/image" Target="../media/image145.wmf"/><Relationship Id="rId12" Type="http://schemas.openxmlformats.org/officeDocument/2006/relationships/image" Target="../media/image170.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44.wmf"/><Relationship Id="rId11" Type="http://schemas.openxmlformats.org/officeDocument/2006/relationships/image" Target="../media/image169.wmf"/><Relationship Id="rId5" Type="http://schemas.openxmlformats.org/officeDocument/2006/relationships/image" Target="../media/image137.wmf"/><Relationship Id="rId10" Type="http://schemas.openxmlformats.org/officeDocument/2006/relationships/image" Target="../media/image168.wmf"/><Relationship Id="rId4" Type="http://schemas.openxmlformats.org/officeDocument/2006/relationships/image" Target="../media/image136.wmf"/><Relationship Id="rId9" Type="http://schemas.openxmlformats.org/officeDocument/2006/relationships/image" Target="../media/image16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35.wmf"/><Relationship Id="rId7" Type="http://schemas.openxmlformats.org/officeDocument/2006/relationships/image" Target="../media/image145.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44.wmf"/><Relationship Id="rId5" Type="http://schemas.openxmlformats.org/officeDocument/2006/relationships/image" Target="../media/image137.wmf"/><Relationship Id="rId4" Type="http://schemas.openxmlformats.org/officeDocument/2006/relationships/image" Target="../media/image136.wmf"/><Relationship Id="rId9" Type="http://schemas.openxmlformats.org/officeDocument/2006/relationships/image" Target="../media/image17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 Id="rId9" Type="http://schemas.openxmlformats.org/officeDocument/2006/relationships/image" Target="../media/image19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1.wmf"/><Relationship Id="rId2" Type="http://schemas.openxmlformats.org/officeDocument/2006/relationships/image" Target="../media/image42.wmf"/><Relationship Id="rId1" Type="http://schemas.openxmlformats.org/officeDocument/2006/relationships/image" Target="../media/image47.wmf"/><Relationship Id="rId6" Type="http://schemas.openxmlformats.org/officeDocument/2006/relationships/image" Target="../media/image43.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3" Type="http://schemas.openxmlformats.org/officeDocument/2006/relationships/image" Target="../media/image54.wmf"/><Relationship Id="rId7" Type="http://schemas.openxmlformats.org/officeDocument/2006/relationships/image" Target="../media/image58.wmf"/><Relationship Id="rId12" Type="http://schemas.openxmlformats.org/officeDocument/2006/relationships/image" Target="../media/image63.wmf"/><Relationship Id="rId2" Type="http://schemas.openxmlformats.org/officeDocument/2006/relationships/image" Target="../media/image53.wmf"/><Relationship Id="rId16" Type="http://schemas.openxmlformats.org/officeDocument/2006/relationships/image" Target="../media/image67.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5" Type="http://schemas.openxmlformats.org/officeDocument/2006/relationships/image" Target="../media/image6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 Id="rId14"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99A30564-7FF9-49A0-9F9E-92E7B67135A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为摆平（</a:t>
            </a:r>
            <a:r>
              <a:rPr lang="en-US" altLang="zh-CN" dirty="0" smtClean="0"/>
              <a:t>E</a:t>
            </a:r>
            <a:r>
              <a:rPr lang="zh-CN" altLang="en-US" dirty="0" smtClean="0"/>
              <a:t>、</a:t>
            </a:r>
            <a:r>
              <a:rPr lang="en-US" altLang="zh-CN" dirty="0" smtClean="0"/>
              <a:t>H</a:t>
            </a:r>
            <a:r>
              <a:rPr lang="zh-CN" altLang="en-US" dirty="0" smtClean="0"/>
              <a:t>）两者的对称地位。</a:t>
            </a:r>
            <a:endParaRPr lang="zh-CN" altLang="en-US" dirty="0"/>
          </a:p>
        </p:txBody>
      </p:sp>
      <p:sp>
        <p:nvSpPr>
          <p:cNvPr id="4" name="灯片编号占位符 3"/>
          <p:cNvSpPr>
            <a:spLocks noGrp="1"/>
          </p:cNvSpPr>
          <p:nvPr>
            <p:ph type="sldNum" sz="quarter" idx="10"/>
          </p:nvPr>
        </p:nvSpPr>
        <p:spPr/>
        <p:txBody>
          <a:bodyPr/>
          <a:lstStyle/>
          <a:p>
            <a:pPr>
              <a:defRPr/>
            </a:pPr>
            <a:fld id="{78FF4692-EC93-44EE-9751-4EBCDFE856FD}" type="slidenum">
              <a:rPr lang="en-US" altLang="zh-CN" smtClean="0"/>
              <a:pPr>
                <a:defRPr/>
              </a:pPr>
              <a:t>9</a:t>
            </a:fld>
            <a:endParaRPr lang="en-US" altLang="zh-CN"/>
          </a:p>
        </p:txBody>
      </p:sp>
    </p:spTree>
    <p:extLst>
      <p:ext uri="{BB962C8B-B14F-4D97-AF65-F5344CB8AC3E}">
        <p14:creationId xmlns:p14="http://schemas.microsoft.com/office/powerpoint/2010/main" val="353016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http://course.sdu.edu.cn/G2S/PublicWindow/ViewHomework3.aspx?ID=6781&amp;type=1</a:t>
            </a:r>
            <a:endParaRPr lang="zh-CN" altLang="en-US" dirty="0"/>
          </a:p>
        </p:txBody>
      </p:sp>
      <p:sp>
        <p:nvSpPr>
          <p:cNvPr id="4" name="灯片编号占位符 3"/>
          <p:cNvSpPr>
            <a:spLocks noGrp="1"/>
          </p:cNvSpPr>
          <p:nvPr>
            <p:ph type="sldNum" sz="quarter" idx="10"/>
          </p:nvPr>
        </p:nvSpPr>
        <p:spPr/>
        <p:txBody>
          <a:bodyPr/>
          <a:lstStyle/>
          <a:p>
            <a:pPr>
              <a:defRPr/>
            </a:pPr>
            <a:fld id="{99A30564-7FF9-49A0-9F9E-92E7B67135A5}" type="slidenum">
              <a:rPr lang="en-US" altLang="zh-CN" smtClean="0"/>
              <a:pPr>
                <a:defRPr/>
              </a:pPr>
              <a:t>27</a:t>
            </a:fld>
            <a:endParaRPr lang="en-US" altLang="zh-CN"/>
          </a:p>
        </p:txBody>
      </p:sp>
    </p:spTree>
    <p:extLst>
      <p:ext uri="{BB962C8B-B14F-4D97-AF65-F5344CB8AC3E}">
        <p14:creationId xmlns:p14="http://schemas.microsoft.com/office/powerpoint/2010/main" val="340179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http://course.sdu.edu.cn/G2S/PublicWindow/ViewHomework3.aspx?ID=6781&amp;type=1</a:t>
            </a:r>
            <a:endParaRPr lang="zh-CN" altLang="en-US" dirty="0"/>
          </a:p>
        </p:txBody>
      </p:sp>
      <p:sp>
        <p:nvSpPr>
          <p:cNvPr id="4" name="灯片编号占位符 3"/>
          <p:cNvSpPr>
            <a:spLocks noGrp="1"/>
          </p:cNvSpPr>
          <p:nvPr>
            <p:ph type="sldNum" sz="quarter" idx="10"/>
          </p:nvPr>
        </p:nvSpPr>
        <p:spPr/>
        <p:txBody>
          <a:bodyPr/>
          <a:lstStyle/>
          <a:p>
            <a:pPr>
              <a:defRPr/>
            </a:pPr>
            <a:fld id="{99A30564-7FF9-49A0-9F9E-92E7B67135A5}" type="slidenum">
              <a:rPr lang="en-US" altLang="zh-CN" smtClean="0"/>
              <a:pPr>
                <a:defRPr/>
              </a:pPr>
              <a:t>28</a:t>
            </a:fld>
            <a:endParaRPr lang="en-US" altLang="zh-CN"/>
          </a:p>
        </p:txBody>
      </p:sp>
    </p:spTree>
    <p:extLst>
      <p:ext uri="{BB962C8B-B14F-4D97-AF65-F5344CB8AC3E}">
        <p14:creationId xmlns:p14="http://schemas.microsoft.com/office/powerpoint/2010/main" val="25974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两个函数相等则要求这两个函数的泰勒展开的各阶皆相等。</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1DBF5D-D32E-487A-810D-AD63DA0932DE}" type="slidenum">
              <a:rPr lang="en-US" altLang="zh-CN"/>
              <a:pPr>
                <a:spcBef>
                  <a:spcPct val="0"/>
                </a:spcBef>
              </a:pPr>
              <a:t>30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入射角</a:t>
            </a:r>
            <a:r>
              <a:rPr lang="en-US" altLang="zh-CN" dirty="0" err="1" smtClean="0"/>
              <a:t>i</a:t>
            </a:r>
            <a:r>
              <a:rPr lang="zh-CN" altLang="en-US" dirty="0" smtClean="0"/>
              <a:t>与折射角</a:t>
            </a:r>
            <a:r>
              <a:rPr lang="en-US" altLang="zh-CN" dirty="0" smtClean="0"/>
              <a:t>r</a:t>
            </a:r>
            <a:r>
              <a:rPr lang="zh-CN" altLang="en-US" dirty="0" smtClean="0"/>
              <a:t>的正弦之比</a:t>
            </a:r>
            <a:r>
              <a:rPr lang="en-US" altLang="zh-CN" dirty="0" smtClean="0"/>
              <a:t>n</a:t>
            </a:r>
            <a:r>
              <a:rPr lang="zh-CN" altLang="en-US" dirty="0" smtClean="0"/>
              <a:t>叫做介质的“绝对折射率”，简称“折射率”。它表示光在介质中传播时，介质对光的一种特征。公式</a:t>
            </a:r>
            <a:r>
              <a:rPr lang="en-US" altLang="zh-CN" dirty="0" smtClean="0"/>
              <a:t>n=sin </a:t>
            </a:r>
            <a:r>
              <a:rPr lang="en-US" altLang="zh-CN" dirty="0" err="1" smtClean="0"/>
              <a:t>i</a:t>
            </a:r>
            <a:r>
              <a:rPr lang="en-US" altLang="zh-CN" dirty="0" smtClean="0"/>
              <a:t>/sin r=c/v</a:t>
            </a:r>
            <a:r>
              <a:rPr lang="zh-CN" altLang="en-US" dirty="0" smtClean="0"/>
              <a:t>。</a:t>
            </a:r>
            <a:endParaRPr lang="en-US" altLang="zh-CN" dirty="0" smtClean="0"/>
          </a:p>
          <a:p>
            <a:endParaRPr lang="en-US" altLang="zh-CN" dirty="0" smtClean="0"/>
          </a:p>
          <a:p>
            <a:r>
              <a:rPr lang="zh-CN" altLang="en-US" dirty="0" smtClean="0"/>
              <a:t>据公式</a:t>
            </a:r>
            <a:r>
              <a:rPr lang="en-US" altLang="zh-CN" dirty="0" smtClean="0"/>
              <a:t>n=c/v.</a:t>
            </a:r>
            <a:r>
              <a:rPr lang="zh-CN" altLang="en-US" dirty="0" smtClean="0"/>
              <a:t>其中</a:t>
            </a:r>
            <a:r>
              <a:rPr lang="en-US" altLang="zh-CN" dirty="0" smtClean="0"/>
              <a:t>n</a:t>
            </a:r>
            <a:r>
              <a:rPr lang="zh-CN" altLang="en-US" dirty="0" smtClean="0"/>
              <a:t>为介质的折射率（这是由材料本身性质决定的），</a:t>
            </a:r>
            <a:r>
              <a:rPr lang="en-US" altLang="zh-CN" dirty="0" smtClean="0"/>
              <a:t>c</a:t>
            </a:r>
            <a:r>
              <a:rPr lang="zh-CN" altLang="en-US" dirty="0" smtClean="0"/>
              <a:t>为真空中的光速，</a:t>
            </a:r>
            <a:r>
              <a:rPr lang="en-US" altLang="zh-CN" dirty="0" smtClean="0"/>
              <a:t>v</a:t>
            </a:r>
            <a:r>
              <a:rPr lang="zh-CN" altLang="en-US" dirty="0" smtClean="0"/>
              <a:t>为介质中的光速。因为每一种介质的折射率都不一样，所以光速不一样。</a:t>
            </a:r>
            <a:endParaRPr lang="zh-CN" altLang="en-US" dirty="0"/>
          </a:p>
        </p:txBody>
      </p:sp>
      <p:sp>
        <p:nvSpPr>
          <p:cNvPr id="4" name="灯片编号占位符 3"/>
          <p:cNvSpPr>
            <a:spLocks noGrp="1"/>
          </p:cNvSpPr>
          <p:nvPr>
            <p:ph type="sldNum" sz="quarter" idx="10"/>
          </p:nvPr>
        </p:nvSpPr>
        <p:spPr/>
        <p:txBody>
          <a:bodyPr/>
          <a:lstStyle/>
          <a:p>
            <a:pPr>
              <a:defRPr/>
            </a:pPr>
            <a:fld id="{99A30564-7FF9-49A0-9F9E-92E7B67135A5}" type="slidenum">
              <a:rPr lang="en-US" altLang="zh-CN" smtClean="0"/>
              <a:pPr>
                <a:defRPr/>
              </a:pPr>
              <a:t>31</a:t>
            </a:fld>
            <a:endParaRPr lang="en-US" altLang="zh-CN"/>
          </a:p>
        </p:txBody>
      </p:sp>
    </p:spTree>
    <p:extLst>
      <p:ext uri="{BB962C8B-B14F-4D97-AF65-F5344CB8AC3E}">
        <p14:creationId xmlns:p14="http://schemas.microsoft.com/office/powerpoint/2010/main" val="417130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频率一定时，边值关系不是完全独立的，所以只需考虑两个。</a:t>
            </a:r>
            <a:endParaRPr lang="en-US" altLang="zh-CN" dirty="0" smtClean="0">
              <a:latin typeface="Arial" panose="020B0604020202020204" pitchFamily="34" charset="0"/>
            </a:endParaRPr>
          </a:p>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半波损失</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在</a:t>
            </a:r>
            <a:r>
              <a:rPr lang="en-US" altLang="zh-CN" sz="1200" b="0" i="0" u="none" strike="noStrike" kern="1200" baseline="0" dirty="0" smtClean="0">
                <a:solidFill>
                  <a:schemeClr val="tx1"/>
                </a:solidFill>
                <a:latin typeface="Arial" charset="0"/>
                <a:ea typeface="宋体" pitchFamily="2" charset="-122"/>
                <a:cs typeface="+mn-cs"/>
              </a:rPr>
              <a:t>s</a:t>
            </a:r>
            <a:r>
              <a:rPr lang="zh-CN" altLang="en-US" sz="1200" b="0" i="0" u="none" strike="noStrike" kern="1200" baseline="0" dirty="0" smtClean="0">
                <a:solidFill>
                  <a:schemeClr val="tx1"/>
                </a:solidFill>
                <a:latin typeface="Arial" charset="0"/>
                <a:ea typeface="宋体" pitchFamily="2" charset="-122"/>
                <a:cs typeface="+mn-cs"/>
              </a:rPr>
              <a:t>偏振的反射过程中，当</a:t>
            </a:r>
            <a:r>
              <a:rPr lang="en-US" altLang="zh-CN" sz="1200" b="0" i="1" u="none" strike="noStrike" kern="1200" baseline="0" dirty="0" smtClean="0">
                <a:solidFill>
                  <a:schemeClr val="tx1"/>
                </a:solidFill>
                <a:latin typeface="Arial" charset="0"/>
                <a:ea typeface="宋体" pitchFamily="2" charset="-122"/>
                <a:cs typeface="+mn-cs"/>
              </a:rPr>
              <a:t>emsilong</a:t>
            </a:r>
            <a:r>
              <a:rPr lang="en-US" altLang="zh-CN" sz="1200" b="0" i="0" u="none" strike="noStrike" kern="1200" baseline="0" dirty="0" smtClean="0">
                <a:solidFill>
                  <a:schemeClr val="tx1"/>
                </a:solidFill>
                <a:latin typeface="Arial" charset="0"/>
                <a:ea typeface="宋体" pitchFamily="2" charset="-122"/>
                <a:cs typeface="+mn-cs"/>
              </a:rPr>
              <a:t>2 </a:t>
            </a:r>
            <a:r>
              <a:rPr lang="en-US" altLang="zh-CN" sz="1200" b="0" i="1" u="none" strike="noStrike" kern="1200" baseline="0" dirty="0" smtClean="0">
                <a:solidFill>
                  <a:schemeClr val="tx1"/>
                </a:solidFill>
                <a:latin typeface="Arial" charset="0"/>
                <a:ea typeface="宋体" pitchFamily="2" charset="-122"/>
                <a:cs typeface="+mn-cs"/>
              </a:rPr>
              <a:t>&gt; e</a:t>
            </a:r>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时</a:t>
            </a:r>
            <a:r>
              <a:rPr lang="en-US" altLang="zh-CN" sz="1200" b="0" i="0" u="none" strike="noStrike" kern="1200" baseline="0" dirty="0" smtClean="0">
                <a:solidFill>
                  <a:schemeClr val="tx1"/>
                </a:solidFill>
                <a:latin typeface="Arial" charset="0"/>
                <a:ea typeface="宋体" pitchFamily="2" charset="-122"/>
                <a:cs typeface="+mn-cs"/>
              </a:rPr>
              <a:t>,theta</a:t>
            </a:r>
            <a:r>
              <a:rPr lang="en-US" altLang="zh-CN" sz="1200" b="0" i="1" u="none" strike="noStrike" kern="1200" baseline="0" dirty="0" smtClean="0">
                <a:solidFill>
                  <a:schemeClr val="tx1"/>
                </a:solidFill>
                <a:latin typeface="Arial" charset="0"/>
                <a:ea typeface="宋体" pitchFamily="2" charset="-122"/>
                <a:cs typeface="+mn-cs"/>
              </a:rPr>
              <a:t> &gt; theta’’</a:t>
            </a:r>
            <a:r>
              <a:rPr lang="zh-CN" altLang="en-US" sz="1200" b="0" i="0" u="none" strike="noStrike" kern="1200" baseline="0" dirty="0" smtClean="0">
                <a:solidFill>
                  <a:schemeClr val="tx1"/>
                </a:solidFill>
                <a:latin typeface="Arial" charset="0"/>
                <a:ea typeface="宋体" pitchFamily="2" charset="-122"/>
                <a:cs typeface="+mn-cs"/>
              </a:rPr>
              <a:t>，因此： 在</a:t>
            </a:r>
            <a:r>
              <a:rPr lang="en-US" altLang="zh-CN" sz="1200" b="0" i="0" u="none" strike="noStrike" kern="1200" baseline="0" dirty="0" smtClean="0">
                <a:solidFill>
                  <a:schemeClr val="tx1"/>
                </a:solidFill>
                <a:latin typeface="Arial" charset="0"/>
                <a:ea typeface="宋体" pitchFamily="2" charset="-122"/>
                <a:cs typeface="+mn-cs"/>
              </a:rPr>
              <a:t>s</a:t>
            </a:r>
            <a:r>
              <a:rPr lang="zh-CN" altLang="en-US" sz="1200" b="0" i="0" u="none" strike="noStrike" kern="1200" baseline="0" dirty="0" smtClean="0">
                <a:solidFill>
                  <a:schemeClr val="tx1"/>
                </a:solidFill>
                <a:latin typeface="Arial" charset="0"/>
                <a:ea typeface="宋体" pitchFamily="2" charset="-122"/>
                <a:cs typeface="+mn-cs"/>
              </a:rPr>
              <a:t>偏振的菲涅耳公式</a:t>
            </a:r>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中</a:t>
            </a:r>
            <a:r>
              <a:rPr lang="en-US" altLang="zh-CN" sz="1200" b="0" i="1" u="none" strike="noStrike" kern="1200" baseline="0" dirty="0" smtClean="0">
                <a:solidFill>
                  <a:schemeClr val="tx1"/>
                </a:solidFill>
                <a:latin typeface="Arial" charset="0"/>
                <a:ea typeface="宋体" pitchFamily="2" charset="-122"/>
                <a:cs typeface="+mn-cs"/>
              </a:rPr>
              <a:t>E</a:t>
            </a:r>
            <a:r>
              <a:rPr lang="zh-CN" altLang="en-US" sz="1200" b="0" i="1" u="none" strike="noStrike" kern="1200" baseline="0" dirty="0" smtClean="0">
                <a:solidFill>
                  <a:schemeClr val="tx1"/>
                </a:solidFill>
                <a:latin typeface="Arial" charset="0"/>
                <a:ea typeface="宋体" pitchFamily="2" charset="-122"/>
                <a:cs typeface="+mn-cs"/>
              </a:rPr>
              <a:t>‘</a:t>
            </a:r>
            <a:r>
              <a:rPr lang="en-US" altLang="zh-CN" sz="1200" b="0" i="1" u="none" strike="noStrike" kern="1200" baseline="0" dirty="0" smtClean="0">
                <a:solidFill>
                  <a:schemeClr val="tx1"/>
                </a:solidFill>
                <a:latin typeface="Arial" charset="0"/>
                <a:ea typeface="宋体" pitchFamily="2" charset="-122"/>
                <a:cs typeface="+mn-cs"/>
              </a:rPr>
              <a:t>/E</a:t>
            </a:r>
            <a:r>
              <a:rPr lang="zh-CN" altLang="en-US" sz="1200" b="0" i="1" u="none" strike="noStrike" kern="1200" baseline="0" dirty="0" smtClean="0">
                <a:solidFill>
                  <a:schemeClr val="tx1"/>
                </a:solidFill>
                <a:latin typeface="Arial" charset="0"/>
                <a:ea typeface="宋体" pitchFamily="2" charset="-122"/>
                <a:cs typeface="+mn-cs"/>
              </a:rPr>
              <a:t>为负数。</a:t>
            </a:r>
            <a:r>
              <a:rPr lang="zh-CN" altLang="en-US" sz="1200" b="0" i="0" u="none" strike="noStrike" kern="1200" baseline="0" dirty="0" smtClean="0">
                <a:solidFill>
                  <a:schemeClr val="tx1"/>
                </a:solidFill>
                <a:latin typeface="Arial" charset="0"/>
                <a:ea typeface="宋体" pitchFamily="2" charset="-122"/>
                <a:cs typeface="+mn-cs"/>
              </a:rPr>
              <a:t>即反射波电场与入射波电场反相，这现象称为反射过程的半波损失。</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dirty="0" smtClean="0"/>
              <a:t>波从波疏介质射向波密介质时反射过程中，反射波在离开反射点时的振动方向相对于入射波到达入射点时的振动相差半个周期，这种现象叫做半波损失</a:t>
            </a:r>
            <a:endParaRPr lang="zh-CN" altLang="en-US" dirty="0"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7736D3-3F78-4CF3-BCF4-218619DBFC69}" type="slidenum">
              <a:rPr lang="en-US" altLang="zh-CN"/>
              <a:pPr>
                <a:spcBef>
                  <a:spcPct val="0"/>
                </a:spcBef>
              </a:pPr>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ckground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校徽 copy"/>
          <p:cNvPicPr>
            <a:picLocks noChangeAspect="1" noChangeArrowheads="1"/>
          </p:cNvPicPr>
          <p:nvPr/>
        </p:nvPicPr>
        <p:blipFill>
          <a:blip r:embed="rId3">
            <a:clrChange>
              <a:clrFrom>
                <a:srgbClr val="77BBFA"/>
              </a:clrFrom>
              <a:clrTo>
                <a:srgbClr val="77BBFA">
                  <a:alpha val="0"/>
                </a:srgbClr>
              </a:clrTo>
            </a:clrChange>
            <a:extLst>
              <a:ext uri="{28A0092B-C50C-407E-A947-70E740481C1C}">
                <a14:useLocalDpi xmlns:a14="http://schemas.microsoft.com/office/drawing/2010/main" val="0"/>
              </a:ext>
            </a:extLst>
          </a:blip>
          <a:srcRect/>
          <a:stretch>
            <a:fillRect/>
          </a:stretch>
        </p:blipFill>
        <p:spPr bwMode="auto">
          <a:xfrm>
            <a:off x="685800" y="15240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3"/>
          <p:cNvSpPr>
            <a:spLocks noGrp="1" noChangeArrowheads="1"/>
          </p:cNvSpPr>
          <p:nvPr>
            <p:ph type="ctrTitle"/>
          </p:nvPr>
        </p:nvSpPr>
        <p:spPr>
          <a:xfrm>
            <a:off x="2209800" y="1752600"/>
            <a:ext cx="5562600" cy="1066800"/>
          </a:xfrm>
        </p:spPr>
        <p:txBody>
          <a:bodyPr/>
          <a:lstStyle>
            <a:lvl1pPr>
              <a:defRPr b="0"/>
            </a:lvl1pPr>
          </a:lstStyle>
          <a:p>
            <a:r>
              <a:rPr lang="zh-CN" altLang="en-US"/>
              <a:t>单击此处编辑母版标题样式</a:t>
            </a:r>
          </a:p>
        </p:txBody>
      </p:sp>
      <p:sp>
        <p:nvSpPr>
          <p:cNvPr id="83972" name="Rectangle 4"/>
          <p:cNvSpPr>
            <a:spLocks noGrp="1" noChangeArrowheads="1"/>
          </p:cNvSpPr>
          <p:nvPr>
            <p:ph type="subTitle" idx="1"/>
          </p:nvPr>
        </p:nvSpPr>
        <p:spPr>
          <a:xfrm>
            <a:off x="1905000" y="3429000"/>
            <a:ext cx="4648200" cy="914400"/>
          </a:xfrm>
        </p:spPr>
        <p:txBody>
          <a:bodyPr/>
          <a:lstStyle>
            <a:lvl1pPr marL="0" indent="0" algn="ctr">
              <a:buFontTx/>
              <a:buNone/>
              <a:defRPr b="0">
                <a:latin typeface="Times New Roman" pitchFamily="18" charset="0"/>
              </a:defRPr>
            </a:lvl1pPr>
          </a:lstStyle>
          <a:p>
            <a:r>
              <a:rPr lang="zh-CN" altLang="en-US"/>
              <a:t>单击此处编辑母版副标题样式</a:t>
            </a:r>
          </a:p>
        </p:txBody>
      </p:sp>
      <p:sp>
        <p:nvSpPr>
          <p:cNvPr id="6" name="Rectangle 6"/>
          <p:cNvSpPr>
            <a:spLocks noGrp="1" noChangeArrowheads="1"/>
          </p:cNvSpPr>
          <p:nvPr>
            <p:ph type="ftr" sz="quarter" idx="10"/>
          </p:nvPr>
        </p:nvSpPr>
        <p:spPr bwMode="auto">
          <a:xfrm>
            <a:off x="762000" y="5943600"/>
            <a:ext cx="45720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2000">
                <a:latin typeface="+mj-lt"/>
              </a:defRPr>
            </a:lvl1pPr>
          </a:lstStyle>
          <a:p>
            <a:pPr>
              <a:defRPr/>
            </a:pPr>
            <a:r>
              <a:rPr lang="zh-CN" altLang="en-US"/>
              <a:t>中山大学</a:t>
            </a:r>
          </a:p>
        </p:txBody>
      </p:sp>
    </p:spTree>
    <p:extLst>
      <p:ext uri="{BB962C8B-B14F-4D97-AF65-F5344CB8AC3E}">
        <p14:creationId xmlns:p14="http://schemas.microsoft.com/office/powerpoint/2010/main" val="145472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7AB87F52-E08D-4806-BD0A-01C5B8BB39A9}" type="slidenum">
              <a:rPr lang="en-US" altLang="zh-CN"/>
              <a:pPr>
                <a:defRPr/>
              </a:pPr>
              <a:t>‹#›</a:t>
            </a:fld>
            <a:endParaRPr lang="en-US" altLang="zh-CN"/>
          </a:p>
        </p:txBody>
      </p:sp>
    </p:spTree>
    <p:extLst>
      <p:ext uri="{BB962C8B-B14F-4D97-AF65-F5344CB8AC3E}">
        <p14:creationId xmlns:p14="http://schemas.microsoft.com/office/powerpoint/2010/main" val="7294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867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381000"/>
            <a:ext cx="6019800" cy="5867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1DA093B7-A639-45ED-A613-783412C9BC1B}" type="slidenum">
              <a:rPr lang="en-US" altLang="zh-CN"/>
              <a:pPr>
                <a:defRPr/>
              </a:pPr>
              <a:t>‹#›</a:t>
            </a:fld>
            <a:endParaRPr lang="en-US" altLang="zh-CN"/>
          </a:p>
        </p:txBody>
      </p:sp>
    </p:spTree>
    <p:extLst>
      <p:ext uri="{BB962C8B-B14F-4D97-AF65-F5344CB8AC3E}">
        <p14:creationId xmlns:p14="http://schemas.microsoft.com/office/powerpoint/2010/main" val="81472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73643D3B-9A0C-4FCA-AFA0-71F77CCD76B0}" type="slidenum">
              <a:rPr lang="en-US" altLang="zh-CN"/>
              <a:pPr>
                <a:defRPr/>
              </a:pPr>
              <a:t>‹#›</a:t>
            </a:fld>
            <a:endParaRPr lang="en-US" altLang="zh-CN"/>
          </a:p>
        </p:txBody>
      </p:sp>
    </p:spTree>
    <p:extLst>
      <p:ext uri="{BB962C8B-B14F-4D97-AF65-F5344CB8AC3E}">
        <p14:creationId xmlns:p14="http://schemas.microsoft.com/office/powerpoint/2010/main" val="413402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81B03CCB-BCDC-4933-A5CA-C6E9F07362B7}" type="slidenum">
              <a:rPr lang="en-US" altLang="zh-CN"/>
              <a:pPr>
                <a:defRPr/>
              </a:pPr>
              <a:t>‹#›</a:t>
            </a:fld>
            <a:endParaRPr lang="en-US" altLang="zh-CN"/>
          </a:p>
        </p:txBody>
      </p:sp>
    </p:spTree>
    <p:extLst>
      <p:ext uri="{BB962C8B-B14F-4D97-AF65-F5344CB8AC3E}">
        <p14:creationId xmlns:p14="http://schemas.microsoft.com/office/powerpoint/2010/main" val="416341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7B05E299-0CFE-432D-B37A-1BA212BDC58F}" type="slidenum">
              <a:rPr lang="en-US" altLang="zh-CN"/>
              <a:pPr>
                <a:defRPr/>
              </a:pPr>
              <a:t>‹#›</a:t>
            </a:fld>
            <a:endParaRPr lang="en-US" altLang="zh-CN"/>
          </a:p>
        </p:txBody>
      </p:sp>
    </p:spTree>
    <p:extLst>
      <p:ext uri="{BB962C8B-B14F-4D97-AF65-F5344CB8AC3E}">
        <p14:creationId xmlns:p14="http://schemas.microsoft.com/office/powerpoint/2010/main" val="271509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041AC97F-3E17-4166-AB07-323954E8971C}" type="slidenum">
              <a:rPr lang="en-US" altLang="zh-CN"/>
              <a:pPr>
                <a:defRPr/>
              </a:pPr>
              <a:t>‹#›</a:t>
            </a:fld>
            <a:endParaRPr lang="en-US" altLang="zh-CN"/>
          </a:p>
        </p:txBody>
      </p:sp>
    </p:spTree>
    <p:extLst>
      <p:ext uri="{BB962C8B-B14F-4D97-AF65-F5344CB8AC3E}">
        <p14:creationId xmlns:p14="http://schemas.microsoft.com/office/powerpoint/2010/main" val="311503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22319C81-D685-4A24-B2EE-4D3BEEA9F13C}" type="slidenum">
              <a:rPr lang="en-US" altLang="zh-CN"/>
              <a:pPr>
                <a:defRPr/>
              </a:pPr>
              <a:t>‹#›</a:t>
            </a:fld>
            <a:endParaRPr lang="en-US" altLang="zh-CN"/>
          </a:p>
        </p:txBody>
      </p:sp>
    </p:spTree>
    <p:extLst>
      <p:ext uri="{BB962C8B-B14F-4D97-AF65-F5344CB8AC3E}">
        <p14:creationId xmlns:p14="http://schemas.microsoft.com/office/powerpoint/2010/main" val="55029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850C366-05B9-4A9D-9572-50638E8F2080}" type="slidenum">
              <a:rPr lang="en-US" altLang="zh-CN"/>
              <a:pPr>
                <a:defRPr/>
              </a:pPr>
              <a:t>‹#›</a:t>
            </a:fld>
            <a:endParaRPr lang="en-US" altLang="zh-CN"/>
          </a:p>
        </p:txBody>
      </p:sp>
    </p:spTree>
    <p:extLst>
      <p:ext uri="{BB962C8B-B14F-4D97-AF65-F5344CB8AC3E}">
        <p14:creationId xmlns:p14="http://schemas.microsoft.com/office/powerpoint/2010/main" val="325337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6468A2D5-FF8C-4308-B301-C0099DEF316C}" type="slidenum">
              <a:rPr lang="en-US" altLang="zh-CN"/>
              <a:pPr>
                <a:defRPr/>
              </a:pPr>
              <a:t>‹#›</a:t>
            </a:fld>
            <a:endParaRPr lang="en-US" altLang="zh-CN"/>
          </a:p>
        </p:txBody>
      </p:sp>
    </p:spTree>
    <p:extLst>
      <p:ext uri="{BB962C8B-B14F-4D97-AF65-F5344CB8AC3E}">
        <p14:creationId xmlns:p14="http://schemas.microsoft.com/office/powerpoint/2010/main" val="160393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3EE76707-CDBA-41FD-927A-F4C94EE8311F}" type="slidenum">
              <a:rPr lang="en-US" altLang="zh-CN"/>
              <a:pPr>
                <a:defRPr/>
              </a:pPr>
              <a:t>‹#›</a:t>
            </a:fld>
            <a:endParaRPr lang="en-US" altLang="zh-CN"/>
          </a:p>
        </p:txBody>
      </p:sp>
    </p:spTree>
    <p:extLst>
      <p:ext uri="{BB962C8B-B14F-4D97-AF65-F5344CB8AC3E}">
        <p14:creationId xmlns:p14="http://schemas.microsoft.com/office/powerpoint/2010/main" val="40132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953" name="Rectangle 9"/>
          <p:cNvSpPr>
            <a:spLocks noGrp="1" noChangeArrowheads="1"/>
          </p:cNvSpPr>
          <p:nvPr>
            <p:ph type="sldNum" sz="quarter" idx="4"/>
          </p:nvPr>
        </p:nvSpPr>
        <p:spPr bwMode="auto">
          <a:xfrm>
            <a:off x="6172200" y="66294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b="0" smtClean="0"/>
            </a:lvl1pPr>
          </a:lstStyle>
          <a:p>
            <a:pPr>
              <a:defRPr/>
            </a:pPr>
            <a:fld id="{D89A4DFC-31B2-4BFB-8830-44E964AD93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6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1.emf"/><Relationship Id="rId5" Type="http://schemas.openxmlformats.org/officeDocument/2006/relationships/oleObject" Target="../embeddings/oleObject69.bin"/><Relationship Id="rId4" Type="http://schemas.openxmlformats.org/officeDocument/2006/relationships/image" Target="../media/image70.e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9.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 Id="rId1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73.wmf"/><Relationship Id="rId5" Type="http://schemas.openxmlformats.org/officeDocument/2006/relationships/oleObject" Target="../embeddings/oleObject71.bin"/><Relationship Id="rId4" Type="http://schemas.openxmlformats.org/officeDocument/2006/relationships/image" Target="../media/image72.wmf"/></Relationships>
</file>

<file path=ppt/slides/_rels/slide1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76.wmf"/><Relationship Id="rId5" Type="http://schemas.openxmlformats.org/officeDocument/2006/relationships/oleObject" Target="../embeddings/oleObject74.bin"/><Relationship Id="rId4" Type="http://schemas.openxmlformats.org/officeDocument/2006/relationships/image" Target="../media/image75.wmf"/><Relationship Id="rId9" Type="http://schemas.openxmlformats.org/officeDocument/2006/relationships/image" Target="../media/image78.png"/></Relationships>
</file>

<file path=ppt/slides/_rels/slide15.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74.wmf"/><Relationship Id="rId5" Type="http://schemas.openxmlformats.org/officeDocument/2006/relationships/oleObject" Target="../embeddings/oleObject77.bin"/><Relationship Id="rId10" Type="http://schemas.openxmlformats.org/officeDocument/2006/relationships/image" Target="../media/image80.wmf"/><Relationship Id="rId4" Type="http://schemas.openxmlformats.org/officeDocument/2006/relationships/image" Target="../media/image79.wmf"/><Relationship Id="rId9" Type="http://schemas.openxmlformats.org/officeDocument/2006/relationships/oleObject" Target="../embeddings/oleObject79.bin"/></Relationships>
</file>

<file path=ppt/slides/_rels/slide16.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6.xml"/><Relationship Id="rId5" Type="http://schemas.openxmlformats.org/officeDocument/2006/relationships/image" Target="../media/image84.emf"/><Relationship Id="rId4" Type="http://schemas.openxmlformats.org/officeDocument/2006/relationships/image" Target="../media/image83.emf"/></Relationships>
</file>

<file path=ppt/slides/_rels/slide17.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6.xml"/><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slides/_rels/slide18.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85.bin"/><Relationship Id="rId18" Type="http://schemas.openxmlformats.org/officeDocument/2006/relationships/image" Target="../media/image98.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5.wmf"/><Relationship Id="rId17" Type="http://schemas.openxmlformats.org/officeDocument/2006/relationships/oleObject" Target="../embeddings/oleObject87.bin"/><Relationship Id="rId2" Type="http://schemas.openxmlformats.org/officeDocument/2006/relationships/slideLayout" Target="../slideLayouts/slideLayout6.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15.vml"/><Relationship Id="rId6" Type="http://schemas.openxmlformats.org/officeDocument/2006/relationships/image" Target="../media/image92.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94.wmf"/><Relationship Id="rId19" Type="http://schemas.openxmlformats.org/officeDocument/2006/relationships/oleObject" Target="../embeddings/oleObject88.bin"/><Relationship Id="rId4" Type="http://schemas.openxmlformats.org/officeDocument/2006/relationships/image" Target="../media/image91.wmf"/><Relationship Id="rId9" Type="http://schemas.openxmlformats.org/officeDocument/2006/relationships/oleObject" Target="../embeddings/oleObject83.bin"/><Relationship Id="rId14" Type="http://schemas.openxmlformats.org/officeDocument/2006/relationships/image" Target="../media/image96.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100.wmf"/></Relationships>
</file>

<file path=ppt/slides/_rels/slide2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102.wmf"/><Relationship Id="rId5" Type="http://schemas.openxmlformats.org/officeDocument/2006/relationships/oleObject" Target="../embeddings/oleObject91.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3.bin"/></Relationships>
</file>

<file path=ppt/slides/_rels/slide2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8.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05.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107.wmf"/><Relationship Id="rId4" Type="http://schemas.openxmlformats.org/officeDocument/2006/relationships/image" Target="../media/image100.wmf"/><Relationship Id="rId9" Type="http://schemas.openxmlformats.org/officeDocument/2006/relationships/oleObject" Target="../embeddings/oleObject97.bin"/></Relationships>
</file>

<file path=ppt/slides/_rels/slide23.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13.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110.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02.bin"/><Relationship Id="rId14" Type="http://schemas.openxmlformats.org/officeDocument/2006/relationships/image" Target="../media/image114.wmf"/></Relationships>
</file>

<file path=ppt/slides/_rels/slide24.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13.wmf"/><Relationship Id="rId2" Type="http://schemas.openxmlformats.org/officeDocument/2006/relationships/slideLayout" Target="../slideLayouts/slideLayout6.xml"/><Relationship Id="rId16" Type="http://schemas.openxmlformats.org/officeDocument/2006/relationships/image" Target="../media/image116.wmf"/><Relationship Id="rId1" Type="http://schemas.openxmlformats.org/officeDocument/2006/relationships/vmlDrawing" Target="../drawings/vmlDrawing20.vml"/><Relationship Id="rId6" Type="http://schemas.openxmlformats.org/officeDocument/2006/relationships/image" Target="../media/image115.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08.bin"/><Relationship Id="rId14" Type="http://schemas.openxmlformats.org/officeDocument/2006/relationships/image" Target="../media/image114.wmf"/></Relationships>
</file>

<file path=ppt/slides/_rels/slide25.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9.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117.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15.bin"/><Relationship Id="rId14" Type="http://schemas.openxmlformats.org/officeDocument/2006/relationships/image" Target="../media/image120.wmf"/></Relationships>
</file>

<file path=ppt/slides/_rels/slide26.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3.bin"/><Relationship Id="rId18" Type="http://schemas.openxmlformats.org/officeDocument/2006/relationships/image" Target="../media/image122.wmf"/><Relationship Id="rId3" Type="http://schemas.openxmlformats.org/officeDocument/2006/relationships/oleObject" Target="../embeddings/oleObject118.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19.wmf"/><Relationship Id="rId17" Type="http://schemas.openxmlformats.org/officeDocument/2006/relationships/oleObject" Target="../embeddings/oleObject125.bin"/><Relationship Id="rId2" Type="http://schemas.openxmlformats.org/officeDocument/2006/relationships/slideLayout" Target="../slideLayouts/slideLayout6.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22.vml"/><Relationship Id="rId6" Type="http://schemas.openxmlformats.org/officeDocument/2006/relationships/image" Target="../media/image117.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12.wmf"/><Relationship Id="rId19" Type="http://schemas.openxmlformats.org/officeDocument/2006/relationships/oleObject" Target="../embeddings/oleObject126.bin"/><Relationship Id="rId4" Type="http://schemas.openxmlformats.org/officeDocument/2006/relationships/image" Target="../media/image109.wmf"/><Relationship Id="rId9" Type="http://schemas.openxmlformats.org/officeDocument/2006/relationships/oleObject" Target="../embeddings/oleObject121.bin"/><Relationship Id="rId14" Type="http://schemas.openxmlformats.org/officeDocument/2006/relationships/image" Target="../media/image120.wmf"/><Relationship Id="rId22" Type="http://schemas.openxmlformats.org/officeDocument/2006/relationships/image" Target="../media/image124.wmf"/></Relationships>
</file>

<file path=ppt/slides/_rels/slide27.xml.rels><?xml version="1.0" encoding="UTF-8" standalone="yes"?>
<Relationships xmlns="http://schemas.openxmlformats.org/package/2006/relationships"><Relationship Id="rId8" Type="http://schemas.openxmlformats.org/officeDocument/2006/relationships/image" Target="../media/image130.gif"/><Relationship Id="rId3" Type="http://schemas.openxmlformats.org/officeDocument/2006/relationships/image" Target="../media/image125.gif"/><Relationship Id="rId7" Type="http://schemas.openxmlformats.org/officeDocument/2006/relationships/image" Target="../media/image129.gi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8.gif"/><Relationship Id="rId5" Type="http://schemas.openxmlformats.org/officeDocument/2006/relationships/image" Target="../media/image127.gif"/><Relationship Id="rId4" Type="http://schemas.openxmlformats.org/officeDocument/2006/relationships/image" Target="../media/image126.gif"/></Relationships>
</file>

<file path=ppt/slides/_rels/slide28.xml.rels><?xml version="1.0" encoding="UTF-8" standalone="yes"?>
<Relationships xmlns="http://schemas.openxmlformats.org/package/2006/relationships"><Relationship Id="rId8" Type="http://schemas.openxmlformats.org/officeDocument/2006/relationships/image" Target="../media/image127.gif"/><Relationship Id="rId3" Type="http://schemas.openxmlformats.org/officeDocument/2006/relationships/notesSlide" Target="../notesSlides/notesSlide3.xml"/><Relationship Id="rId7" Type="http://schemas.openxmlformats.org/officeDocument/2006/relationships/image" Target="../media/image126.gi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25.gif"/><Relationship Id="rId11" Type="http://schemas.openxmlformats.org/officeDocument/2006/relationships/image" Target="../media/image130.gif"/><Relationship Id="rId5" Type="http://schemas.openxmlformats.org/officeDocument/2006/relationships/image" Target="../media/image131.wmf"/><Relationship Id="rId10" Type="http://schemas.openxmlformats.org/officeDocument/2006/relationships/image" Target="../media/image129.gif"/><Relationship Id="rId4" Type="http://schemas.openxmlformats.org/officeDocument/2006/relationships/oleObject" Target="../embeddings/oleObject128.bin"/><Relationship Id="rId9" Type="http://schemas.openxmlformats.org/officeDocument/2006/relationships/image" Target="../media/image12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36.wmf"/><Relationship Id="rId18" Type="http://schemas.openxmlformats.org/officeDocument/2006/relationships/slide" Target="slide52.xml"/><Relationship Id="rId26" Type="http://schemas.openxmlformats.org/officeDocument/2006/relationships/image" Target="../media/image142.wmf"/><Relationship Id="rId3" Type="http://schemas.openxmlformats.org/officeDocument/2006/relationships/notesSlide" Target="../notesSlides/notesSlide4.xml"/><Relationship Id="rId21" Type="http://schemas.openxmlformats.org/officeDocument/2006/relationships/oleObject" Target="../embeddings/oleObject137.bin"/><Relationship Id="rId7" Type="http://schemas.openxmlformats.org/officeDocument/2006/relationships/image" Target="../media/image133.wmf"/><Relationship Id="rId12" Type="http://schemas.openxmlformats.org/officeDocument/2006/relationships/oleObject" Target="../embeddings/oleObject133.bin"/><Relationship Id="rId17" Type="http://schemas.openxmlformats.org/officeDocument/2006/relationships/image" Target="../media/image138.wmf"/><Relationship Id="rId25" Type="http://schemas.openxmlformats.org/officeDocument/2006/relationships/oleObject" Target="../embeddings/oleObject139.bin"/><Relationship Id="rId2" Type="http://schemas.openxmlformats.org/officeDocument/2006/relationships/slideLayout" Target="../slideLayouts/slideLayout7.xml"/><Relationship Id="rId16" Type="http://schemas.openxmlformats.org/officeDocument/2006/relationships/oleObject" Target="../embeddings/oleObject135.bin"/><Relationship Id="rId20" Type="http://schemas.openxmlformats.org/officeDocument/2006/relationships/image" Target="../media/image139.wmf"/><Relationship Id="rId1" Type="http://schemas.openxmlformats.org/officeDocument/2006/relationships/vmlDrawing" Target="../drawings/vmlDrawing24.vml"/><Relationship Id="rId6" Type="http://schemas.openxmlformats.org/officeDocument/2006/relationships/oleObject" Target="../embeddings/oleObject130.bin"/><Relationship Id="rId11" Type="http://schemas.openxmlformats.org/officeDocument/2006/relationships/image" Target="../media/image135.wmf"/><Relationship Id="rId24" Type="http://schemas.openxmlformats.org/officeDocument/2006/relationships/image" Target="../media/image141.wmf"/><Relationship Id="rId5" Type="http://schemas.openxmlformats.org/officeDocument/2006/relationships/image" Target="../media/image132.wmf"/><Relationship Id="rId15" Type="http://schemas.openxmlformats.org/officeDocument/2006/relationships/image" Target="../media/image137.wmf"/><Relationship Id="rId23" Type="http://schemas.openxmlformats.org/officeDocument/2006/relationships/oleObject" Target="../embeddings/oleObject138.bin"/><Relationship Id="rId28" Type="http://schemas.openxmlformats.org/officeDocument/2006/relationships/image" Target="../media/image143.wmf"/><Relationship Id="rId10" Type="http://schemas.openxmlformats.org/officeDocument/2006/relationships/oleObject" Target="../embeddings/oleObject132.bin"/><Relationship Id="rId19" Type="http://schemas.openxmlformats.org/officeDocument/2006/relationships/oleObject" Target="../embeddings/oleObject136.bin"/><Relationship Id="rId4" Type="http://schemas.openxmlformats.org/officeDocument/2006/relationships/oleObject" Target="../embeddings/oleObject129.bin"/><Relationship Id="rId9" Type="http://schemas.openxmlformats.org/officeDocument/2006/relationships/image" Target="../media/image134.wmf"/><Relationship Id="rId14" Type="http://schemas.openxmlformats.org/officeDocument/2006/relationships/oleObject" Target="../embeddings/oleObject134.bin"/><Relationship Id="rId22" Type="http://schemas.openxmlformats.org/officeDocument/2006/relationships/image" Target="../media/image140.wmf"/><Relationship Id="rId27" Type="http://schemas.openxmlformats.org/officeDocument/2006/relationships/oleObject" Target="../embeddings/oleObject14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36.wmf"/><Relationship Id="rId18" Type="http://schemas.openxmlformats.org/officeDocument/2006/relationships/oleObject" Target="../embeddings/oleObject148.bin"/><Relationship Id="rId3" Type="http://schemas.openxmlformats.org/officeDocument/2006/relationships/notesSlide" Target="../notesSlides/notesSlide5.xml"/><Relationship Id="rId21" Type="http://schemas.openxmlformats.org/officeDocument/2006/relationships/image" Target="../media/image146.wmf"/><Relationship Id="rId7" Type="http://schemas.openxmlformats.org/officeDocument/2006/relationships/image" Target="../media/image133.wmf"/><Relationship Id="rId12" Type="http://schemas.openxmlformats.org/officeDocument/2006/relationships/oleObject" Target="../embeddings/oleObject145.bin"/><Relationship Id="rId17" Type="http://schemas.openxmlformats.org/officeDocument/2006/relationships/image" Target="../media/image144.wmf"/><Relationship Id="rId2" Type="http://schemas.openxmlformats.org/officeDocument/2006/relationships/slideLayout" Target="../slideLayouts/slideLayout7.xml"/><Relationship Id="rId16" Type="http://schemas.openxmlformats.org/officeDocument/2006/relationships/oleObject" Target="../embeddings/oleObject147.bin"/><Relationship Id="rId20" Type="http://schemas.openxmlformats.org/officeDocument/2006/relationships/oleObject" Target="../embeddings/oleObject149.bin"/><Relationship Id="rId1" Type="http://schemas.openxmlformats.org/officeDocument/2006/relationships/vmlDrawing" Target="../drawings/vmlDrawing25.vml"/><Relationship Id="rId6" Type="http://schemas.openxmlformats.org/officeDocument/2006/relationships/oleObject" Target="../embeddings/oleObject142.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image" Target="../media/image137.wmf"/><Relationship Id="rId23" Type="http://schemas.openxmlformats.org/officeDocument/2006/relationships/image" Target="../media/image147.wmf"/><Relationship Id="rId10" Type="http://schemas.openxmlformats.org/officeDocument/2006/relationships/oleObject" Target="../embeddings/oleObject144.bin"/><Relationship Id="rId19" Type="http://schemas.openxmlformats.org/officeDocument/2006/relationships/image" Target="../media/image145.wmf"/><Relationship Id="rId4" Type="http://schemas.openxmlformats.org/officeDocument/2006/relationships/oleObject" Target="../embeddings/oleObject141.bin"/><Relationship Id="rId9" Type="http://schemas.openxmlformats.org/officeDocument/2006/relationships/image" Target="../media/image134.wmf"/><Relationship Id="rId14" Type="http://schemas.openxmlformats.org/officeDocument/2006/relationships/oleObject" Target="../embeddings/oleObject146.bin"/><Relationship Id="rId22" Type="http://schemas.openxmlformats.org/officeDocument/2006/relationships/oleObject" Target="../embeddings/oleObject15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notesSlide" Target="../notesSlides/notesSlide6.xml"/><Relationship Id="rId7" Type="http://schemas.openxmlformats.org/officeDocument/2006/relationships/image" Target="../media/image149.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152.bin"/><Relationship Id="rId5" Type="http://schemas.openxmlformats.org/officeDocument/2006/relationships/image" Target="../media/image148.wmf"/><Relationship Id="rId10" Type="http://schemas.openxmlformats.org/officeDocument/2006/relationships/image" Target="../media/image151.emf"/><Relationship Id="rId4" Type="http://schemas.openxmlformats.org/officeDocument/2006/relationships/oleObject" Target="../embeddings/oleObject151.bin"/><Relationship Id="rId9" Type="http://schemas.openxmlformats.org/officeDocument/2006/relationships/image" Target="../media/image150.wmf"/></Relationships>
</file>

<file path=ppt/slides/_rels/slide34.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153.wmf"/><Relationship Id="rId5" Type="http://schemas.openxmlformats.org/officeDocument/2006/relationships/oleObject" Target="../embeddings/oleObject155.bin"/><Relationship Id="rId4" Type="http://schemas.openxmlformats.org/officeDocument/2006/relationships/image" Target="../media/image152.wmf"/><Relationship Id="rId9" Type="http://schemas.openxmlformats.org/officeDocument/2006/relationships/image" Target="../media/image15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7.bin"/><Relationship Id="rId7" Type="http://schemas.openxmlformats.org/officeDocument/2006/relationships/image" Target="../media/image155.e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156.wmf"/><Relationship Id="rId5" Type="http://schemas.openxmlformats.org/officeDocument/2006/relationships/oleObject" Target="../embeddings/oleObject158.bin"/><Relationship Id="rId4" Type="http://schemas.openxmlformats.org/officeDocument/2006/relationships/image" Target="../media/image14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60.wmf"/><Relationship Id="rId3" Type="http://schemas.openxmlformats.org/officeDocument/2006/relationships/oleObject" Target="../embeddings/oleObject159.bin"/><Relationship Id="rId7" Type="http://schemas.openxmlformats.org/officeDocument/2006/relationships/image" Target="../media/image151.emf"/><Relationship Id="rId12" Type="http://schemas.openxmlformats.org/officeDocument/2006/relationships/oleObject" Target="../embeddings/oleObject163.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57.wmf"/><Relationship Id="rId11" Type="http://schemas.openxmlformats.org/officeDocument/2006/relationships/image" Target="../media/image159.wmf"/><Relationship Id="rId5" Type="http://schemas.openxmlformats.org/officeDocument/2006/relationships/oleObject" Target="../embeddings/oleObject160.bin"/><Relationship Id="rId10" Type="http://schemas.openxmlformats.org/officeDocument/2006/relationships/oleObject" Target="../embeddings/oleObject162.bin"/><Relationship Id="rId4" Type="http://schemas.openxmlformats.org/officeDocument/2006/relationships/image" Target="../media/image149.wmf"/><Relationship Id="rId9" Type="http://schemas.openxmlformats.org/officeDocument/2006/relationships/image" Target="../media/image158.wmf"/></Relationships>
</file>

<file path=ppt/slides/_rels/slide37.xml.rels><?xml version="1.0" encoding="UTF-8" standalone="yes"?>
<Relationships xmlns="http://schemas.openxmlformats.org/package/2006/relationships"><Relationship Id="rId8" Type="http://schemas.openxmlformats.org/officeDocument/2006/relationships/image" Target="../media/image163.e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62.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64.emf"/><Relationship Id="rId4" Type="http://schemas.openxmlformats.org/officeDocument/2006/relationships/image" Target="../media/image161.wmf"/><Relationship Id="rId9" Type="http://schemas.openxmlformats.org/officeDocument/2006/relationships/oleObject" Target="../embeddings/oleObject16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74.bin"/><Relationship Id="rId18" Type="http://schemas.openxmlformats.org/officeDocument/2006/relationships/image" Target="../media/image166.wmf"/><Relationship Id="rId26" Type="http://schemas.openxmlformats.org/officeDocument/2006/relationships/image" Target="../media/image170.wmf"/><Relationship Id="rId3" Type="http://schemas.openxmlformats.org/officeDocument/2006/relationships/oleObject" Target="../embeddings/oleObject169.bin"/><Relationship Id="rId21" Type="http://schemas.openxmlformats.org/officeDocument/2006/relationships/oleObject" Target="../embeddings/oleObject178.bin"/><Relationship Id="rId7" Type="http://schemas.openxmlformats.org/officeDocument/2006/relationships/oleObject" Target="../embeddings/oleObject171.bin"/><Relationship Id="rId12" Type="http://schemas.openxmlformats.org/officeDocument/2006/relationships/image" Target="../media/image137.wmf"/><Relationship Id="rId17" Type="http://schemas.openxmlformats.org/officeDocument/2006/relationships/oleObject" Target="../embeddings/oleObject176.bin"/><Relationship Id="rId25" Type="http://schemas.openxmlformats.org/officeDocument/2006/relationships/oleObject" Target="../embeddings/oleObject180.bin"/><Relationship Id="rId2" Type="http://schemas.openxmlformats.org/officeDocument/2006/relationships/slideLayout" Target="../slideLayouts/slideLayout7.xml"/><Relationship Id="rId16" Type="http://schemas.openxmlformats.org/officeDocument/2006/relationships/image" Target="../media/image145.wmf"/><Relationship Id="rId20" Type="http://schemas.openxmlformats.org/officeDocument/2006/relationships/image" Target="../media/image167.wmf"/><Relationship Id="rId1" Type="http://schemas.openxmlformats.org/officeDocument/2006/relationships/vmlDrawing" Target="../drawings/vmlDrawing31.vml"/><Relationship Id="rId6" Type="http://schemas.openxmlformats.org/officeDocument/2006/relationships/image" Target="../media/image133.wmf"/><Relationship Id="rId11" Type="http://schemas.openxmlformats.org/officeDocument/2006/relationships/oleObject" Target="../embeddings/oleObject173.bin"/><Relationship Id="rId24" Type="http://schemas.openxmlformats.org/officeDocument/2006/relationships/image" Target="../media/image169.wmf"/><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171.wmf"/><Relationship Id="rId10" Type="http://schemas.openxmlformats.org/officeDocument/2006/relationships/image" Target="../media/image136.wmf"/><Relationship Id="rId19" Type="http://schemas.openxmlformats.org/officeDocument/2006/relationships/oleObject" Target="../embeddings/oleObject177.bin"/><Relationship Id="rId4" Type="http://schemas.openxmlformats.org/officeDocument/2006/relationships/image" Target="../media/image132.wmf"/><Relationship Id="rId9" Type="http://schemas.openxmlformats.org/officeDocument/2006/relationships/oleObject" Target="../embeddings/oleObject172.bin"/><Relationship Id="rId14" Type="http://schemas.openxmlformats.org/officeDocument/2006/relationships/image" Target="../media/image144.wmf"/><Relationship Id="rId22" Type="http://schemas.openxmlformats.org/officeDocument/2006/relationships/image" Target="../media/image168.wmf"/><Relationship Id="rId27" Type="http://schemas.openxmlformats.org/officeDocument/2006/relationships/oleObject" Target="../embeddings/oleObject181.bin"/></Relationships>
</file>

<file path=ppt/slides/_rels/slide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0.bin"/><Relationship Id="rId1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2.wmf"/><Relationship Id="rId17"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1.wmf"/><Relationship Id="rId19" Type="http://schemas.openxmlformats.org/officeDocument/2006/relationships/oleObject" Target="../embeddings/oleObject23.bin"/><Relationship Id="rId4" Type="http://schemas.openxmlformats.org/officeDocument/2006/relationships/image" Target="../media/image18.wmf"/><Relationship Id="rId9" Type="http://schemas.openxmlformats.org/officeDocument/2006/relationships/oleObject" Target="../embeddings/oleObject18.bin"/><Relationship Id="rId14" Type="http://schemas.openxmlformats.org/officeDocument/2006/relationships/image" Target="../media/image23.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image" Target="../media/image172.wmf"/></Relationships>
</file>

<file path=ppt/slides/_rels/slide41.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88.bin"/><Relationship Id="rId18" Type="http://schemas.openxmlformats.org/officeDocument/2006/relationships/image" Target="../media/image173.wmf"/><Relationship Id="rId3" Type="http://schemas.openxmlformats.org/officeDocument/2006/relationships/oleObject" Target="../embeddings/oleObject183.bin"/><Relationship Id="rId21" Type="http://schemas.openxmlformats.org/officeDocument/2006/relationships/slide" Target="slide50.xml"/><Relationship Id="rId7" Type="http://schemas.openxmlformats.org/officeDocument/2006/relationships/oleObject" Target="../embeddings/oleObject185.bin"/><Relationship Id="rId12" Type="http://schemas.openxmlformats.org/officeDocument/2006/relationships/image" Target="../media/image137.wmf"/><Relationship Id="rId17" Type="http://schemas.openxmlformats.org/officeDocument/2006/relationships/oleObject" Target="../embeddings/oleObject190.bin"/><Relationship Id="rId2" Type="http://schemas.openxmlformats.org/officeDocument/2006/relationships/slideLayout" Target="../slideLayouts/slideLayout6.xml"/><Relationship Id="rId16" Type="http://schemas.openxmlformats.org/officeDocument/2006/relationships/image" Target="../media/image145.wmf"/><Relationship Id="rId20" Type="http://schemas.openxmlformats.org/officeDocument/2006/relationships/image" Target="../media/image174.wmf"/><Relationship Id="rId1" Type="http://schemas.openxmlformats.org/officeDocument/2006/relationships/vmlDrawing" Target="../drawings/vmlDrawing33.vml"/><Relationship Id="rId6" Type="http://schemas.openxmlformats.org/officeDocument/2006/relationships/image" Target="../media/image133.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36.wmf"/><Relationship Id="rId19" Type="http://schemas.openxmlformats.org/officeDocument/2006/relationships/oleObject" Target="../embeddings/oleObject191.bin"/><Relationship Id="rId4" Type="http://schemas.openxmlformats.org/officeDocument/2006/relationships/image" Target="../media/image132.wmf"/><Relationship Id="rId9" Type="http://schemas.openxmlformats.org/officeDocument/2006/relationships/oleObject" Target="../embeddings/oleObject186.bin"/><Relationship Id="rId14" Type="http://schemas.openxmlformats.org/officeDocument/2006/relationships/image" Target="../media/image144.wmf"/><Relationship Id="rId22" Type="http://schemas.openxmlformats.org/officeDocument/2006/relationships/slide" Target="slide51.xml"/></Relationships>
</file>

<file path=ppt/slides/_rels/slide42.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76.wmf"/><Relationship Id="rId5" Type="http://schemas.openxmlformats.org/officeDocument/2006/relationships/oleObject" Target="../embeddings/oleObject193.bin"/><Relationship Id="rId4" Type="http://schemas.openxmlformats.org/officeDocument/2006/relationships/image" Target="../media/image175.wmf"/></Relationships>
</file>

<file path=ppt/slides/_rels/slide43.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82.wmf"/><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179.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98.bin"/></Relationships>
</file>

<file path=ppt/slides/_rels/slide44.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05.bin"/><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187.wmf"/><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184.w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203.bin"/><Relationship Id="rId14" Type="http://schemas.openxmlformats.org/officeDocument/2006/relationships/image" Target="../media/image188.wmf"/></Relationships>
</file>

<file path=ppt/slides/_rels/slide45.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90.wmf"/><Relationship Id="rId5" Type="http://schemas.openxmlformats.org/officeDocument/2006/relationships/oleObject" Target="../embeddings/oleObject207.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20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image" Target="../media/image194.wmf"/><Relationship Id="rId5" Type="http://schemas.openxmlformats.org/officeDocument/2006/relationships/oleObject" Target="../embeddings/oleObject211.bin"/><Relationship Id="rId4" Type="http://schemas.openxmlformats.org/officeDocument/2006/relationships/image" Target="../media/image193.wmf"/></Relationships>
</file>

<file path=ppt/slides/_rels/slide47.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217.bin"/><Relationship Id="rId18" Type="http://schemas.openxmlformats.org/officeDocument/2006/relationships/image" Target="../media/image197.wmf"/><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185.wmf"/><Relationship Id="rId17" Type="http://schemas.openxmlformats.org/officeDocument/2006/relationships/oleObject" Target="../embeddings/oleObject219.bin"/><Relationship Id="rId2" Type="http://schemas.openxmlformats.org/officeDocument/2006/relationships/slideLayout" Target="../slideLayouts/slideLayout6.xml"/><Relationship Id="rId16" Type="http://schemas.openxmlformats.org/officeDocument/2006/relationships/image" Target="../media/image187.wmf"/><Relationship Id="rId20" Type="http://schemas.openxmlformats.org/officeDocument/2006/relationships/image" Target="../media/image198.wmf"/><Relationship Id="rId1" Type="http://schemas.openxmlformats.org/officeDocument/2006/relationships/vmlDrawing" Target="../drawings/vmlDrawing39.vml"/><Relationship Id="rId6" Type="http://schemas.openxmlformats.org/officeDocument/2006/relationships/image" Target="../media/image196.wmf"/><Relationship Id="rId11" Type="http://schemas.openxmlformats.org/officeDocument/2006/relationships/oleObject" Target="../embeddings/oleObject216.bin"/><Relationship Id="rId5" Type="http://schemas.openxmlformats.org/officeDocument/2006/relationships/oleObject" Target="../embeddings/oleObject213.bin"/><Relationship Id="rId15" Type="http://schemas.openxmlformats.org/officeDocument/2006/relationships/oleObject" Target="../embeddings/oleObject218.bin"/><Relationship Id="rId10" Type="http://schemas.openxmlformats.org/officeDocument/2006/relationships/image" Target="../media/image184.wmf"/><Relationship Id="rId19" Type="http://schemas.openxmlformats.org/officeDocument/2006/relationships/oleObject" Target="../embeddings/oleObject220.bin"/><Relationship Id="rId4" Type="http://schemas.openxmlformats.org/officeDocument/2006/relationships/image" Target="../media/image195.wmf"/><Relationship Id="rId9" Type="http://schemas.openxmlformats.org/officeDocument/2006/relationships/oleObject" Target="../embeddings/oleObject215.bin"/><Relationship Id="rId14" Type="http://schemas.openxmlformats.org/officeDocument/2006/relationships/image" Target="../media/image186.wmf"/></Relationships>
</file>

<file path=ppt/slides/_rels/slide48.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226.bin"/><Relationship Id="rId18" Type="http://schemas.openxmlformats.org/officeDocument/2006/relationships/image" Target="../media/image201.wmf"/><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185.wmf"/><Relationship Id="rId17" Type="http://schemas.openxmlformats.org/officeDocument/2006/relationships/oleObject" Target="../embeddings/oleObject228.bin"/><Relationship Id="rId2" Type="http://schemas.openxmlformats.org/officeDocument/2006/relationships/slideLayout" Target="../slideLayouts/slideLayout7.xml"/><Relationship Id="rId16" Type="http://schemas.openxmlformats.org/officeDocument/2006/relationships/image" Target="../media/image187.wmf"/><Relationship Id="rId1" Type="http://schemas.openxmlformats.org/officeDocument/2006/relationships/vmlDrawing" Target="../drawings/vmlDrawing40.vml"/><Relationship Id="rId6" Type="http://schemas.openxmlformats.org/officeDocument/2006/relationships/image" Target="../media/image200.w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184.wmf"/><Relationship Id="rId4" Type="http://schemas.openxmlformats.org/officeDocument/2006/relationships/image" Target="../media/image199.wmf"/><Relationship Id="rId9" Type="http://schemas.openxmlformats.org/officeDocument/2006/relationships/oleObject" Target="../embeddings/oleObject224.bin"/><Relationship Id="rId14" Type="http://schemas.openxmlformats.org/officeDocument/2006/relationships/image" Target="../media/image18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18" Type="http://schemas.openxmlformats.org/officeDocument/2006/relationships/image" Target="../media/image34.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1.wmf"/><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33.wmf"/><Relationship Id="rId1" Type="http://schemas.openxmlformats.org/officeDocument/2006/relationships/vmlDrawing" Target="../drawings/vmlDrawing4.vml"/><Relationship Id="rId6" Type="http://schemas.openxmlformats.org/officeDocument/2006/relationships/image" Target="../media/image28.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7.bin"/><Relationship Id="rId14" Type="http://schemas.openxmlformats.org/officeDocument/2006/relationships/image" Target="../media/image3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9.bin"/><Relationship Id="rId7" Type="http://schemas.openxmlformats.org/officeDocument/2006/relationships/slide" Target="slide41.xml"/><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02.wmf"/><Relationship Id="rId5" Type="http://schemas.openxmlformats.org/officeDocument/2006/relationships/oleObject" Target="../embeddings/oleObject230.bin"/><Relationship Id="rId4" Type="http://schemas.openxmlformats.org/officeDocument/2006/relationships/image" Target="../media/image5.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oleObject" Target="../embeddings/oleObject231.bin"/><Relationship Id="rId7" Type="http://schemas.openxmlformats.org/officeDocument/2006/relationships/slide" Target="slide41.xml"/><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03.wmf"/><Relationship Id="rId5" Type="http://schemas.openxmlformats.org/officeDocument/2006/relationships/oleObject" Target="../embeddings/oleObject232.bin"/><Relationship Id="rId4" Type="http://schemas.openxmlformats.org/officeDocument/2006/relationships/image" Target="../media/image5.wmf"/><Relationship Id="rId9" Type="http://schemas.openxmlformats.org/officeDocument/2006/relationships/image" Target="../media/image204.wmf"/></Relationships>
</file>

<file path=ppt/slides/_rels/slide52.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09.wmf"/><Relationship Id="rId17" Type="http://schemas.openxmlformats.org/officeDocument/2006/relationships/slide" Target="slide30.xml"/><Relationship Id="rId2" Type="http://schemas.openxmlformats.org/officeDocument/2006/relationships/slideLayout" Target="../slideLayouts/slideLayout7.xml"/><Relationship Id="rId16" Type="http://schemas.openxmlformats.org/officeDocument/2006/relationships/image" Target="../media/image211.wmf"/><Relationship Id="rId1" Type="http://schemas.openxmlformats.org/officeDocument/2006/relationships/vmlDrawing" Target="../drawings/vmlDrawing43.vml"/><Relationship Id="rId6" Type="http://schemas.openxmlformats.org/officeDocument/2006/relationships/image" Target="../media/image206.w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37.bin"/><Relationship Id="rId14" Type="http://schemas.openxmlformats.org/officeDocument/2006/relationships/image" Target="../media/image210.wmf"/></Relationships>
</file>

<file path=ppt/slides/_rels/slide6.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6.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5.bin"/><Relationship Id="rId14" Type="http://schemas.openxmlformats.org/officeDocument/2006/relationships/image" Target="../media/image40.wmf"/></Relationships>
</file>

<file path=ppt/slides/_rels/slide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2.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4.emf"/><Relationship Id="rId4" Type="http://schemas.openxmlformats.org/officeDocument/2006/relationships/image" Target="../media/image41.wmf"/><Relationship Id="rId9" Type="http://schemas.openxmlformats.org/officeDocument/2006/relationships/oleObject" Target="../embeddings/oleObject41.bin"/><Relationship Id="rId14" Type="http://schemas.openxmlformats.org/officeDocument/2006/relationships/image" Target="../media/image46.emf"/></Relationships>
</file>

<file path=ppt/slides/_rels/slide8.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image" Target="../media/image51.wmf"/><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9.wmf"/><Relationship Id="rId4" Type="http://schemas.openxmlformats.org/officeDocument/2006/relationships/image" Target="../media/image47.wmf"/><Relationship Id="rId9" Type="http://schemas.openxmlformats.org/officeDocument/2006/relationships/oleObject" Target="../embeddings/oleObject47.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13" Type="http://schemas.openxmlformats.org/officeDocument/2006/relationships/image" Target="../media/image56.wmf"/><Relationship Id="rId18" Type="http://schemas.openxmlformats.org/officeDocument/2006/relationships/oleObject" Target="../embeddings/oleObject58.bin"/><Relationship Id="rId26" Type="http://schemas.openxmlformats.org/officeDocument/2006/relationships/oleObject" Target="../embeddings/oleObject62.bin"/><Relationship Id="rId21" Type="http://schemas.openxmlformats.org/officeDocument/2006/relationships/image" Target="../media/image60.wmf"/><Relationship Id="rId34" Type="http://schemas.openxmlformats.org/officeDocument/2006/relationships/oleObject" Target="../embeddings/oleObject66.bin"/><Relationship Id="rId7" Type="http://schemas.openxmlformats.org/officeDocument/2006/relationships/image" Target="../media/image53.wmf"/><Relationship Id="rId12" Type="http://schemas.openxmlformats.org/officeDocument/2006/relationships/oleObject" Target="../embeddings/oleObject55.bin"/><Relationship Id="rId17" Type="http://schemas.openxmlformats.org/officeDocument/2006/relationships/image" Target="../media/image58.wmf"/><Relationship Id="rId25" Type="http://schemas.openxmlformats.org/officeDocument/2006/relationships/image" Target="../media/image62.wmf"/><Relationship Id="rId33" Type="http://schemas.openxmlformats.org/officeDocument/2006/relationships/image" Target="../media/image66.wmf"/><Relationship Id="rId38" Type="http://schemas.openxmlformats.org/officeDocument/2006/relationships/image" Target="../media/image68.jpeg"/><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oleObject" Target="../embeddings/oleObject59.bin"/><Relationship Id="rId29" Type="http://schemas.openxmlformats.org/officeDocument/2006/relationships/image" Target="../media/image64.wmf"/><Relationship Id="rId1" Type="http://schemas.openxmlformats.org/officeDocument/2006/relationships/vmlDrawing" Target="../drawings/vmlDrawing8.vml"/><Relationship Id="rId6" Type="http://schemas.openxmlformats.org/officeDocument/2006/relationships/oleObject" Target="../embeddings/oleObject52.bin"/><Relationship Id="rId11" Type="http://schemas.openxmlformats.org/officeDocument/2006/relationships/image" Target="../media/image55.wmf"/><Relationship Id="rId24" Type="http://schemas.openxmlformats.org/officeDocument/2006/relationships/oleObject" Target="../embeddings/oleObject61.bin"/><Relationship Id="rId32" Type="http://schemas.openxmlformats.org/officeDocument/2006/relationships/oleObject" Target="../embeddings/oleObject65.bin"/><Relationship Id="rId37" Type="http://schemas.openxmlformats.org/officeDocument/2006/relationships/slide" Target="slide46.xml"/><Relationship Id="rId5" Type="http://schemas.openxmlformats.org/officeDocument/2006/relationships/image" Target="../media/image52.wmf"/><Relationship Id="rId15" Type="http://schemas.openxmlformats.org/officeDocument/2006/relationships/image" Target="../media/image57.wmf"/><Relationship Id="rId23" Type="http://schemas.openxmlformats.org/officeDocument/2006/relationships/image" Target="../media/image61.wmf"/><Relationship Id="rId28" Type="http://schemas.openxmlformats.org/officeDocument/2006/relationships/oleObject" Target="../embeddings/oleObject63.bin"/><Relationship Id="rId36" Type="http://schemas.openxmlformats.org/officeDocument/2006/relationships/image" Target="../media/image77.png"/><Relationship Id="rId10" Type="http://schemas.openxmlformats.org/officeDocument/2006/relationships/oleObject" Target="../embeddings/oleObject54.bin"/><Relationship Id="rId19" Type="http://schemas.openxmlformats.org/officeDocument/2006/relationships/image" Target="../media/image59.wmf"/><Relationship Id="rId31" Type="http://schemas.openxmlformats.org/officeDocument/2006/relationships/image" Target="../media/image65.wmf"/><Relationship Id="rId4" Type="http://schemas.openxmlformats.org/officeDocument/2006/relationships/oleObject" Target="../embeddings/oleObject51.bin"/><Relationship Id="rId9" Type="http://schemas.openxmlformats.org/officeDocument/2006/relationships/image" Target="../media/image54.wmf"/><Relationship Id="rId14" Type="http://schemas.openxmlformats.org/officeDocument/2006/relationships/oleObject" Target="../embeddings/oleObject56.bin"/><Relationship Id="rId22" Type="http://schemas.openxmlformats.org/officeDocument/2006/relationships/oleObject" Target="../embeddings/oleObject60.bin"/><Relationship Id="rId27" Type="http://schemas.openxmlformats.org/officeDocument/2006/relationships/image" Target="../media/image63.wmf"/><Relationship Id="rId30" Type="http://schemas.openxmlformats.org/officeDocument/2006/relationships/oleObject" Target="../embeddings/oleObject64.bin"/><Relationship Id="rId35" Type="http://schemas.openxmlformats.org/officeDocument/2006/relationships/image" Target="../media/image67.wmf"/><Relationship Id="rId8" Type="http://schemas.openxmlformats.org/officeDocument/2006/relationships/oleObject" Target="../embeddings/oleObject53.bin"/><Relationship Id="rId3"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10"/>
          </p:nvPr>
        </p:nvSpPr>
        <p:spPr/>
        <p:txBody>
          <a:bodyPr/>
          <a:lstStyle/>
          <a:p>
            <a:pPr>
              <a:defRPr/>
            </a:pPr>
            <a:r>
              <a:rPr lang="zh-CN" altLang="en-US"/>
              <a:t>中山大学</a:t>
            </a:r>
          </a:p>
        </p:txBody>
      </p:sp>
      <p:sp>
        <p:nvSpPr>
          <p:cNvPr id="4099" name="Rectangle 4"/>
          <p:cNvSpPr>
            <a:spLocks noGrp="1" noChangeArrowheads="1"/>
          </p:cNvSpPr>
          <p:nvPr>
            <p:ph type="ctrTitle"/>
          </p:nvPr>
        </p:nvSpPr>
        <p:spPr>
          <a:xfrm>
            <a:off x="1981200" y="1981200"/>
            <a:ext cx="5257800" cy="1066800"/>
          </a:xfrm>
        </p:spPr>
        <p:txBody>
          <a:bodyPr/>
          <a:lstStyle/>
          <a:p>
            <a:pPr eaLnBrk="1" hangingPunct="1"/>
            <a:r>
              <a:rPr lang="en-US" altLang="zh-CN" b="1" smtClean="0">
                <a:latin typeface="黑体" panose="02010609060101010101" pitchFamily="49" charset="-122"/>
              </a:rPr>
              <a:t>《</a:t>
            </a:r>
            <a:r>
              <a:rPr lang="zh-CN" altLang="en-US" b="1" smtClean="0">
                <a:latin typeface="黑体" panose="02010609060101010101" pitchFamily="49" charset="-122"/>
              </a:rPr>
              <a:t>电磁学</a:t>
            </a:r>
            <a:r>
              <a:rPr lang="en-US" altLang="zh-CN" b="1" smtClean="0">
                <a:latin typeface="黑体" panose="02010609060101010101" pitchFamily="49" charset="-122"/>
              </a:rPr>
              <a:t>》</a:t>
            </a:r>
            <a:br>
              <a:rPr lang="en-US" altLang="zh-CN" b="1" smtClean="0">
                <a:latin typeface="黑体" panose="02010609060101010101" pitchFamily="49" charset="-122"/>
              </a:rPr>
            </a:br>
            <a:r>
              <a:rPr lang="zh-CN" altLang="en-US" sz="3600" b="1" smtClean="0">
                <a:latin typeface="黑体" panose="02010609060101010101" pitchFamily="49" charset="-122"/>
              </a:rPr>
              <a:t>菲涅尔公式</a:t>
            </a:r>
          </a:p>
        </p:txBody>
      </p:sp>
      <p:sp>
        <p:nvSpPr>
          <p:cNvPr id="2" name="副标题 1"/>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162CC23-8E30-4DC0-9806-17385176F534}" type="slidenum">
              <a:rPr lang="en-US" altLang="zh-CN" sz="800" b="0" smtClean="0"/>
              <a:pPr>
                <a:spcBef>
                  <a:spcPct val="0"/>
                </a:spcBef>
                <a:buFontTx/>
                <a:buNone/>
              </a:pPr>
              <a:t>10</a:t>
            </a:fld>
            <a:endParaRPr lang="en-US" altLang="zh-CN" sz="800" b="0" smtClean="0"/>
          </a:p>
        </p:txBody>
      </p:sp>
      <p:sp>
        <p:nvSpPr>
          <p:cNvPr id="13315" name="Rectangle 4"/>
          <p:cNvSpPr>
            <a:spLocks noGrp="1" noChangeArrowheads="1"/>
          </p:cNvSpPr>
          <p:nvPr>
            <p:ph type="title"/>
          </p:nvPr>
        </p:nvSpPr>
        <p:spPr/>
        <p:txBody>
          <a:bodyPr/>
          <a:lstStyle/>
          <a:p>
            <a:pPr eaLnBrk="1" hangingPunct="1"/>
            <a:r>
              <a:rPr lang="zh-CN" altLang="en-US" smtClean="0">
                <a:solidFill>
                  <a:srgbClr val="792B25"/>
                </a:solidFill>
              </a:rPr>
              <a:t>能流密度</a:t>
            </a:r>
          </a:p>
        </p:txBody>
      </p:sp>
      <p:graphicFrame>
        <p:nvGraphicFramePr>
          <p:cNvPr id="13316" name="Object 5"/>
          <p:cNvGraphicFramePr>
            <a:graphicFrameLocks noChangeAspect="1"/>
          </p:cNvGraphicFramePr>
          <p:nvPr/>
        </p:nvGraphicFramePr>
        <p:xfrm>
          <a:off x="2133600" y="2209800"/>
          <a:ext cx="5410200" cy="2701925"/>
        </p:xfrm>
        <a:graphic>
          <a:graphicData uri="http://schemas.openxmlformats.org/presentationml/2006/ole">
            <mc:AlternateContent xmlns:mc="http://schemas.openxmlformats.org/markup-compatibility/2006">
              <mc:Choice xmlns:v="urn:schemas-microsoft-com:vml" Requires="v">
                <p:oleObj spid="_x0000_s73734" name="Equation" r:id="rId3" imgW="1269449" imgH="634725" progId="Equation.3">
                  <p:embed/>
                </p:oleObj>
              </mc:Choice>
              <mc:Fallback>
                <p:oleObj name="Equation" r:id="rId3" imgW="1269449" imgH="634725" progId="Equation.3">
                  <p:embed/>
                  <p:pic>
                    <p:nvPicPr>
                      <p:cNvPr id="1331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5410200" cy="2701925"/>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463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850C366-05B9-4A9D-9572-50638E8F2080}" type="slidenum">
              <a:rPr lang="en-US" altLang="zh-CN" smtClean="0"/>
              <a:pPr>
                <a:defRPr/>
              </a:pPr>
              <a:t>11</a:t>
            </a:fld>
            <a:endParaRPr lang="en-US" altLang="zh-CN"/>
          </a:p>
        </p:txBody>
      </p:sp>
      <p:sp>
        <p:nvSpPr>
          <p:cNvPr id="3" name="文本框 2"/>
          <p:cNvSpPr txBox="1"/>
          <p:nvPr/>
        </p:nvSpPr>
        <p:spPr>
          <a:xfrm>
            <a:off x="924907" y="226692"/>
            <a:ext cx="7620000" cy="2246769"/>
          </a:xfrm>
          <a:prstGeom prst="rect">
            <a:avLst/>
          </a:prstGeom>
          <a:noFill/>
        </p:spPr>
        <p:txBody>
          <a:bodyPr wrap="square" rtlCol="0">
            <a:spAutoFit/>
          </a:bodyPr>
          <a:lstStyle/>
          <a:p>
            <a:r>
              <a:rPr lang="zh-CN" altLang="en-US" sz="2800" dirty="0" smtClean="0"/>
              <a:t>电磁场（</a:t>
            </a:r>
            <a:r>
              <a:rPr lang="en-US" altLang="zh-CN" sz="2800" dirty="0" smtClean="0"/>
              <a:t>E</a:t>
            </a:r>
            <a:r>
              <a:rPr lang="zh-CN" altLang="en-US" sz="2800" dirty="0" smtClean="0"/>
              <a:t>、</a:t>
            </a:r>
            <a:r>
              <a:rPr lang="en-US" altLang="zh-CN" sz="2800" dirty="0" smtClean="0"/>
              <a:t>H</a:t>
            </a:r>
            <a:r>
              <a:rPr lang="zh-CN" altLang="en-US" sz="2800" dirty="0" smtClean="0"/>
              <a:t>）蕴含能量且有能流；联系相对论中质能互联关系</a:t>
            </a:r>
            <a:r>
              <a:rPr lang="en-US" altLang="zh-CN" sz="2800" dirty="0" smtClean="0"/>
              <a:t>E=mc</a:t>
            </a:r>
            <a:r>
              <a:rPr lang="en-US" altLang="zh-CN" sz="2800" baseline="30000" dirty="0" smtClean="0"/>
              <a:t>2</a:t>
            </a:r>
            <a:r>
              <a:rPr lang="zh-CN" altLang="en-US" sz="2800" dirty="0" smtClean="0"/>
              <a:t>，可以认为电磁场同时具有质量和动量。其动量体密度</a:t>
            </a:r>
            <a:r>
              <a:rPr lang="en-US" altLang="zh-CN" sz="2800" dirty="0">
                <a:latin typeface="+mj-lt"/>
              </a:rPr>
              <a:t>g</a:t>
            </a:r>
            <a:r>
              <a:rPr lang="en-US" altLang="zh-CN" sz="2800" dirty="0">
                <a:latin typeface="Monotype Corsiva" panose="03010101010201010101" pitchFamily="66" charset="0"/>
              </a:rPr>
              <a:t> </a:t>
            </a:r>
            <a:r>
              <a:rPr lang="zh-CN" altLang="en-US" sz="2800" dirty="0" smtClean="0"/>
              <a:t>，能量体密度</a:t>
            </a:r>
            <a:r>
              <a:rPr lang="el-GR" altLang="zh-CN" sz="2800" i="1" dirty="0" smtClean="0"/>
              <a:t>ρ</a:t>
            </a:r>
            <a:r>
              <a:rPr lang="en-US" altLang="zh-CN" sz="2800" baseline="-25000" dirty="0" err="1" smtClean="0"/>
              <a:t>eng</a:t>
            </a:r>
            <a:r>
              <a:rPr lang="zh-CN" altLang="en-US" sz="2800" dirty="0" smtClean="0"/>
              <a:t>，质量体密度</a:t>
            </a:r>
            <a:r>
              <a:rPr lang="el-GR" altLang="zh-CN" sz="2800" i="1" dirty="0" smtClean="0"/>
              <a:t>ρ</a:t>
            </a:r>
            <a:r>
              <a:rPr lang="en-US" altLang="zh-CN" sz="2800" baseline="-25000" dirty="0" smtClean="0"/>
              <a:t>m</a:t>
            </a:r>
            <a:r>
              <a:rPr lang="zh-CN" altLang="en-US" sz="2800" dirty="0" smtClean="0"/>
              <a:t>，以及能流密度</a:t>
            </a:r>
            <a:r>
              <a:rPr lang="en-US" altLang="zh-CN" sz="2800" dirty="0" smtClean="0"/>
              <a:t>S</a:t>
            </a:r>
            <a:r>
              <a:rPr lang="zh-CN" altLang="en-US" sz="2800" dirty="0" smtClean="0"/>
              <a:t>之间的关系分别有 ：</a:t>
            </a:r>
            <a:endParaRPr lang="zh-CN" altLang="en-US" sz="2800" dirty="0"/>
          </a:p>
        </p:txBody>
      </p:sp>
      <p:sp>
        <p:nvSpPr>
          <p:cNvPr id="4" name="文本框 3"/>
          <p:cNvSpPr txBox="1"/>
          <p:nvPr/>
        </p:nvSpPr>
        <p:spPr>
          <a:xfrm>
            <a:off x="3362496" y="2297668"/>
            <a:ext cx="976549" cy="369332"/>
          </a:xfrm>
          <a:prstGeom prst="rect">
            <a:avLst/>
          </a:prstGeom>
          <a:noFill/>
        </p:spPr>
        <p:txBody>
          <a:bodyPr wrap="none" rtlCol="0">
            <a:spAutoFit/>
          </a:bodyPr>
          <a:lstStyle/>
          <a:p>
            <a:r>
              <a:rPr lang="en-US" altLang="zh-CN" dirty="0" smtClean="0">
                <a:latin typeface="+mj-lt"/>
              </a:rPr>
              <a:t>g </a:t>
            </a:r>
            <a:r>
              <a:rPr lang="en-US" altLang="zh-CN" dirty="0" smtClean="0"/>
              <a:t>=</a:t>
            </a:r>
            <a:r>
              <a:rPr lang="el-GR" altLang="zh-CN" i="1" dirty="0" smtClean="0"/>
              <a:t> ρ</a:t>
            </a:r>
            <a:r>
              <a:rPr lang="en-US" altLang="zh-CN" baseline="-25000" dirty="0" smtClean="0"/>
              <a:t>m </a:t>
            </a:r>
            <a:r>
              <a:rPr lang="en-US" altLang="zh-CN" dirty="0">
                <a:latin typeface="Monotype Corsiva" panose="03010101010201010101" pitchFamily="66" charset="0"/>
              </a:rPr>
              <a:t>v</a:t>
            </a:r>
            <a:endParaRPr lang="zh-CN" altLang="en-US" dirty="0">
              <a:latin typeface="Monotype Corsiva" panose="03010101010201010101" pitchFamily="66" charset="0"/>
            </a:endParaRPr>
          </a:p>
        </p:txBody>
      </p:sp>
      <p:sp>
        <p:nvSpPr>
          <p:cNvPr id="5" name="文本框 4"/>
          <p:cNvSpPr txBox="1"/>
          <p:nvPr/>
        </p:nvSpPr>
        <p:spPr>
          <a:xfrm>
            <a:off x="4983910" y="2221468"/>
            <a:ext cx="1467068" cy="369332"/>
          </a:xfrm>
          <a:prstGeom prst="rect">
            <a:avLst/>
          </a:prstGeom>
          <a:noFill/>
        </p:spPr>
        <p:txBody>
          <a:bodyPr wrap="none" rtlCol="0">
            <a:spAutoFit/>
          </a:bodyPr>
          <a:lstStyle/>
          <a:p>
            <a:r>
              <a:rPr lang="el-GR" altLang="zh-CN" i="1" dirty="0" smtClean="0"/>
              <a:t>ρ</a:t>
            </a:r>
            <a:r>
              <a:rPr lang="en-US" altLang="zh-CN" baseline="-25000" dirty="0" err="1"/>
              <a:t>eng</a:t>
            </a:r>
            <a:r>
              <a:rPr lang="en-US" altLang="zh-CN" baseline="-25000" dirty="0"/>
              <a:t> </a:t>
            </a:r>
            <a:r>
              <a:rPr lang="en-US" altLang="zh-CN" dirty="0" smtClean="0"/>
              <a:t>c</a:t>
            </a:r>
            <a:r>
              <a:rPr lang="en-US" altLang="zh-CN" baseline="30000" dirty="0" smtClean="0"/>
              <a:t>2</a:t>
            </a:r>
            <a:r>
              <a:rPr lang="en-US" altLang="zh-CN" dirty="0" smtClean="0"/>
              <a:t>=</a:t>
            </a:r>
            <a:r>
              <a:rPr lang="el-GR" altLang="zh-CN" i="1" dirty="0"/>
              <a:t> ρ</a:t>
            </a:r>
            <a:r>
              <a:rPr lang="en-US" altLang="zh-CN" baseline="-25000" dirty="0" err="1"/>
              <a:t>eng</a:t>
            </a:r>
            <a:endParaRPr lang="zh-CN" altLang="en-US" dirty="0"/>
          </a:p>
        </p:txBody>
      </p:sp>
      <p:sp>
        <p:nvSpPr>
          <p:cNvPr id="6" name="矩形 5"/>
          <p:cNvSpPr/>
          <p:nvPr/>
        </p:nvSpPr>
        <p:spPr>
          <a:xfrm>
            <a:off x="7062179" y="2247662"/>
            <a:ext cx="1015021" cy="369332"/>
          </a:xfrm>
          <a:prstGeom prst="rect">
            <a:avLst/>
          </a:prstGeom>
        </p:spPr>
        <p:txBody>
          <a:bodyPr wrap="none">
            <a:spAutoFit/>
          </a:bodyPr>
          <a:lstStyle/>
          <a:p>
            <a:r>
              <a:rPr lang="en-US" altLang="zh-CN" i="1" dirty="0" smtClean="0"/>
              <a:t>S=</a:t>
            </a:r>
            <a:r>
              <a:rPr lang="el-GR" altLang="zh-CN" i="1" dirty="0" smtClean="0"/>
              <a:t>ρ</a:t>
            </a:r>
            <a:r>
              <a:rPr lang="en-US" altLang="zh-CN" baseline="-25000" dirty="0" err="1" smtClean="0"/>
              <a:t>eng</a:t>
            </a:r>
            <a:r>
              <a:rPr lang="en-US" altLang="zh-CN" dirty="0" err="1">
                <a:latin typeface="Monotype Corsiva" panose="03010101010201010101" pitchFamily="66" charset="0"/>
              </a:rPr>
              <a:t>v</a:t>
            </a:r>
            <a:endParaRPr lang="zh-CN" altLang="en-US" dirty="0">
              <a:latin typeface="Monotype Corsiva" panose="03010101010201010101" pitchFamily="66" charset="0"/>
            </a:endParaRPr>
          </a:p>
        </p:txBody>
      </p:sp>
      <p:grpSp>
        <p:nvGrpSpPr>
          <p:cNvPr id="15" name="组合 14"/>
          <p:cNvGrpSpPr/>
          <p:nvPr/>
        </p:nvGrpSpPr>
        <p:grpSpPr>
          <a:xfrm>
            <a:off x="1143000" y="2676763"/>
            <a:ext cx="4191000" cy="1094898"/>
            <a:chOff x="1219200" y="3124200"/>
            <a:chExt cx="4191000" cy="1094898"/>
          </a:xfrm>
        </p:grpSpPr>
        <p:sp>
          <p:nvSpPr>
            <p:cNvPr id="7" name="文本框 6"/>
            <p:cNvSpPr txBox="1"/>
            <p:nvPr/>
          </p:nvSpPr>
          <p:spPr>
            <a:xfrm>
              <a:off x="1219200" y="3124200"/>
              <a:ext cx="3515706" cy="369332"/>
            </a:xfrm>
            <a:prstGeom prst="rect">
              <a:avLst/>
            </a:prstGeom>
            <a:noFill/>
          </p:spPr>
          <p:txBody>
            <a:bodyPr wrap="none" rtlCol="0">
              <a:spAutoFit/>
            </a:bodyPr>
            <a:lstStyle/>
            <a:p>
              <a:r>
                <a:rPr lang="zh-CN" altLang="en-US" dirty="0"/>
                <a:t>则可</a:t>
              </a:r>
              <a:r>
                <a:rPr lang="zh-CN" altLang="en-US" dirty="0" smtClean="0"/>
                <a:t>得电磁场动量体密度公式为</a:t>
              </a:r>
              <a:r>
                <a:rPr lang="en-US" altLang="zh-CN" dirty="0" smtClean="0"/>
                <a:t>:</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28917056"/>
                </p:ext>
              </p:extLst>
            </p:nvPr>
          </p:nvGraphicFramePr>
          <p:xfrm>
            <a:off x="2819400" y="3466623"/>
            <a:ext cx="2590800" cy="752475"/>
          </p:xfrm>
          <a:graphic>
            <a:graphicData uri="http://schemas.openxmlformats.org/presentationml/2006/ole">
              <mc:AlternateContent xmlns:mc="http://schemas.openxmlformats.org/markup-compatibility/2006">
                <mc:Choice xmlns:v="urn:schemas-microsoft-com:vml" Requires="v">
                  <p:oleObj spid="_x0000_s74764" name="Equation" r:id="rId3" imgW="2590626" imgH="752526" progId="Equation.DSMT4">
                    <p:embed/>
                  </p:oleObj>
                </mc:Choice>
                <mc:Fallback>
                  <p:oleObj name="Equation" r:id="rId3" imgW="2590626" imgH="752526" progId="Equation.DSMT4">
                    <p:embed/>
                    <p:pic>
                      <p:nvPicPr>
                        <p:cNvPr id="0" name=""/>
                        <p:cNvPicPr/>
                        <p:nvPr/>
                      </p:nvPicPr>
                      <p:blipFill>
                        <a:blip r:embed="rId4"/>
                        <a:stretch>
                          <a:fillRect/>
                        </a:stretch>
                      </p:blipFill>
                      <p:spPr>
                        <a:xfrm>
                          <a:off x="2819400" y="3466623"/>
                          <a:ext cx="2590800" cy="752475"/>
                        </a:xfrm>
                        <a:prstGeom prst="rect">
                          <a:avLst/>
                        </a:prstGeom>
                      </p:spPr>
                    </p:pic>
                  </p:oleObj>
                </mc:Fallback>
              </mc:AlternateContent>
            </a:graphicData>
          </a:graphic>
        </p:graphicFrame>
      </p:grpSp>
      <p:grpSp>
        <p:nvGrpSpPr>
          <p:cNvPr id="14" name="组合 13"/>
          <p:cNvGrpSpPr/>
          <p:nvPr/>
        </p:nvGrpSpPr>
        <p:grpSpPr>
          <a:xfrm>
            <a:off x="1143000" y="3913822"/>
            <a:ext cx="5149172" cy="1013936"/>
            <a:chOff x="1295401" y="4343400"/>
            <a:chExt cx="5149172" cy="1013936"/>
          </a:xfrm>
        </p:grpSpPr>
        <p:graphicFrame>
          <p:nvGraphicFramePr>
            <p:cNvPr id="11" name="对象 10"/>
            <p:cNvGraphicFramePr>
              <a:graphicFrameLocks noChangeAspect="1"/>
            </p:cNvGraphicFramePr>
            <p:nvPr>
              <p:extLst>
                <p:ext uri="{D42A27DB-BD31-4B8C-83A1-F6EECF244321}">
                  <p14:modId xmlns:p14="http://schemas.microsoft.com/office/powerpoint/2010/main" val="1166028917"/>
                </p:ext>
              </p:extLst>
            </p:nvPr>
          </p:nvGraphicFramePr>
          <p:xfrm>
            <a:off x="2590800" y="4604861"/>
            <a:ext cx="2219325" cy="752475"/>
          </p:xfrm>
          <a:graphic>
            <a:graphicData uri="http://schemas.openxmlformats.org/presentationml/2006/ole">
              <mc:AlternateContent xmlns:mc="http://schemas.openxmlformats.org/markup-compatibility/2006">
                <mc:Choice xmlns:v="urn:schemas-microsoft-com:vml" Requires="v">
                  <p:oleObj spid="_x0000_s74765" name="Equation" r:id="rId5" imgW="2219546" imgH="752526" progId="Equation.DSMT4">
                    <p:embed/>
                  </p:oleObj>
                </mc:Choice>
                <mc:Fallback>
                  <p:oleObj name="Equation" r:id="rId5" imgW="2219546" imgH="752526" progId="Equation.DSMT4">
                    <p:embed/>
                    <p:pic>
                      <p:nvPicPr>
                        <p:cNvPr id="0" name=""/>
                        <p:cNvPicPr/>
                        <p:nvPr/>
                      </p:nvPicPr>
                      <p:blipFill>
                        <a:blip r:embed="rId6"/>
                        <a:stretch>
                          <a:fillRect/>
                        </a:stretch>
                      </p:blipFill>
                      <p:spPr>
                        <a:xfrm>
                          <a:off x="2590800" y="4604861"/>
                          <a:ext cx="2219325" cy="752475"/>
                        </a:xfrm>
                        <a:prstGeom prst="rect">
                          <a:avLst/>
                        </a:prstGeom>
                      </p:spPr>
                    </p:pic>
                  </p:oleObj>
                </mc:Fallback>
              </mc:AlternateContent>
            </a:graphicData>
          </a:graphic>
        </p:graphicFrame>
        <p:sp>
          <p:nvSpPr>
            <p:cNvPr id="12" name="文本框 11"/>
            <p:cNvSpPr txBox="1"/>
            <p:nvPr/>
          </p:nvSpPr>
          <p:spPr>
            <a:xfrm>
              <a:off x="1295401" y="4343400"/>
              <a:ext cx="1114408" cy="369332"/>
            </a:xfrm>
            <a:prstGeom prst="rect">
              <a:avLst/>
            </a:prstGeom>
            <a:noFill/>
          </p:spPr>
          <p:txBody>
            <a:bodyPr wrap="none" rtlCol="0">
              <a:spAutoFit/>
            </a:bodyPr>
            <a:lstStyle/>
            <a:p>
              <a:r>
                <a:rPr lang="zh-CN" altLang="en-US" dirty="0" smtClean="0"/>
                <a:t>则光压：</a:t>
              </a:r>
              <a:endParaRPr lang="zh-CN" altLang="en-US" dirty="0"/>
            </a:p>
          </p:txBody>
        </p:sp>
        <p:sp>
          <p:nvSpPr>
            <p:cNvPr id="13" name="文本框 12"/>
            <p:cNvSpPr txBox="1"/>
            <p:nvPr/>
          </p:nvSpPr>
          <p:spPr>
            <a:xfrm>
              <a:off x="5562600" y="4796432"/>
              <a:ext cx="881973" cy="369332"/>
            </a:xfrm>
            <a:prstGeom prst="rect">
              <a:avLst/>
            </a:prstGeom>
            <a:noFill/>
          </p:spPr>
          <p:txBody>
            <a:bodyPr wrap="none" rtlCol="0">
              <a:spAutoFit/>
            </a:bodyPr>
            <a:lstStyle/>
            <a:p>
              <a:r>
                <a:rPr lang="zh-CN" altLang="en-US" dirty="0" smtClean="0"/>
                <a:t>全反射</a:t>
              </a:r>
              <a:endParaRPr lang="zh-CN" altLang="en-US" dirty="0"/>
            </a:p>
          </p:txBody>
        </p:sp>
      </p:grpSp>
      <p:sp>
        <p:nvSpPr>
          <p:cNvPr id="16" name="文本框 15"/>
          <p:cNvSpPr txBox="1"/>
          <p:nvPr/>
        </p:nvSpPr>
        <p:spPr>
          <a:xfrm>
            <a:off x="924907" y="4927758"/>
            <a:ext cx="7990494" cy="646331"/>
          </a:xfrm>
          <a:prstGeom prst="rect">
            <a:avLst/>
          </a:prstGeom>
          <a:noFill/>
        </p:spPr>
        <p:txBody>
          <a:bodyPr wrap="square" rtlCol="0">
            <a:spAutoFit/>
          </a:bodyPr>
          <a:lstStyle/>
          <a:p>
            <a:r>
              <a:rPr lang="zh-CN" altLang="en-US" dirty="0" smtClean="0"/>
              <a:t>如，地面上夏日阳光平均光强</a:t>
            </a:r>
            <a:r>
              <a:rPr lang="en-US" altLang="zh-CN" dirty="0" smtClean="0"/>
              <a:t>S</a:t>
            </a:r>
            <a:r>
              <a:rPr lang="zh-CN" altLang="en-US" dirty="0" smtClean="0"/>
              <a:t>约为</a:t>
            </a:r>
            <a:r>
              <a:rPr lang="en-US" altLang="zh-CN" dirty="0" smtClean="0"/>
              <a:t>1.3</a:t>
            </a:r>
            <a:r>
              <a:rPr lang="zh-CN" altLang="en-US" dirty="0" smtClean="0"/>
              <a:t>*</a:t>
            </a:r>
            <a:r>
              <a:rPr lang="en-US" altLang="zh-CN" dirty="0" smtClean="0"/>
              <a:t>10</a:t>
            </a:r>
            <a:r>
              <a:rPr lang="en-US" altLang="zh-CN" baseline="30000" dirty="0" smtClean="0"/>
              <a:t>3</a:t>
            </a:r>
            <a:r>
              <a:rPr lang="en-US" altLang="zh-CN" dirty="0" smtClean="0"/>
              <a:t> W/m</a:t>
            </a:r>
            <a:r>
              <a:rPr lang="en-US" altLang="zh-CN" baseline="30000" dirty="0" smtClean="0"/>
              <a:t>2</a:t>
            </a:r>
            <a:r>
              <a:rPr lang="zh-CN" altLang="en-US" dirty="0" smtClean="0"/>
              <a:t>，则</a:t>
            </a:r>
            <a:r>
              <a:rPr lang="en-US" altLang="zh-CN" dirty="0" smtClean="0"/>
              <a:t>p</a:t>
            </a:r>
            <a:r>
              <a:rPr lang="zh-CN" altLang="en-US" dirty="0" smtClean="0"/>
              <a:t>约为</a:t>
            </a:r>
            <a:r>
              <a:rPr lang="en-US" altLang="zh-CN" dirty="0" smtClean="0"/>
              <a:t>10</a:t>
            </a:r>
            <a:r>
              <a:rPr lang="en-US" altLang="zh-CN" baseline="30000" dirty="0" smtClean="0"/>
              <a:t>-5</a:t>
            </a:r>
            <a:r>
              <a:rPr lang="en-US" altLang="zh-CN" dirty="0" smtClean="0"/>
              <a:t> N/m</a:t>
            </a:r>
            <a:r>
              <a:rPr lang="en-US" altLang="zh-CN" baseline="30000" dirty="0" smtClean="0"/>
              <a:t>2</a:t>
            </a:r>
            <a:r>
              <a:rPr lang="en-US" altLang="zh-CN" dirty="0" smtClean="0"/>
              <a:t>.</a:t>
            </a:r>
            <a:r>
              <a:rPr lang="zh-CN" altLang="en-US" dirty="0" smtClean="0"/>
              <a:t>是标准大气压的白亿分之一，即</a:t>
            </a:r>
            <a:r>
              <a:rPr lang="en-US" altLang="zh-CN" dirty="0" smtClean="0"/>
              <a:t>10</a:t>
            </a:r>
            <a:r>
              <a:rPr lang="en-US" altLang="zh-CN" baseline="30000" dirty="0" smtClean="0"/>
              <a:t>-10</a:t>
            </a:r>
            <a:r>
              <a:rPr lang="zh-CN" altLang="en-US" dirty="0" smtClean="0"/>
              <a:t>倍。</a:t>
            </a:r>
            <a:endParaRPr lang="zh-CN" altLang="en-US" dirty="0"/>
          </a:p>
        </p:txBody>
      </p:sp>
    </p:spTree>
    <p:extLst>
      <p:ext uri="{BB962C8B-B14F-4D97-AF65-F5344CB8AC3E}">
        <p14:creationId xmlns:p14="http://schemas.microsoft.com/office/powerpoint/2010/main" val="16216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381000" y="533400"/>
            <a:ext cx="8763000" cy="6324600"/>
          </a:xfrm>
        </p:spPr>
        <p:txBody>
          <a:bodyPr/>
          <a:lstStyle/>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3.6.15</a:t>
            </a:r>
            <a:r>
              <a:rPr lang="zh-CN" altLang="en-US" sz="1800" b="1" dirty="0">
                <a:latin typeface="宋体" panose="02010600030101010101" pitchFamily="2" charset="-122"/>
              </a:rPr>
              <a:t>）</a:t>
            </a:r>
          </a:p>
          <a:p>
            <a:pPr algn="r">
              <a:buFontTx/>
              <a:buNone/>
            </a:pPr>
            <a:r>
              <a:rPr lang="zh-CN" altLang="en-US" sz="1800" b="1" dirty="0">
                <a:latin typeface="宋体" panose="02010600030101010101" pitchFamily="2" charset="-122"/>
              </a:rPr>
              <a:t>                         </a:t>
            </a:r>
          </a:p>
          <a:p>
            <a:pPr algn="r">
              <a:buFontTx/>
              <a:buNone/>
            </a:pPr>
            <a:endParaRPr lang="zh-CN" altLang="en-US" sz="1800" b="1" dirty="0">
              <a:latin typeface="宋体" panose="02010600030101010101" pitchFamily="2" charset="-122"/>
            </a:endParaRPr>
          </a:p>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3.6.16</a:t>
            </a:r>
            <a:r>
              <a:rPr lang="zh-CN" altLang="en-US" sz="1800" b="1" dirty="0">
                <a:latin typeface="宋体" panose="02010600030101010101" pitchFamily="2" charset="-122"/>
              </a:rPr>
              <a:t>）</a:t>
            </a:r>
          </a:p>
          <a:p>
            <a:pPr algn="r">
              <a:buFontTx/>
              <a:buNone/>
            </a:pPr>
            <a:r>
              <a:rPr lang="zh-CN" altLang="en-US" sz="1800" b="1" dirty="0">
                <a:latin typeface="宋体" panose="02010600030101010101" pitchFamily="2" charset="-122"/>
              </a:rPr>
              <a:t>                              </a:t>
            </a:r>
          </a:p>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3.6.17</a:t>
            </a:r>
            <a:r>
              <a:rPr lang="zh-CN" altLang="en-US" sz="1800" b="1" dirty="0">
                <a:latin typeface="宋体" panose="02010600030101010101" pitchFamily="2" charset="-122"/>
              </a:rPr>
              <a:t>）</a:t>
            </a:r>
          </a:p>
          <a:p>
            <a:pPr algn="r">
              <a:buFontTx/>
              <a:buNone/>
            </a:pPr>
            <a:r>
              <a:rPr lang="zh-CN" altLang="en-US" sz="1800" b="1" dirty="0">
                <a:latin typeface="宋体" panose="02010600030101010101" pitchFamily="2" charset="-122"/>
              </a:rPr>
              <a:t>                 </a:t>
            </a:r>
          </a:p>
          <a:p>
            <a:pPr algn="r">
              <a:buFontTx/>
              <a:buNone/>
            </a:pPr>
            <a:endParaRPr lang="zh-CN" altLang="en-US" sz="1800" b="1" dirty="0">
              <a:latin typeface="宋体" panose="02010600030101010101" pitchFamily="2" charset="-122"/>
            </a:endParaRPr>
          </a:p>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3.6.18</a:t>
            </a:r>
            <a:r>
              <a:rPr lang="zh-CN" altLang="en-US" sz="1800" b="1" dirty="0">
                <a:latin typeface="宋体" panose="02010600030101010101" pitchFamily="2" charset="-122"/>
              </a:rPr>
              <a:t>）</a:t>
            </a:r>
          </a:p>
          <a:p>
            <a:pPr algn="just">
              <a:lnSpc>
                <a:spcPct val="135000"/>
              </a:lnSpc>
              <a:buFontTx/>
              <a:buNone/>
            </a:pPr>
            <a:r>
              <a:rPr lang="zh-CN" altLang="en-US" sz="1800" b="1" dirty="0">
                <a:latin typeface="宋体" panose="02010600030101010101" pitchFamily="2" charset="-122"/>
              </a:rPr>
              <a:t>    </a:t>
            </a:r>
          </a:p>
          <a:p>
            <a:pPr algn="just">
              <a:lnSpc>
                <a:spcPct val="135000"/>
              </a:lnSpc>
              <a:buFontTx/>
              <a:buNone/>
            </a:pPr>
            <a:r>
              <a:rPr lang="zh-CN" altLang="en-US" sz="1800" b="1" dirty="0">
                <a:latin typeface="宋体" panose="02010600030101010101" pitchFamily="2" charset="-122"/>
              </a:rPr>
              <a:t>    </a:t>
            </a:r>
            <a:endParaRPr lang="zh-CN" altLang="en-US" sz="2000" dirty="0"/>
          </a:p>
        </p:txBody>
      </p:sp>
      <p:graphicFrame>
        <p:nvGraphicFramePr>
          <p:cNvPr id="8" name="Object 5"/>
          <p:cNvGraphicFramePr>
            <a:graphicFrameLocks noChangeAspect="1"/>
          </p:cNvGraphicFramePr>
          <p:nvPr>
            <p:extLst/>
          </p:nvPr>
        </p:nvGraphicFramePr>
        <p:xfrm>
          <a:off x="1466487" y="575185"/>
          <a:ext cx="2286000" cy="571500"/>
        </p:xfrm>
        <a:graphic>
          <a:graphicData uri="http://schemas.openxmlformats.org/presentationml/2006/ole">
            <mc:AlternateContent xmlns:mc="http://schemas.openxmlformats.org/markup-compatibility/2006">
              <mc:Choice xmlns:v="urn:schemas-microsoft-com:vml" Requires="v">
                <p:oleObj spid="_x0000_s75796" r:id="rId3" imgW="1180588" imgH="291973" progId="Equation.3">
                  <p:embed/>
                </p:oleObj>
              </mc:Choice>
              <mc:Fallback>
                <p:oleObj r:id="rId3" imgW="1180588" imgH="291973" progId="Equation.3">
                  <p:embed/>
                  <p:pic>
                    <p:nvPicPr>
                      <p:cNvPr id="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487" y="575185"/>
                        <a:ext cx="2286000" cy="571500"/>
                      </a:xfrm>
                      <a:prstGeom prst="rect">
                        <a:avLst/>
                      </a:prstGeom>
                      <a:solidFill>
                        <a:srgbClr val="CCFFFF"/>
                      </a:solidFill>
                      <a:ln w="9525">
                        <a:solidFill>
                          <a:schemeClr val="accent1"/>
                        </a:solidFill>
                        <a:miter lim="800000"/>
                        <a:headEnd/>
                        <a:tailEnd/>
                      </a:ln>
                    </p:spPr>
                  </p:pic>
                </p:oleObj>
              </mc:Fallback>
            </mc:AlternateContent>
          </a:graphicData>
        </a:graphic>
      </p:graphicFrame>
      <p:graphicFrame>
        <p:nvGraphicFramePr>
          <p:cNvPr id="9" name="Object 6"/>
          <p:cNvGraphicFramePr>
            <a:graphicFrameLocks noChangeAspect="1"/>
          </p:cNvGraphicFramePr>
          <p:nvPr>
            <p:extLst/>
          </p:nvPr>
        </p:nvGraphicFramePr>
        <p:xfrm>
          <a:off x="1466487" y="1334698"/>
          <a:ext cx="2362200" cy="735013"/>
        </p:xfrm>
        <a:graphic>
          <a:graphicData uri="http://schemas.openxmlformats.org/presentationml/2006/ole">
            <mc:AlternateContent xmlns:mc="http://schemas.openxmlformats.org/markup-compatibility/2006">
              <mc:Choice xmlns:v="urn:schemas-microsoft-com:vml" Requires="v">
                <p:oleObj spid="_x0000_s75797" r:id="rId5" imgW="1256755" imgH="393529" progId="Equation.3">
                  <p:embed/>
                </p:oleObj>
              </mc:Choice>
              <mc:Fallback>
                <p:oleObj r:id="rId5" imgW="1256755" imgH="393529" progId="Equation.3">
                  <p:embed/>
                  <p:pic>
                    <p:nvPicPr>
                      <p:cNvPr id="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487" y="1334698"/>
                        <a:ext cx="2362200" cy="735013"/>
                      </a:xfrm>
                      <a:prstGeom prst="rect">
                        <a:avLst/>
                      </a:prstGeom>
                      <a:solidFill>
                        <a:srgbClr val="CCFFFF"/>
                      </a:solidFill>
                      <a:ln w="9525">
                        <a:solidFill>
                          <a:schemeClr val="accent1"/>
                        </a:solidFill>
                        <a:miter lim="800000"/>
                        <a:headEnd/>
                        <a:tailEnd/>
                      </a:ln>
                    </p:spPr>
                  </p:pic>
                </p:oleObj>
              </mc:Fallback>
            </mc:AlternateContent>
          </a:graphicData>
        </a:graphic>
      </p:graphicFrame>
      <p:graphicFrame>
        <p:nvGraphicFramePr>
          <p:cNvPr id="10" name="Object 7"/>
          <p:cNvGraphicFramePr>
            <a:graphicFrameLocks noChangeAspect="1"/>
          </p:cNvGraphicFramePr>
          <p:nvPr>
            <p:extLst/>
          </p:nvPr>
        </p:nvGraphicFramePr>
        <p:xfrm>
          <a:off x="1466487" y="2204903"/>
          <a:ext cx="1295400" cy="522288"/>
        </p:xfrm>
        <a:graphic>
          <a:graphicData uri="http://schemas.openxmlformats.org/presentationml/2006/ole">
            <mc:AlternateContent xmlns:mc="http://schemas.openxmlformats.org/markup-compatibility/2006">
              <mc:Choice xmlns:v="urn:schemas-microsoft-com:vml" Requires="v">
                <p:oleObj spid="_x0000_s75798" r:id="rId7" imgW="736600" imgH="292100" progId="Equation.3">
                  <p:embed/>
                </p:oleObj>
              </mc:Choice>
              <mc:Fallback>
                <p:oleObj r:id="rId7" imgW="736600" imgH="292100" progId="Equation.3">
                  <p:embed/>
                  <p:pic>
                    <p:nvPicPr>
                      <p:cNvPr id="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6487" y="2204903"/>
                        <a:ext cx="1295400" cy="522288"/>
                      </a:xfrm>
                      <a:prstGeom prst="rect">
                        <a:avLst/>
                      </a:prstGeom>
                      <a:solidFill>
                        <a:srgbClr val="CCFFFF"/>
                      </a:solidFill>
                      <a:ln w="9525">
                        <a:solidFill>
                          <a:schemeClr val="accent1"/>
                        </a:solidFill>
                        <a:miter lim="800000"/>
                        <a:headEnd/>
                        <a:tailEnd/>
                      </a:ln>
                    </p:spPr>
                  </p:pic>
                </p:oleObj>
              </mc:Fallback>
            </mc:AlternateContent>
          </a:graphicData>
        </a:graphic>
      </p:graphicFrame>
      <p:graphicFrame>
        <p:nvGraphicFramePr>
          <p:cNvPr id="11" name="Object 8"/>
          <p:cNvGraphicFramePr>
            <a:graphicFrameLocks noChangeAspect="1"/>
          </p:cNvGraphicFramePr>
          <p:nvPr>
            <p:extLst/>
          </p:nvPr>
        </p:nvGraphicFramePr>
        <p:xfrm>
          <a:off x="1466487" y="2862383"/>
          <a:ext cx="3048000" cy="704850"/>
        </p:xfrm>
        <a:graphic>
          <a:graphicData uri="http://schemas.openxmlformats.org/presentationml/2006/ole">
            <mc:AlternateContent xmlns:mc="http://schemas.openxmlformats.org/markup-compatibility/2006">
              <mc:Choice xmlns:v="urn:schemas-microsoft-com:vml" Requires="v">
                <p:oleObj spid="_x0000_s75799" r:id="rId9" imgW="1688367" imgH="393529" progId="Equation.3">
                  <p:embed/>
                </p:oleObj>
              </mc:Choice>
              <mc:Fallback>
                <p:oleObj r:id="rId9" imgW="1688367" imgH="393529" progId="Equation.3">
                  <p:embed/>
                  <p:pic>
                    <p:nvPicPr>
                      <p:cNvPr id="11"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6487" y="2862383"/>
                        <a:ext cx="3048000" cy="704850"/>
                      </a:xfrm>
                      <a:prstGeom prst="rect">
                        <a:avLst/>
                      </a:prstGeom>
                      <a:solidFill>
                        <a:srgbClr val="CCFFFF"/>
                      </a:solidFill>
                      <a:ln w="9525">
                        <a:solidFill>
                          <a:schemeClr val="accent1"/>
                        </a:solidFill>
                        <a:miter lim="800000"/>
                        <a:headEnd/>
                        <a:tailEnd/>
                      </a:ln>
                    </p:spPr>
                  </p:pic>
                </p:oleObj>
              </mc:Fallback>
            </mc:AlternateContent>
          </a:graphicData>
        </a:graphic>
      </p:graphicFrame>
      <p:sp>
        <p:nvSpPr>
          <p:cNvPr id="3" name="文本框 2"/>
          <p:cNvSpPr txBox="1"/>
          <p:nvPr/>
        </p:nvSpPr>
        <p:spPr>
          <a:xfrm>
            <a:off x="1371600" y="104685"/>
            <a:ext cx="2350323" cy="461665"/>
          </a:xfrm>
          <a:prstGeom prst="rect">
            <a:avLst/>
          </a:prstGeom>
          <a:noFill/>
        </p:spPr>
        <p:txBody>
          <a:bodyPr wrap="none" rtlCol="0">
            <a:spAutoFit/>
          </a:bodyPr>
          <a:lstStyle/>
          <a:p>
            <a:r>
              <a:rPr lang="zh-CN" altLang="en-US" sz="2400" dirty="0" smtClean="0">
                <a:solidFill>
                  <a:srgbClr val="FF0000"/>
                </a:solidFill>
              </a:rPr>
              <a:t>麦克斯韦方程组</a:t>
            </a:r>
            <a:endParaRPr lang="zh-CN" altLang="en-US" sz="2400" dirty="0">
              <a:solidFill>
                <a:srgbClr val="FF0000"/>
              </a:solidFill>
            </a:endParaRPr>
          </a:p>
        </p:txBody>
      </p:sp>
      <p:graphicFrame>
        <p:nvGraphicFramePr>
          <p:cNvPr id="14" name="Object 115"/>
          <p:cNvGraphicFramePr>
            <a:graphicFrameLocks noChangeAspect="1"/>
          </p:cNvGraphicFramePr>
          <p:nvPr>
            <p:extLst/>
          </p:nvPr>
        </p:nvGraphicFramePr>
        <p:xfrm>
          <a:off x="1483156" y="3886200"/>
          <a:ext cx="1928863" cy="636525"/>
        </p:xfrm>
        <a:graphic>
          <a:graphicData uri="http://schemas.openxmlformats.org/presentationml/2006/ole">
            <mc:AlternateContent xmlns:mc="http://schemas.openxmlformats.org/markup-compatibility/2006">
              <mc:Choice xmlns:v="urn:schemas-microsoft-com:vml" Requires="v">
                <p:oleObj spid="_x0000_s75800" name="公式" r:id="rId11" imgW="787320" imgH="253800" progId="Equation.3">
                  <p:embed/>
                </p:oleObj>
              </mc:Choice>
              <mc:Fallback>
                <p:oleObj name="公式" r:id="rId11" imgW="787320" imgH="253800" progId="Equation.3">
                  <p:embed/>
                  <p:pic>
                    <p:nvPicPr>
                      <p:cNvPr id="14" name="Object 115"/>
                      <p:cNvPicPr>
                        <a:picLocks noChangeAspect="1" noChangeArrowheads="1"/>
                      </p:cNvPicPr>
                      <p:nvPr/>
                    </p:nvPicPr>
                    <p:blipFill>
                      <a:blip r:embed="rId12"/>
                      <a:srcRect/>
                      <a:stretch>
                        <a:fillRect/>
                      </a:stretch>
                    </p:blipFill>
                    <p:spPr bwMode="auto">
                      <a:xfrm>
                        <a:off x="1483156" y="3886200"/>
                        <a:ext cx="1928863" cy="636525"/>
                      </a:xfrm>
                      <a:prstGeom prst="rect">
                        <a:avLst/>
                      </a:prstGeom>
                      <a:noFill/>
                      <a:ln>
                        <a:noFill/>
                      </a:ln>
                      <a:effectLst/>
                      <a:extLst/>
                    </p:spPr>
                  </p:pic>
                </p:oleObj>
              </mc:Fallback>
            </mc:AlternateContent>
          </a:graphicData>
        </a:graphic>
      </p:graphicFrame>
      <p:graphicFrame>
        <p:nvGraphicFramePr>
          <p:cNvPr id="15" name="Object 135"/>
          <p:cNvGraphicFramePr>
            <a:graphicFrameLocks noChangeAspect="1"/>
          </p:cNvGraphicFramePr>
          <p:nvPr>
            <p:extLst/>
          </p:nvPr>
        </p:nvGraphicFramePr>
        <p:xfrm>
          <a:off x="1490103" y="4582108"/>
          <a:ext cx="2238767" cy="595376"/>
        </p:xfrm>
        <a:graphic>
          <a:graphicData uri="http://schemas.openxmlformats.org/presentationml/2006/ole">
            <mc:AlternateContent xmlns:mc="http://schemas.openxmlformats.org/markup-compatibility/2006">
              <mc:Choice xmlns:v="urn:schemas-microsoft-com:vml" Requires="v">
                <p:oleObj spid="_x0000_s75801" name="公式" r:id="rId13" imgW="977760" imgH="253800" progId="Equation.3">
                  <p:embed/>
                </p:oleObj>
              </mc:Choice>
              <mc:Fallback>
                <p:oleObj name="公式" r:id="rId13" imgW="977760" imgH="253800" progId="Equation.3">
                  <p:embed/>
                  <p:pic>
                    <p:nvPicPr>
                      <p:cNvPr id="15" name="Object 135"/>
                      <p:cNvPicPr>
                        <a:picLocks noChangeAspect="1" noChangeArrowheads="1"/>
                      </p:cNvPicPr>
                      <p:nvPr/>
                    </p:nvPicPr>
                    <p:blipFill>
                      <a:blip r:embed="rId14"/>
                      <a:srcRect/>
                      <a:stretch>
                        <a:fillRect/>
                      </a:stretch>
                    </p:blipFill>
                    <p:spPr bwMode="auto">
                      <a:xfrm>
                        <a:off x="1490103" y="4582108"/>
                        <a:ext cx="2238767" cy="595376"/>
                      </a:xfrm>
                      <a:prstGeom prst="rect">
                        <a:avLst/>
                      </a:prstGeom>
                      <a:noFill/>
                      <a:ln>
                        <a:noFill/>
                      </a:ln>
                      <a:effectLst/>
                      <a:extLst/>
                    </p:spPr>
                  </p:pic>
                </p:oleObj>
              </mc:Fallback>
            </mc:AlternateContent>
          </a:graphicData>
        </a:graphic>
      </p:graphicFrame>
      <p:sp>
        <p:nvSpPr>
          <p:cNvPr id="4" name="文本框 3"/>
          <p:cNvSpPr txBox="1"/>
          <p:nvPr/>
        </p:nvSpPr>
        <p:spPr>
          <a:xfrm>
            <a:off x="4724400" y="3886200"/>
            <a:ext cx="4267200" cy="1754326"/>
          </a:xfrm>
          <a:prstGeom prst="rect">
            <a:avLst/>
          </a:prstGeom>
          <a:noFill/>
        </p:spPr>
        <p:txBody>
          <a:bodyPr wrap="square" rtlCol="0">
            <a:spAutoFit/>
          </a:bodyPr>
          <a:lstStyle/>
          <a:p>
            <a:r>
              <a:rPr lang="zh-CN" altLang="en-US" dirty="0" smtClean="0"/>
              <a:t>应用通量定理于界面两侧，得到场的法相分量之边值关系；</a:t>
            </a:r>
            <a:endParaRPr lang="en-US" altLang="zh-CN" dirty="0" smtClean="0"/>
          </a:p>
          <a:p>
            <a:r>
              <a:rPr lang="zh-CN" altLang="en-US" dirty="0" smtClean="0"/>
              <a:t>应用环路定理于界面两侧，得到场的切向分量之边值关系。</a:t>
            </a:r>
            <a:endParaRPr lang="en-US" altLang="zh-CN" dirty="0" smtClean="0"/>
          </a:p>
          <a:p>
            <a:r>
              <a:rPr lang="zh-CN" altLang="en-US" dirty="0" smtClean="0"/>
              <a:t>注意</a:t>
            </a:r>
            <a:r>
              <a:rPr lang="en-US" altLang="zh-CN" dirty="0" smtClean="0"/>
              <a:t>2</a:t>
            </a:r>
            <a:r>
              <a:rPr lang="zh-CN" altLang="en-US" dirty="0" smtClean="0"/>
              <a:t>、</a:t>
            </a:r>
            <a:r>
              <a:rPr lang="en-US" altLang="zh-CN" dirty="0" smtClean="0"/>
              <a:t>4</a:t>
            </a:r>
            <a:r>
              <a:rPr lang="zh-CN" altLang="en-US" dirty="0" smtClean="0"/>
              <a:t>两式中右侧两个面积分值，在此场合均为无穷小量。</a:t>
            </a:r>
            <a:endParaRPr lang="zh-CN" altLang="en-US" dirty="0"/>
          </a:p>
        </p:txBody>
      </p:sp>
    </p:spTree>
    <p:extLst>
      <p:ext uri="{BB962C8B-B14F-4D97-AF65-F5344CB8AC3E}">
        <p14:creationId xmlns:p14="http://schemas.microsoft.com/office/powerpoint/2010/main" val="10519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2174127-0A8B-4389-A112-A2243ED4CF1A}" type="slidenum">
              <a:rPr lang="en-US" altLang="zh-CN" sz="800" b="0"/>
              <a:pPr>
                <a:spcBef>
                  <a:spcPct val="0"/>
                </a:spcBef>
                <a:buFontTx/>
                <a:buNone/>
              </a:pPr>
              <a:t>13</a:t>
            </a:fld>
            <a:endParaRPr lang="en-US" altLang="zh-CN" sz="800" b="0"/>
          </a:p>
        </p:txBody>
      </p:sp>
      <p:sp>
        <p:nvSpPr>
          <p:cNvPr id="6147" name="Rectangle 4"/>
          <p:cNvSpPr>
            <a:spLocks noGrp="1" noChangeArrowheads="1"/>
          </p:cNvSpPr>
          <p:nvPr>
            <p:ph type="title"/>
          </p:nvPr>
        </p:nvSpPr>
        <p:spPr>
          <a:xfrm>
            <a:off x="457200" y="381000"/>
            <a:ext cx="8229600" cy="762000"/>
          </a:xfrm>
        </p:spPr>
        <p:txBody>
          <a:bodyPr/>
          <a:lstStyle/>
          <a:p>
            <a:pPr eaLnBrk="1" hangingPunct="1"/>
            <a:r>
              <a:rPr lang="zh-CN" altLang="en-US" smtClean="0">
                <a:solidFill>
                  <a:srgbClr val="792B25"/>
                </a:solidFill>
              </a:rPr>
              <a:t>法向分量</a:t>
            </a:r>
            <a:r>
              <a:rPr lang="en-US" altLang="zh-CN" smtClean="0">
                <a:solidFill>
                  <a:srgbClr val="792B25"/>
                </a:solidFill>
                <a:latin typeface="宋体" panose="02010600030101010101" pitchFamily="2" charset="-122"/>
              </a:rPr>
              <a:t>——</a:t>
            </a:r>
            <a:r>
              <a:rPr lang="zh-CN" altLang="en-US" smtClean="0">
                <a:solidFill>
                  <a:srgbClr val="792B25"/>
                </a:solidFill>
              </a:rPr>
              <a:t>高斯定理</a:t>
            </a:r>
          </a:p>
        </p:txBody>
      </p:sp>
      <p:sp>
        <p:nvSpPr>
          <p:cNvPr id="6148" name="Rectangle 5"/>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9" name="Line 6"/>
          <p:cNvSpPr>
            <a:spLocks noChangeShapeType="1"/>
          </p:cNvSpPr>
          <p:nvPr/>
        </p:nvSpPr>
        <p:spPr bwMode="auto">
          <a:xfrm flipV="1">
            <a:off x="59436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0" name="Line 7"/>
          <p:cNvSpPr>
            <a:spLocks noChangeShapeType="1"/>
          </p:cNvSpPr>
          <p:nvPr/>
        </p:nvSpPr>
        <p:spPr bwMode="auto">
          <a:xfrm flipV="1">
            <a:off x="64008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1" name="Line 8"/>
          <p:cNvSpPr>
            <a:spLocks noChangeShapeType="1"/>
          </p:cNvSpPr>
          <p:nvPr/>
        </p:nvSpPr>
        <p:spPr bwMode="auto">
          <a:xfrm flipV="1">
            <a:off x="68580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2" name="Line 9"/>
          <p:cNvSpPr>
            <a:spLocks noChangeShapeType="1"/>
          </p:cNvSpPr>
          <p:nvPr/>
        </p:nvSpPr>
        <p:spPr bwMode="auto">
          <a:xfrm flipV="1">
            <a:off x="73152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3" name="Line 10"/>
          <p:cNvSpPr>
            <a:spLocks noChangeShapeType="1"/>
          </p:cNvSpPr>
          <p:nvPr/>
        </p:nvSpPr>
        <p:spPr bwMode="auto">
          <a:xfrm flipV="1">
            <a:off x="77724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4" name="Line 11"/>
          <p:cNvSpPr>
            <a:spLocks noChangeShapeType="1"/>
          </p:cNvSpPr>
          <p:nvPr/>
        </p:nvSpPr>
        <p:spPr bwMode="auto">
          <a:xfrm flipV="1">
            <a:off x="66294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5" name="Line 12"/>
          <p:cNvSpPr>
            <a:spLocks noChangeShapeType="1"/>
          </p:cNvSpPr>
          <p:nvPr/>
        </p:nvSpPr>
        <p:spPr bwMode="auto">
          <a:xfrm flipV="1">
            <a:off x="70866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6" name="Line 13"/>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7" name="Line 14"/>
          <p:cNvSpPr>
            <a:spLocks noChangeShapeType="1"/>
          </p:cNvSpPr>
          <p:nvPr/>
        </p:nvSpPr>
        <p:spPr bwMode="auto">
          <a:xfrm flipV="1">
            <a:off x="80010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8" name="Line 15"/>
          <p:cNvSpPr>
            <a:spLocks noChangeShapeType="1"/>
          </p:cNvSpPr>
          <p:nvPr/>
        </p:nvSpPr>
        <p:spPr bwMode="auto">
          <a:xfrm flipV="1">
            <a:off x="84582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59" name="Rectangle 16"/>
          <p:cNvSpPr>
            <a:spLocks noChangeArrowheads="1"/>
          </p:cNvSpPr>
          <p:nvPr/>
        </p:nvSpPr>
        <p:spPr bwMode="auto">
          <a:xfrm>
            <a:off x="6477000" y="2590800"/>
            <a:ext cx="2133600" cy="381000"/>
          </a:xfrm>
          <a:prstGeom prst="rect">
            <a:avLst/>
          </a:prstGeom>
          <a:noFill/>
          <a:ln w="19050">
            <a:solidFill>
              <a:srgbClr val="0033CC"/>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160" name="Object 17"/>
          <p:cNvGraphicFramePr>
            <a:graphicFrameLocks noChangeAspect="1"/>
          </p:cNvGraphicFramePr>
          <p:nvPr/>
        </p:nvGraphicFramePr>
        <p:xfrm>
          <a:off x="1173163" y="1793875"/>
          <a:ext cx="3065462" cy="1116013"/>
        </p:xfrm>
        <a:graphic>
          <a:graphicData uri="http://schemas.openxmlformats.org/presentationml/2006/ole">
            <mc:AlternateContent xmlns:mc="http://schemas.openxmlformats.org/markup-compatibility/2006">
              <mc:Choice xmlns:v="urn:schemas-microsoft-com:vml" Requires="v">
                <p:oleObj spid="_x0000_s6220" name="Equation" r:id="rId3" imgW="1257300" imgH="457200" progId="Equation.3">
                  <p:embed/>
                </p:oleObj>
              </mc:Choice>
              <mc:Fallback>
                <p:oleObj name="Equation" r:id="rId3" imgW="1257300" imgH="457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163" y="1793875"/>
                        <a:ext cx="3065462"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1" name="Object 18"/>
          <p:cNvGraphicFramePr>
            <a:graphicFrameLocks noChangeAspect="1"/>
          </p:cNvGraphicFramePr>
          <p:nvPr/>
        </p:nvGraphicFramePr>
        <p:xfrm>
          <a:off x="1295400" y="2971800"/>
          <a:ext cx="2259013" cy="588963"/>
        </p:xfrm>
        <a:graphic>
          <a:graphicData uri="http://schemas.openxmlformats.org/presentationml/2006/ole">
            <mc:AlternateContent xmlns:mc="http://schemas.openxmlformats.org/markup-compatibility/2006">
              <mc:Choice xmlns:v="urn:schemas-microsoft-com:vml" Requires="v">
                <p:oleObj spid="_x0000_s6221" name="Equation" r:id="rId5" imgW="927100" imgH="241300" progId="Equation.3">
                  <p:embed/>
                </p:oleObj>
              </mc:Choice>
              <mc:Fallback>
                <p:oleObj name="Equation" r:id="rId5" imgW="927100" imgH="2413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971800"/>
                        <a:ext cx="2259013" cy="58896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2" name="Object 19"/>
          <p:cNvGraphicFramePr>
            <a:graphicFrameLocks noChangeAspect="1"/>
          </p:cNvGraphicFramePr>
          <p:nvPr/>
        </p:nvGraphicFramePr>
        <p:xfrm>
          <a:off x="1320800" y="3733800"/>
          <a:ext cx="1979613" cy="557213"/>
        </p:xfrm>
        <a:graphic>
          <a:graphicData uri="http://schemas.openxmlformats.org/presentationml/2006/ole">
            <mc:AlternateContent xmlns:mc="http://schemas.openxmlformats.org/markup-compatibility/2006">
              <mc:Choice xmlns:v="urn:schemas-microsoft-com:vml" Requires="v">
                <p:oleObj spid="_x0000_s6222" name="Equation" r:id="rId7" imgW="812447" imgH="228501" progId="Equation.3">
                  <p:embed/>
                </p:oleObj>
              </mc:Choice>
              <mc:Fallback>
                <p:oleObj name="Equation" r:id="rId7" imgW="812447" imgH="228501"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0800" y="3733800"/>
                        <a:ext cx="1979613" cy="55721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809909" y="1283771"/>
            <a:ext cx="1579278" cy="369332"/>
          </a:xfrm>
          <a:prstGeom prst="rect">
            <a:avLst/>
          </a:prstGeom>
          <a:noFill/>
        </p:spPr>
        <p:txBody>
          <a:bodyPr wrap="none" rtlCol="0">
            <a:spAutoFit/>
          </a:bodyPr>
          <a:lstStyle/>
          <a:p>
            <a:r>
              <a:rPr lang="zh-CN" altLang="en-US" dirty="0" smtClean="0"/>
              <a:t>钱币型高斯面</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625F6AB-46A4-40EC-91BE-23364CCAEF71}" type="slidenum">
              <a:rPr lang="en-US" altLang="zh-CN" sz="800" b="0"/>
              <a:pPr>
                <a:spcBef>
                  <a:spcPct val="0"/>
                </a:spcBef>
                <a:buFontTx/>
                <a:buNone/>
              </a:pPr>
              <a:t>14</a:t>
            </a:fld>
            <a:endParaRPr lang="en-US" altLang="zh-CN" sz="800" b="0"/>
          </a:p>
        </p:txBody>
      </p:sp>
      <p:sp>
        <p:nvSpPr>
          <p:cNvPr id="7171" name="Rectangle 2"/>
          <p:cNvSpPr>
            <a:spLocks noGrp="1" noChangeArrowheads="1"/>
          </p:cNvSpPr>
          <p:nvPr>
            <p:ph type="title"/>
          </p:nvPr>
        </p:nvSpPr>
        <p:spPr>
          <a:xfrm>
            <a:off x="457200" y="381000"/>
            <a:ext cx="8229600" cy="762000"/>
          </a:xfrm>
        </p:spPr>
        <p:txBody>
          <a:bodyPr/>
          <a:lstStyle/>
          <a:p>
            <a:pPr eaLnBrk="1" hangingPunct="1"/>
            <a:r>
              <a:rPr lang="zh-CN" altLang="en-US" dirty="0" smtClean="0">
                <a:solidFill>
                  <a:srgbClr val="792B25"/>
                </a:solidFill>
              </a:rPr>
              <a:t>切向分量</a:t>
            </a:r>
            <a:r>
              <a:rPr lang="en-US" altLang="zh-CN" dirty="0" smtClean="0">
                <a:solidFill>
                  <a:srgbClr val="792B25"/>
                </a:solidFill>
                <a:latin typeface="宋体" panose="02010600030101010101" pitchFamily="2" charset="-122"/>
              </a:rPr>
              <a:t>——</a:t>
            </a:r>
            <a:r>
              <a:rPr lang="zh-CN" altLang="en-US" dirty="0" smtClean="0">
                <a:solidFill>
                  <a:srgbClr val="792B25"/>
                </a:solidFill>
              </a:rPr>
              <a:t>环路积分定理</a:t>
            </a:r>
          </a:p>
        </p:txBody>
      </p:sp>
      <p:sp>
        <p:nvSpPr>
          <p:cNvPr id="7172" name="Rectangle 3"/>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3" name="Line 4"/>
          <p:cNvSpPr>
            <a:spLocks noChangeShapeType="1"/>
          </p:cNvSpPr>
          <p:nvPr/>
        </p:nvSpPr>
        <p:spPr bwMode="auto">
          <a:xfrm flipV="1">
            <a:off x="59436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4" name="Line 5"/>
          <p:cNvSpPr>
            <a:spLocks noChangeShapeType="1"/>
          </p:cNvSpPr>
          <p:nvPr/>
        </p:nvSpPr>
        <p:spPr bwMode="auto">
          <a:xfrm flipV="1">
            <a:off x="64008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5" name="Line 6"/>
          <p:cNvSpPr>
            <a:spLocks noChangeShapeType="1"/>
          </p:cNvSpPr>
          <p:nvPr/>
        </p:nvSpPr>
        <p:spPr bwMode="auto">
          <a:xfrm flipV="1">
            <a:off x="68580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6" name="Line 7"/>
          <p:cNvSpPr>
            <a:spLocks noChangeShapeType="1"/>
          </p:cNvSpPr>
          <p:nvPr/>
        </p:nvSpPr>
        <p:spPr bwMode="auto">
          <a:xfrm flipV="1">
            <a:off x="73152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7" name="Line 8"/>
          <p:cNvSpPr>
            <a:spLocks noChangeShapeType="1"/>
          </p:cNvSpPr>
          <p:nvPr/>
        </p:nvSpPr>
        <p:spPr bwMode="auto">
          <a:xfrm flipV="1">
            <a:off x="77724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8" name="Line 9"/>
          <p:cNvSpPr>
            <a:spLocks noChangeShapeType="1"/>
          </p:cNvSpPr>
          <p:nvPr/>
        </p:nvSpPr>
        <p:spPr bwMode="auto">
          <a:xfrm flipV="1">
            <a:off x="66294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9" name="Line 10"/>
          <p:cNvSpPr>
            <a:spLocks noChangeShapeType="1"/>
          </p:cNvSpPr>
          <p:nvPr/>
        </p:nvSpPr>
        <p:spPr bwMode="auto">
          <a:xfrm flipV="1">
            <a:off x="70866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80" name="Line 11"/>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81" name="Line 12"/>
          <p:cNvSpPr>
            <a:spLocks noChangeShapeType="1"/>
          </p:cNvSpPr>
          <p:nvPr/>
        </p:nvSpPr>
        <p:spPr bwMode="auto">
          <a:xfrm flipV="1">
            <a:off x="80010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82" name="Line 13"/>
          <p:cNvSpPr>
            <a:spLocks noChangeShapeType="1"/>
          </p:cNvSpPr>
          <p:nvPr/>
        </p:nvSpPr>
        <p:spPr bwMode="auto">
          <a:xfrm flipV="1">
            <a:off x="84582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83" name="Rectangle 14"/>
          <p:cNvSpPr>
            <a:spLocks noChangeArrowheads="1"/>
          </p:cNvSpPr>
          <p:nvPr/>
        </p:nvSpPr>
        <p:spPr bwMode="auto">
          <a:xfrm>
            <a:off x="6477000" y="2590800"/>
            <a:ext cx="2133600" cy="381000"/>
          </a:xfrm>
          <a:prstGeom prst="rect">
            <a:avLst/>
          </a:prstGeom>
          <a:noFill/>
          <a:ln w="19050">
            <a:solidFill>
              <a:srgbClr val="0033CC"/>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84" name="Object 15"/>
          <p:cNvGraphicFramePr>
            <a:graphicFrameLocks noChangeAspect="1"/>
          </p:cNvGraphicFramePr>
          <p:nvPr/>
        </p:nvGraphicFramePr>
        <p:xfrm>
          <a:off x="838200" y="1905000"/>
          <a:ext cx="1919288" cy="557213"/>
        </p:xfrm>
        <a:graphic>
          <a:graphicData uri="http://schemas.openxmlformats.org/presentationml/2006/ole">
            <mc:AlternateContent xmlns:mc="http://schemas.openxmlformats.org/markup-compatibility/2006">
              <mc:Choice xmlns:v="urn:schemas-microsoft-com:vml" Requires="v">
                <p:oleObj spid="_x0000_s7247" name="Equation" r:id="rId3" imgW="787400" imgH="228600" progId="Equation.3">
                  <p:embed/>
                </p:oleObj>
              </mc:Choice>
              <mc:Fallback>
                <p:oleObj name="Equation" r:id="rId3" imgW="78740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1919288" cy="55721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5" name="Object 18"/>
          <p:cNvGraphicFramePr>
            <a:graphicFrameLocks noChangeAspect="1"/>
          </p:cNvGraphicFramePr>
          <p:nvPr/>
        </p:nvGraphicFramePr>
        <p:xfrm>
          <a:off x="838200" y="3200400"/>
          <a:ext cx="4800600" cy="1744663"/>
        </p:xfrm>
        <a:graphic>
          <a:graphicData uri="http://schemas.openxmlformats.org/presentationml/2006/ole">
            <mc:AlternateContent xmlns:mc="http://schemas.openxmlformats.org/markup-compatibility/2006">
              <mc:Choice xmlns:v="urn:schemas-microsoft-com:vml" Requires="v">
                <p:oleObj spid="_x0000_s7248" name="Equation" r:id="rId5" imgW="2273300" imgH="825500" progId="Equation.3">
                  <p:embed/>
                </p:oleObj>
              </mc:Choice>
              <mc:Fallback>
                <p:oleObj name="Equation" r:id="rId5" imgW="2273300" imgH="8255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200400"/>
                        <a:ext cx="4800600"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19"/>
          <p:cNvGraphicFramePr>
            <a:graphicFrameLocks noChangeAspect="1"/>
          </p:cNvGraphicFramePr>
          <p:nvPr/>
        </p:nvGraphicFramePr>
        <p:xfrm>
          <a:off x="838200" y="5562600"/>
          <a:ext cx="2439988" cy="536575"/>
        </p:xfrm>
        <a:graphic>
          <a:graphicData uri="http://schemas.openxmlformats.org/presentationml/2006/ole">
            <mc:AlternateContent xmlns:mc="http://schemas.openxmlformats.org/markup-compatibility/2006">
              <mc:Choice xmlns:v="urn:schemas-microsoft-com:vml" Requires="v">
                <p:oleObj spid="_x0000_s7249" name="Equation" r:id="rId7" imgW="1155700" imgH="254000" progId="Equation.3">
                  <p:embed/>
                </p:oleObj>
              </mc:Choice>
              <mc:Fallback>
                <p:oleObj name="Equation" r:id="rId7" imgW="1155700" imgH="2540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562600"/>
                        <a:ext cx="2439988" cy="536575"/>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3733800" y="2462213"/>
            <a:ext cx="1811714" cy="369332"/>
          </a:xfrm>
          <a:prstGeom prst="rect">
            <a:avLst/>
          </a:prstGeom>
          <a:noFill/>
        </p:spPr>
        <p:txBody>
          <a:bodyPr wrap="none" rtlCol="0">
            <a:spAutoFit/>
          </a:bodyPr>
          <a:lstStyle/>
          <a:p>
            <a:r>
              <a:rPr lang="zh-CN" altLang="en-US" dirty="0" smtClean="0"/>
              <a:t>传导电流面密度</a:t>
            </a:r>
            <a:endParaRPr lang="zh-CN" altLang="en-US" dirty="0"/>
          </a:p>
        </p:txBody>
      </p:sp>
      <p:cxnSp>
        <p:nvCxnSpPr>
          <p:cNvPr id="4" name="直接箭头连接符 3"/>
          <p:cNvCxnSpPr/>
          <p:nvPr/>
        </p:nvCxnSpPr>
        <p:spPr bwMode="auto">
          <a:xfrm flipH="1">
            <a:off x="4419600" y="2895600"/>
            <a:ext cx="76200" cy="381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5" name="图片 4"/>
          <p:cNvPicPr>
            <a:picLocks noChangeAspect="1"/>
          </p:cNvPicPr>
          <p:nvPr/>
        </p:nvPicPr>
        <p:blipFill>
          <a:blip r:embed="rId9"/>
          <a:stretch>
            <a:fillRect/>
          </a:stretch>
        </p:blipFill>
        <p:spPr>
          <a:xfrm>
            <a:off x="5972934" y="4226719"/>
            <a:ext cx="2895616" cy="15644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6DECB00-AE27-46C8-AF55-7E60023B075D}" type="slidenum">
              <a:rPr lang="en-US" altLang="zh-CN" sz="800" b="0"/>
              <a:pPr>
                <a:spcBef>
                  <a:spcPct val="0"/>
                </a:spcBef>
                <a:buFontTx/>
                <a:buNone/>
              </a:pPr>
              <a:t>15</a:t>
            </a:fld>
            <a:endParaRPr lang="en-US" altLang="zh-CN" sz="800" b="0"/>
          </a:p>
        </p:txBody>
      </p:sp>
      <p:sp>
        <p:nvSpPr>
          <p:cNvPr id="8195" name="Rectangle 4"/>
          <p:cNvSpPr>
            <a:spLocks noGrp="1" noChangeArrowheads="1"/>
          </p:cNvSpPr>
          <p:nvPr>
            <p:ph type="title"/>
          </p:nvPr>
        </p:nvSpPr>
        <p:spPr/>
        <p:txBody>
          <a:bodyPr/>
          <a:lstStyle/>
          <a:p>
            <a:pPr eaLnBrk="1" hangingPunct="1"/>
            <a:r>
              <a:rPr lang="zh-CN" altLang="en-US" smtClean="0">
                <a:solidFill>
                  <a:srgbClr val="792B25"/>
                </a:solidFill>
              </a:rPr>
              <a:t>无自由电荷、传导电流情形</a:t>
            </a:r>
          </a:p>
        </p:txBody>
      </p:sp>
      <p:graphicFrame>
        <p:nvGraphicFramePr>
          <p:cNvPr id="8196" name="Object 5"/>
          <p:cNvGraphicFramePr>
            <a:graphicFrameLocks noChangeAspect="1"/>
          </p:cNvGraphicFramePr>
          <p:nvPr/>
        </p:nvGraphicFramePr>
        <p:xfrm>
          <a:off x="2209800" y="2819400"/>
          <a:ext cx="2041525" cy="558800"/>
        </p:xfrm>
        <a:graphic>
          <a:graphicData uri="http://schemas.openxmlformats.org/presentationml/2006/ole">
            <mc:AlternateContent xmlns:mc="http://schemas.openxmlformats.org/markup-compatibility/2006">
              <mc:Choice xmlns:v="urn:schemas-microsoft-com:vml" Requires="v">
                <p:oleObj spid="_x0000_s8272" name="Equation" r:id="rId3" imgW="838200" imgH="228600" progId="Equation.3">
                  <p:embed/>
                </p:oleObj>
              </mc:Choice>
              <mc:Fallback>
                <p:oleObj name="Equation" r:id="rId3" imgW="838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819400"/>
                        <a:ext cx="2041525" cy="5588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6"/>
          <p:cNvGraphicFramePr>
            <a:graphicFrameLocks noChangeAspect="1"/>
          </p:cNvGraphicFramePr>
          <p:nvPr/>
        </p:nvGraphicFramePr>
        <p:xfrm>
          <a:off x="2235200" y="3581400"/>
          <a:ext cx="1979613" cy="557213"/>
        </p:xfrm>
        <a:graphic>
          <a:graphicData uri="http://schemas.openxmlformats.org/presentationml/2006/ole">
            <mc:AlternateContent xmlns:mc="http://schemas.openxmlformats.org/markup-compatibility/2006">
              <mc:Choice xmlns:v="urn:schemas-microsoft-com:vml" Requires="v">
                <p:oleObj spid="_x0000_s8273" name="Equation" r:id="rId5" imgW="812447" imgH="228501" progId="Equation.3">
                  <p:embed/>
                </p:oleObj>
              </mc:Choice>
              <mc:Fallback>
                <p:oleObj name="Equation" r:id="rId5" imgW="812447"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200" y="3581400"/>
                        <a:ext cx="1979613" cy="55721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7"/>
          <p:cNvGraphicFramePr>
            <a:graphicFrameLocks noChangeAspect="1"/>
          </p:cNvGraphicFramePr>
          <p:nvPr/>
        </p:nvGraphicFramePr>
        <p:xfrm>
          <a:off x="4953000" y="2819400"/>
          <a:ext cx="1919288" cy="557213"/>
        </p:xfrm>
        <a:graphic>
          <a:graphicData uri="http://schemas.openxmlformats.org/presentationml/2006/ole">
            <mc:AlternateContent xmlns:mc="http://schemas.openxmlformats.org/markup-compatibility/2006">
              <mc:Choice xmlns:v="urn:schemas-microsoft-com:vml" Requires="v">
                <p:oleObj spid="_x0000_s8274" name="Equation" r:id="rId7" imgW="787400" imgH="228600" progId="Equation.3">
                  <p:embed/>
                </p:oleObj>
              </mc:Choice>
              <mc:Fallback>
                <p:oleObj name="Equation" r:id="rId7" imgW="7874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819400"/>
                        <a:ext cx="1919288" cy="55721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8"/>
          <p:cNvGraphicFramePr>
            <a:graphicFrameLocks noChangeAspect="1"/>
          </p:cNvGraphicFramePr>
          <p:nvPr/>
        </p:nvGraphicFramePr>
        <p:xfrm>
          <a:off x="4953000" y="3581400"/>
          <a:ext cx="1981200" cy="542925"/>
        </p:xfrm>
        <a:graphic>
          <a:graphicData uri="http://schemas.openxmlformats.org/presentationml/2006/ole">
            <mc:AlternateContent xmlns:mc="http://schemas.openxmlformats.org/markup-compatibility/2006">
              <mc:Choice xmlns:v="urn:schemas-microsoft-com:vml" Requires="v">
                <p:oleObj spid="_x0000_s8275" name="Equation" r:id="rId9" imgW="838200" imgH="228600" progId="Equation.3">
                  <p:embed/>
                </p:oleObj>
              </mc:Choice>
              <mc:Fallback>
                <p:oleObj name="Equation" r:id="rId9" imgW="8382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581400"/>
                        <a:ext cx="1981200" cy="542925"/>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22319C81-D685-4A24-B2EE-4D3BEEA9F13C}" type="slidenum">
              <a:rPr lang="en-US" altLang="zh-CN" smtClean="0"/>
              <a:pPr>
                <a:defRPr/>
              </a:pPr>
              <a:t>16</a:t>
            </a:fld>
            <a:endParaRPr lang="en-US" altLang="zh-CN"/>
          </a:p>
        </p:txBody>
      </p:sp>
      <p:grpSp>
        <p:nvGrpSpPr>
          <p:cNvPr id="14" name="组合 13"/>
          <p:cNvGrpSpPr/>
          <p:nvPr/>
        </p:nvGrpSpPr>
        <p:grpSpPr>
          <a:xfrm>
            <a:off x="384892" y="2400650"/>
            <a:ext cx="8476519" cy="2054898"/>
            <a:chOff x="378266" y="2207066"/>
            <a:chExt cx="8476519" cy="2054898"/>
          </a:xfrm>
        </p:grpSpPr>
        <p:pic>
          <p:nvPicPr>
            <p:cNvPr id="6" name="图片 5"/>
            <p:cNvPicPr>
              <a:picLocks noChangeAspect="1"/>
            </p:cNvPicPr>
            <p:nvPr/>
          </p:nvPicPr>
          <p:blipFill>
            <a:blip r:embed="rId2">
              <a:lum bright="-20000" contrast="40000"/>
            </a:blip>
            <a:stretch>
              <a:fillRect/>
            </a:stretch>
          </p:blipFill>
          <p:spPr>
            <a:xfrm>
              <a:off x="2216517" y="2963493"/>
              <a:ext cx="3659271" cy="584248"/>
            </a:xfrm>
            <a:prstGeom prst="rect">
              <a:avLst/>
            </a:prstGeom>
          </p:spPr>
        </p:pic>
        <p:pic>
          <p:nvPicPr>
            <p:cNvPr id="7" name="图片 6"/>
            <p:cNvPicPr>
              <a:picLocks noChangeAspect="1"/>
            </p:cNvPicPr>
            <p:nvPr/>
          </p:nvPicPr>
          <p:blipFill>
            <a:blip r:embed="rId3">
              <a:lum bright="-20000" contrast="40000"/>
            </a:blip>
            <a:stretch>
              <a:fillRect/>
            </a:stretch>
          </p:blipFill>
          <p:spPr>
            <a:xfrm>
              <a:off x="2249253" y="3677716"/>
              <a:ext cx="3492097" cy="584248"/>
            </a:xfrm>
            <a:prstGeom prst="rect">
              <a:avLst/>
            </a:prstGeom>
          </p:spPr>
        </p:pic>
        <p:sp>
          <p:nvSpPr>
            <p:cNvPr id="9" name="矩形 8"/>
            <p:cNvSpPr/>
            <p:nvPr/>
          </p:nvSpPr>
          <p:spPr>
            <a:xfrm>
              <a:off x="378266" y="2207066"/>
              <a:ext cx="8476519" cy="830997"/>
            </a:xfrm>
            <a:prstGeom prst="rect">
              <a:avLst/>
            </a:prstGeom>
          </p:spPr>
          <p:txBody>
            <a:bodyPr wrap="square">
              <a:spAutoFit/>
            </a:bodyPr>
            <a:lstStyle/>
            <a:p>
              <a:r>
                <a:rPr lang="zh-CN" altLang="en-US" sz="2400" b="0" dirty="0">
                  <a:solidFill>
                    <a:srgbClr val="FF0000"/>
                  </a:solidFill>
                  <a:latin typeface="KaiTi_GB2312" panose="02010609030101010101" pitchFamily="49" charset="-122"/>
                  <a:ea typeface="KaiTi_GB2312" panose="02010609030101010101" pitchFamily="49" charset="-122"/>
                </a:rPr>
                <a:t>★</a:t>
              </a:r>
              <a:r>
                <a:rPr lang="zh-CN" altLang="en-US" sz="2400" b="0" dirty="0">
                  <a:solidFill>
                    <a:srgbClr val="000080"/>
                  </a:solidFill>
                  <a:latin typeface="KaiTi_GB2312" panose="02010609030101010101" pitchFamily="49" charset="-122"/>
                  <a:ea typeface="KaiTi_GB2312" panose="02010609030101010101" pitchFamily="49" charset="-122"/>
                </a:rPr>
                <a:t>作</a:t>
              </a:r>
              <a:r>
                <a:rPr lang="zh-CN" altLang="en-US" sz="2400" b="0" dirty="0">
                  <a:solidFill>
                    <a:srgbClr val="008000"/>
                  </a:solidFill>
                  <a:latin typeface="黑体" panose="02010609060101010101" pitchFamily="49" charset="-122"/>
                  <a:ea typeface="黑体" panose="02010609060101010101" pitchFamily="49" charset="-122"/>
                </a:rPr>
                <a:t>符合位型</a:t>
              </a:r>
              <a:r>
                <a:rPr lang="zh-CN" altLang="en-US" sz="2400" b="0" dirty="0">
                  <a:solidFill>
                    <a:srgbClr val="000080"/>
                  </a:solidFill>
                  <a:latin typeface="KaiTi_GB2312" panose="02010609030101010101" pitchFamily="49" charset="-122"/>
                  <a:ea typeface="KaiTi_GB2312" panose="02010609030101010101" pitchFamily="49" charset="-122"/>
                </a:rPr>
                <a:t>的最简单假设：反射波与折射波也都为平面波，即</a:t>
              </a:r>
              <a:endParaRPr lang="en-US" altLang="zh-CN" sz="2400" b="0" dirty="0">
                <a:solidFill>
                  <a:srgbClr val="000080"/>
                </a:solidFill>
                <a:latin typeface="KaiTi_GB2312" panose="02010609030101010101" pitchFamily="49" charset="-122"/>
                <a:ea typeface="KaiTi_GB2312" panose="02010609030101010101" pitchFamily="49" charset="-122"/>
              </a:endParaRPr>
            </a:p>
          </p:txBody>
        </p:sp>
      </p:grpSp>
      <p:sp>
        <p:nvSpPr>
          <p:cNvPr id="10" name="矩形 9"/>
          <p:cNvSpPr/>
          <p:nvPr/>
        </p:nvSpPr>
        <p:spPr>
          <a:xfrm>
            <a:off x="388205" y="1415657"/>
            <a:ext cx="8628920" cy="830997"/>
          </a:xfrm>
          <a:prstGeom prst="rect">
            <a:avLst/>
          </a:prstGeom>
        </p:spPr>
        <p:txBody>
          <a:bodyPr wrap="square">
            <a:spAutoFit/>
          </a:bodyPr>
          <a:lstStyle/>
          <a:p>
            <a:r>
              <a:rPr lang="zh-CN" altLang="en-US" sz="2400" dirty="0">
                <a:solidFill>
                  <a:srgbClr val="FF0000"/>
                </a:solidFill>
                <a:latin typeface="KaiTi_GB2312" panose="02010609030101010101" pitchFamily="49" charset="-122"/>
                <a:ea typeface="KaiTi_GB2312" panose="02010609030101010101" pitchFamily="49" charset="-122"/>
              </a:rPr>
              <a:t>★</a:t>
            </a:r>
            <a:r>
              <a:rPr lang="zh-CN" altLang="en-US" sz="2400" dirty="0">
                <a:solidFill>
                  <a:srgbClr val="000080"/>
                </a:solidFill>
                <a:latin typeface="KaiTi_GB2312" panose="02010609030101010101" pitchFamily="49" charset="-122"/>
                <a:ea typeface="KaiTi_GB2312" panose="02010609030101010101" pitchFamily="49" charset="-122"/>
              </a:rPr>
              <a:t>在边界处激发新的波，在介质</a:t>
            </a:r>
            <a:r>
              <a:rPr lang="en-US" altLang="zh-CN" sz="2400" dirty="0">
                <a:solidFill>
                  <a:srgbClr val="000080"/>
                </a:solidFill>
                <a:latin typeface="LCMSS8"/>
                <a:ea typeface="KaiTi_GB2312" panose="02010609030101010101" pitchFamily="49" charset="-122"/>
              </a:rPr>
              <a:t>1</a:t>
            </a:r>
            <a:r>
              <a:rPr lang="zh-CN" altLang="en-US" sz="2400" dirty="0">
                <a:solidFill>
                  <a:srgbClr val="000080"/>
                </a:solidFill>
                <a:latin typeface="KaiTi_GB2312" panose="02010609030101010101" pitchFamily="49" charset="-122"/>
                <a:ea typeface="KaiTi_GB2312" panose="02010609030101010101" pitchFamily="49" charset="-122"/>
              </a:rPr>
              <a:t>内传播的称为反射波，在介质</a:t>
            </a:r>
            <a:r>
              <a:rPr lang="en-US" altLang="zh-CN" sz="2400" dirty="0">
                <a:solidFill>
                  <a:srgbClr val="000080"/>
                </a:solidFill>
                <a:latin typeface="LCMSS8"/>
                <a:ea typeface="KaiTi_GB2312" panose="02010609030101010101" pitchFamily="49" charset="-122"/>
              </a:rPr>
              <a:t>2</a:t>
            </a:r>
            <a:r>
              <a:rPr lang="zh-CN" altLang="en-US" sz="2400" dirty="0">
                <a:solidFill>
                  <a:srgbClr val="000080"/>
                </a:solidFill>
                <a:latin typeface="KaiTi_GB2312" panose="02010609030101010101" pitchFamily="49" charset="-122"/>
                <a:ea typeface="KaiTi_GB2312" panose="02010609030101010101" pitchFamily="49" charset="-122"/>
              </a:rPr>
              <a:t>中的称为</a:t>
            </a:r>
            <a:r>
              <a:rPr lang="zh-CN" altLang="en-US" sz="2400" dirty="0" smtClean="0">
                <a:solidFill>
                  <a:srgbClr val="000080"/>
                </a:solidFill>
                <a:latin typeface="KaiTi_GB2312" panose="02010609030101010101" pitchFamily="49" charset="-122"/>
                <a:ea typeface="KaiTi_GB2312" panose="02010609030101010101" pitchFamily="49" charset="-122"/>
              </a:rPr>
              <a:t>折射波</a:t>
            </a:r>
            <a:r>
              <a:rPr lang="zh-CN" altLang="en-US" sz="2400" dirty="0">
                <a:solidFill>
                  <a:srgbClr val="000080"/>
                </a:solidFill>
                <a:latin typeface="KaiTi_GB2312" panose="02010609030101010101" pitchFamily="49" charset="-122"/>
                <a:ea typeface="KaiTi_GB2312" panose="02010609030101010101" pitchFamily="49" charset="-122"/>
              </a:rPr>
              <a:t>。</a:t>
            </a:r>
          </a:p>
        </p:txBody>
      </p:sp>
      <p:grpSp>
        <p:nvGrpSpPr>
          <p:cNvPr id="13" name="组合 12"/>
          <p:cNvGrpSpPr/>
          <p:nvPr/>
        </p:nvGrpSpPr>
        <p:grpSpPr>
          <a:xfrm>
            <a:off x="609600" y="405729"/>
            <a:ext cx="8686800" cy="1090905"/>
            <a:chOff x="609600" y="405729"/>
            <a:chExt cx="8686800" cy="1090905"/>
          </a:xfrm>
        </p:grpSpPr>
        <p:pic>
          <p:nvPicPr>
            <p:cNvPr id="5" name="图片 4"/>
            <p:cNvPicPr>
              <a:picLocks noChangeAspect="1"/>
            </p:cNvPicPr>
            <p:nvPr/>
          </p:nvPicPr>
          <p:blipFill>
            <a:blip r:embed="rId4">
              <a:lum bright="-20000" contrast="40000"/>
            </a:blip>
            <a:stretch>
              <a:fillRect/>
            </a:stretch>
          </p:blipFill>
          <p:spPr>
            <a:xfrm>
              <a:off x="2435699" y="893444"/>
              <a:ext cx="3279301" cy="603190"/>
            </a:xfrm>
            <a:prstGeom prst="rect">
              <a:avLst/>
            </a:prstGeom>
          </p:spPr>
        </p:pic>
        <p:sp>
          <p:nvSpPr>
            <p:cNvPr id="11" name="矩形 10"/>
            <p:cNvSpPr/>
            <p:nvPr/>
          </p:nvSpPr>
          <p:spPr>
            <a:xfrm>
              <a:off x="609600" y="405729"/>
              <a:ext cx="8686800" cy="830997"/>
            </a:xfrm>
            <a:prstGeom prst="rect">
              <a:avLst/>
            </a:prstGeom>
          </p:spPr>
          <p:txBody>
            <a:bodyPr wrap="square">
              <a:spAutoFit/>
            </a:bodyPr>
            <a:lstStyle/>
            <a:p>
              <a:r>
                <a:rPr lang="zh-CN" altLang="en-US" sz="2400" dirty="0">
                  <a:solidFill>
                    <a:srgbClr val="FF0000"/>
                  </a:solidFill>
                  <a:latin typeface="KaiTi_GB2312" panose="02010609030101010101" pitchFamily="49" charset="-122"/>
                  <a:ea typeface="KaiTi_GB2312" panose="02010609030101010101" pitchFamily="49" charset="-122"/>
                </a:rPr>
                <a:t>★</a:t>
              </a:r>
              <a:r>
                <a:rPr lang="zh-CN" altLang="en-US" sz="2400" dirty="0">
                  <a:solidFill>
                    <a:srgbClr val="000080"/>
                  </a:solidFill>
                  <a:latin typeface="KaiTi_GB2312" panose="02010609030101010101" pitchFamily="49" charset="-122"/>
                  <a:ea typeface="KaiTi_GB2312" panose="02010609030101010101" pitchFamily="49" charset="-122"/>
                </a:rPr>
                <a:t>考虑两种介质的分界面为无限大平面，一束平面电磁波入射于界面；</a:t>
              </a:r>
            </a:p>
          </p:txBody>
        </p:sp>
      </p:grpSp>
      <p:sp>
        <p:nvSpPr>
          <p:cNvPr id="8" name="矩形 7"/>
          <p:cNvSpPr/>
          <p:nvPr/>
        </p:nvSpPr>
        <p:spPr>
          <a:xfrm>
            <a:off x="229312" y="4840958"/>
            <a:ext cx="5730776" cy="1200329"/>
          </a:xfrm>
          <a:prstGeom prst="rect">
            <a:avLst/>
          </a:prstGeom>
        </p:spPr>
        <p:txBody>
          <a:bodyPr wrap="square">
            <a:spAutoFit/>
          </a:bodyPr>
          <a:lstStyle/>
          <a:p>
            <a:pPr lvl="0"/>
            <a:r>
              <a:rPr lang="en-US" altLang="zh-CN" sz="2400" b="0" dirty="0">
                <a:solidFill>
                  <a:srgbClr val="0000CD"/>
                </a:solidFill>
                <a:latin typeface="黑体" panose="02010609060101010101" pitchFamily="49" charset="-122"/>
                <a:ea typeface="黑体" panose="02010609060101010101" pitchFamily="49" charset="-122"/>
              </a:rPr>
              <a:t>【</a:t>
            </a:r>
            <a:r>
              <a:rPr lang="zh-CN" altLang="en-US" sz="2400" b="0" dirty="0">
                <a:solidFill>
                  <a:srgbClr val="0000CD"/>
                </a:solidFill>
                <a:latin typeface="黑体" panose="02010609060101010101" pitchFamily="49" charset="-122"/>
                <a:ea typeface="黑体" panose="02010609060101010101" pitchFamily="49" charset="-122"/>
              </a:rPr>
              <a:t>注意</a:t>
            </a:r>
            <a:r>
              <a:rPr lang="en-US" altLang="zh-CN" sz="2400" b="0" dirty="0">
                <a:solidFill>
                  <a:srgbClr val="0000CD"/>
                </a:solidFill>
                <a:latin typeface="黑体" panose="02010609060101010101" pitchFamily="49" charset="-122"/>
                <a:ea typeface="黑体" panose="02010609060101010101" pitchFamily="49" charset="-122"/>
              </a:rPr>
              <a:t>】</a:t>
            </a:r>
            <a:r>
              <a:rPr lang="zh-CN" altLang="en-US" sz="2400" b="0" dirty="0">
                <a:solidFill>
                  <a:srgbClr val="000080"/>
                </a:solidFill>
                <a:latin typeface="KaiTi_GB2312" panose="02010609030101010101" pitchFamily="49" charset="-122"/>
                <a:ea typeface="KaiTi_GB2312" panose="02010609030101010101" pitchFamily="49" charset="-122"/>
              </a:rPr>
              <a:t>在介质</a:t>
            </a:r>
            <a:r>
              <a:rPr lang="en-US" altLang="zh-CN" sz="2400" b="0" dirty="0">
                <a:solidFill>
                  <a:srgbClr val="000080"/>
                </a:solidFill>
                <a:latin typeface="LCMSS8"/>
                <a:ea typeface="KaiTi_GB2312" panose="02010609030101010101" pitchFamily="49" charset="-122"/>
              </a:rPr>
              <a:t>1</a:t>
            </a:r>
            <a:r>
              <a:rPr lang="zh-CN" altLang="en-US" sz="2400" b="0" dirty="0">
                <a:solidFill>
                  <a:srgbClr val="000080"/>
                </a:solidFill>
                <a:latin typeface="KaiTi_GB2312" panose="02010609030101010101" pitchFamily="49" charset="-122"/>
                <a:ea typeface="KaiTi_GB2312" panose="02010609030101010101" pitchFamily="49" charset="-122"/>
              </a:rPr>
              <a:t>中总场强为入射波与反射波场强的叠加，而介质</a:t>
            </a:r>
            <a:r>
              <a:rPr lang="en-US" altLang="zh-CN" sz="2400" b="0" dirty="0">
                <a:solidFill>
                  <a:srgbClr val="000080"/>
                </a:solidFill>
                <a:latin typeface="LCMSS8"/>
                <a:ea typeface="KaiTi_GB2312" panose="02010609030101010101" pitchFamily="49" charset="-122"/>
              </a:rPr>
              <a:t>2</a:t>
            </a:r>
            <a:r>
              <a:rPr lang="zh-CN" altLang="en-US" sz="2400" b="0" dirty="0">
                <a:solidFill>
                  <a:srgbClr val="000080"/>
                </a:solidFill>
                <a:latin typeface="KaiTi_GB2312" panose="02010609030101010101" pitchFamily="49" charset="-122"/>
                <a:ea typeface="KaiTi_GB2312" panose="02010609030101010101" pitchFamily="49" charset="-122"/>
              </a:rPr>
              <a:t>中只有</a:t>
            </a:r>
            <a:r>
              <a:rPr lang="zh-CN" altLang="en-US" sz="2400" b="0" dirty="0" smtClean="0">
                <a:solidFill>
                  <a:srgbClr val="000080"/>
                </a:solidFill>
                <a:latin typeface="KaiTi_GB2312" panose="02010609030101010101" pitchFamily="49" charset="-122"/>
                <a:ea typeface="KaiTi_GB2312" panose="02010609030101010101" pitchFamily="49" charset="-122"/>
              </a:rPr>
              <a:t>折射</a:t>
            </a:r>
            <a:r>
              <a:rPr lang="zh-CN" altLang="en-US" sz="2400" b="0" dirty="0">
                <a:solidFill>
                  <a:srgbClr val="000080"/>
                </a:solidFill>
                <a:latin typeface="KaiTi_GB2312" panose="02010609030101010101" pitchFamily="49" charset="-122"/>
                <a:ea typeface="KaiTi_GB2312" panose="02010609030101010101" pitchFamily="49" charset="-122"/>
              </a:rPr>
              <a:t>波。</a:t>
            </a:r>
            <a:endParaRPr lang="zh-CN" altLang="en-US" sz="2400" dirty="0">
              <a:solidFill>
                <a:srgbClr val="000000"/>
              </a:solidFill>
            </a:endParaRPr>
          </a:p>
        </p:txBody>
      </p:sp>
      <p:pic>
        <p:nvPicPr>
          <p:cNvPr id="16" name="图片 15"/>
          <p:cNvPicPr>
            <a:picLocks noChangeAspect="1"/>
          </p:cNvPicPr>
          <p:nvPr/>
        </p:nvPicPr>
        <p:blipFill>
          <a:blip r:embed="rId5"/>
          <a:stretch>
            <a:fillRect/>
          </a:stretch>
        </p:blipFill>
        <p:spPr>
          <a:xfrm>
            <a:off x="6172200" y="3975847"/>
            <a:ext cx="2362200" cy="2653553"/>
          </a:xfrm>
          <a:prstGeom prst="rect">
            <a:avLst/>
          </a:prstGeom>
        </p:spPr>
      </p:pic>
      <p:sp>
        <p:nvSpPr>
          <p:cNvPr id="2" name="文本框 1"/>
          <p:cNvSpPr txBox="1"/>
          <p:nvPr/>
        </p:nvSpPr>
        <p:spPr>
          <a:xfrm>
            <a:off x="7932292" y="5671955"/>
            <a:ext cx="777777" cy="369332"/>
          </a:xfrm>
          <a:prstGeom prst="rect">
            <a:avLst/>
          </a:prstGeom>
          <a:noFill/>
        </p:spPr>
        <p:txBody>
          <a:bodyPr wrap="none" rtlCol="0">
            <a:spAutoFit/>
          </a:bodyPr>
          <a:lstStyle/>
          <a:p>
            <a:r>
              <a:rPr lang="zh-CN" altLang="en-US" dirty="0" smtClean="0">
                <a:solidFill>
                  <a:srgbClr val="FF0000"/>
                </a:solidFill>
              </a:rPr>
              <a:t>介质</a:t>
            </a:r>
            <a:r>
              <a:rPr lang="en-US" altLang="zh-CN" dirty="0" smtClean="0">
                <a:solidFill>
                  <a:srgbClr val="FF0000"/>
                </a:solidFill>
              </a:rPr>
              <a:t>1</a:t>
            </a:r>
            <a:endParaRPr lang="zh-CN" altLang="en-US" dirty="0">
              <a:solidFill>
                <a:srgbClr val="FF0000"/>
              </a:solidFill>
            </a:endParaRPr>
          </a:p>
        </p:txBody>
      </p:sp>
      <p:sp>
        <p:nvSpPr>
          <p:cNvPr id="17" name="文本框 16"/>
          <p:cNvSpPr txBox="1"/>
          <p:nvPr/>
        </p:nvSpPr>
        <p:spPr>
          <a:xfrm>
            <a:off x="7844457" y="4686962"/>
            <a:ext cx="777777" cy="369332"/>
          </a:xfrm>
          <a:prstGeom prst="rect">
            <a:avLst/>
          </a:prstGeom>
          <a:noFill/>
        </p:spPr>
        <p:txBody>
          <a:bodyPr wrap="none" rtlCol="0">
            <a:spAutoFit/>
          </a:bodyPr>
          <a:lstStyle/>
          <a:p>
            <a:r>
              <a:rPr lang="zh-CN" altLang="en-US" dirty="0" smtClean="0">
                <a:solidFill>
                  <a:srgbClr val="FF0000"/>
                </a:solidFill>
              </a:rPr>
              <a:t>介质</a:t>
            </a:r>
            <a:r>
              <a:rPr lang="en-US" altLang="zh-CN" dirty="0" smtClean="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9359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22319C81-D685-4A24-B2EE-4D3BEEA9F13C}" type="slidenum">
              <a:rPr lang="en-US" altLang="zh-CN" smtClean="0"/>
              <a:pPr>
                <a:defRPr/>
              </a:pPr>
              <a:t>17</a:t>
            </a:fld>
            <a:endParaRPr lang="en-US" altLang="zh-CN"/>
          </a:p>
        </p:txBody>
      </p:sp>
      <p:grpSp>
        <p:nvGrpSpPr>
          <p:cNvPr id="14" name="组合 13"/>
          <p:cNvGrpSpPr/>
          <p:nvPr/>
        </p:nvGrpSpPr>
        <p:grpSpPr>
          <a:xfrm>
            <a:off x="191406" y="487787"/>
            <a:ext cx="7924800" cy="1005926"/>
            <a:chOff x="580571" y="493160"/>
            <a:chExt cx="7924800" cy="1005926"/>
          </a:xfrm>
        </p:grpSpPr>
        <p:sp>
          <p:nvSpPr>
            <p:cNvPr id="5" name="矩形 4"/>
            <p:cNvSpPr/>
            <p:nvPr/>
          </p:nvSpPr>
          <p:spPr>
            <a:xfrm>
              <a:off x="580571" y="493160"/>
              <a:ext cx="7924800" cy="830997"/>
            </a:xfrm>
            <a:prstGeom prst="rect">
              <a:avLst/>
            </a:prstGeom>
          </p:spPr>
          <p:txBody>
            <a:bodyPr wrap="square">
              <a:spAutoFit/>
            </a:bodyPr>
            <a:lstStyle/>
            <a:p>
              <a:r>
                <a:rPr lang="zh-CN" altLang="en-US" sz="2400" dirty="0">
                  <a:solidFill>
                    <a:srgbClr val="FF0000"/>
                  </a:solidFill>
                  <a:latin typeface="KaiTi_GB2312" panose="02010609030101010101" pitchFamily="49" charset="-122"/>
                  <a:ea typeface="KaiTi_GB2312" panose="02010609030101010101" pitchFamily="49" charset="-122"/>
                </a:rPr>
                <a:t>★</a:t>
              </a:r>
              <a:r>
                <a:rPr lang="zh-CN" altLang="en-US" sz="2400" dirty="0">
                  <a:solidFill>
                    <a:srgbClr val="000080"/>
                  </a:solidFill>
                  <a:latin typeface="KaiTi_GB2312" panose="02010609030101010101" pitchFamily="49" charset="-122"/>
                  <a:ea typeface="KaiTi_GB2312" panose="02010609030101010101" pitchFamily="49" charset="-122"/>
                </a:rPr>
                <a:t>由于在分界面</a:t>
              </a:r>
              <a:r>
                <a:rPr lang="en-US" altLang="zh-CN" sz="2400" i="1" dirty="0">
                  <a:solidFill>
                    <a:srgbClr val="006600"/>
                  </a:solidFill>
                  <a:latin typeface="CMMI8"/>
                  <a:ea typeface="KaiTi_GB2312" panose="02010609030101010101" pitchFamily="49" charset="-122"/>
                </a:rPr>
                <a:t>z </a:t>
              </a:r>
              <a:r>
                <a:rPr lang="en-US" altLang="zh-CN" sz="2400" dirty="0">
                  <a:solidFill>
                    <a:srgbClr val="006600"/>
                  </a:solidFill>
                  <a:latin typeface="CMR8"/>
                  <a:ea typeface="KaiTi_GB2312" panose="02010609030101010101" pitchFamily="49" charset="-122"/>
                </a:rPr>
                <a:t>= 0</a:t>
              </a:r>
              <a:r>
                <a:rPr lang="zh-CN" altLang="en-US" sz="2400" dirty="0">
                  <a:solidFill>
                    <a:srgbClr val="000080"/>
                  </a:solidFill>
                  <a:latin typeface="KaiTi_GB2312" panose="02010609030101010101" pitchFamily="49" charset="-122"/>
                  <a:ea typeface="KaiTi_GB2312" panose="02010609030101010101" pitchFamily="49" charset="-122"/>
                </a:rPr>
                <a:t>上的任意时刻</a:t>
              </a:r>
              <a:r>
                <a:rPr lang="en-US" altLang="zh-CN" sz="2400" i="1" dirty="0">
                  <a:solidFill>
                    <a:srgbClr val="006600"/>
                  </a:solidFill>
                  <a:latin typeface="CMMI8"/>
                  <a:ea typeface="KaiTi_GB2312" panose="02010609030101010101" pitchFamily="49" charset="-122"/>
                </a:rPr>
                <a:t>t</a:t>
              </a:r>
              <a:r>
                <a:rPr lang="zh-CN" altLang="en-US" sz="2400" dirty="0">
                  <a:solidFill>
                    <a:srgbClr val="000080"/>
                  </a:solidFill>
                  <a:latin typeface="KaiTi_GB2312" panose="02010609030101010101" pitchFamily="49" charset="-122"/>
                  <a:ea typeface="KaiTi_GB2312" panose="02010609030101010101" pitchFamily="49" charset="-122"/>
                </a:rPr>
                <a:t>、任意位置</a:t>
              </a:r>
              <a:r>
                <a:rPr lang="en-US" altLang="zh-CN" sz="2400" dirty="0">
                  <a:solidFill>
                    <a:srgbClr val="006600"/>
                  </a:solidFill>
                  <a:latin typeface="CMR8"/>
                  <a:ea typeface="KaiTi_GB2312" panose="02010609030101010101" pitchFamily="49" charset="-122"/>
                </a:rPr>
                <a:t>(</a:t>
              </a:r>
              <a:r>
                <a:rPr lang="en-US" altLang="zh-CN" sz="2400" i="1" dirty="0">
                  <a:solidFill>
                    <a:srgbClr val="006600"/>
                  </a:solidFill>
                  <a:latin typeface="CMMI8"/>
                  <a:ea typeface="KaiTi_GB2312" panose="02010609030101010101" pitchFamily="49" charset="-122"/>
                </a:rPr>
                <a:t>x; y; </a:t>
              </a:r>
              <a:r>
                <a:rPr lang="en-US" altLang="zh-CN" sz="2400" dirty="0">
                  <a:solidFill>
                    <a:srgbClr val="006600"/>
                  </a:solidFill>
                  <a:latin typeface="CMR8"/>
                  <a:ea typeface="KaiTi_GB2312" panose="02010609030101010101" pitchFamily="49" charset="-122"/>
                </a:rPr>
                <a:t>0)</a:t>
              </a:r>
              <a:r>
                <a:rPr lang="zh-CN" altLang="en-US" sz="2400" dirty="0">
                  <a:solidFill>
                    <a:srgbClr val="000080"/>
                  </a:solidFill>
                  <a:latin typeface="KaiTi_GB2312" panose="02010609030101010101" pitchFamily="49" charset="-122"/>
                  <a:ea typeface="KaiTi_GB2312" panose="02010609030101010101" pitchFamily="49" charset="-122"/>
                </a:rPr>
                <a:t>均满足边界条件</a:t>
              </a:r>
              <a:endParaRPr lang="zh-CN" altLang="en-US" sz="2400" dirty="0"/>
            </a:p>
          </p:txBody>
        </p:sp>
        <p:pic>
          <p:nvPicPr>
            <p:cNvPr id="8" name="图片 7"/>
            <p:cNvPicPr>
              <a:picLocks noChangeAspect="1"/>
            </p:cNvPicPr>
            <p:nvPr/>
          </p:nvPicPr>
          <p:blipFill>
            <a:blip r:embed="rId2">
              <a:lum bright="-40000" contrast="40000"/>
            </a:blip>
            <a:stretch>
              <a:fillRect/>
            </a:stretch>
          </p:blipFill>
          <p:spPr>
            <a:xfrm>
              <a:off x="3538879" y="1010686"/>
              <a:ext cx="2786513" cy="488400"/>
            </a:xfrm>
            <a:prstGeom prst="rect">
              <a:avLst/>
            </a:prstGeom>
          </p:spPr>
        </p:pic>
      </p:grpSp>
      <p:pic>
        <p:nvPicPr>
          <p:cNvPr id="10" name="图片 9"/>
          <p:cNvPicPr>
            <a:picLocks noChangeAspect="1"/>
          </p:cNvPicPr>
          <p:nvPr/>
        </p:nvPicPr>
        <p:blipFill>
          <a:blip r:embed="rId3">
            <a:lum bright="-40000" contrast="40000"/>
          </a:blip>
          <a:stretch>
            <a:fillRect/>
          </a:stretch>
        </p:blipFill>
        <p:spPr>
          <a:xfrm>
            <a:off x="1774117" y="1743950"/>
            <a:ext cx="6172200" cy="420549"/>
          </a:xfrm>
          <a:prstGeom prst="rect">
            <a:avLst/>
          </a:prstGeom>
        </p:spPr>
      </p:pic>
      <p:grpSp>
        <p:nvGrpSpPr>
          <p:cNvPr id="15" name="组合 14"/>
          <p:cNvGrpSpPr/>
          <p:nvPr/>
        </p:nvGrpSpPr>
        <p:grpSpPr>
          <a:xfrm>
            <a:off x="176892" y="2406542"/>
            <a:ext cx="8609299" cy="461665"/>
            <a:chOff x="685800" y="2411498"/>
            <a:chExt cx="8609299" cy="461665"/>
          </a:xfrm>
        </p:grpSpPr>
        <p:sp>
          <p:nvSpPr>
            <p:cNvPr id="6" name="矩形 5"/>
            <p:cNvSpPr/>
            <p:nvPr/>
          </p:nvSpPr>
          <p:spPr>
            <a:xfrm>
              <a:off x="685800" y="2411498"/>
              <a:ext cx="7010400" cy="461665"/>
            </a:xfrm>
            <a:prstGeom prst="rect">
              <a:avLst/>
            </a:prstGeom>
          </p:spPr>
          <p:txBody>
            <a:bodyPr wrap="square">
              <a:spAutoFit/>
            </a:bodyPr>
            <a:lstStyle/>
            <a:p>
              <a:r>
                <a:rPr lang="zh-CN" altLang="en-US" sz="2400" dirty="0">
                  <a:solidFill>
                    <a:srgbClr val="FF0000"/>
                  </a:solidFill>
                  <a:latin typeface="KaiTi_GB2312" panose="02010609030101010101" pitchFamily="49" charset="-122"/>
                  <a:ea typeface="KaiTi_GB2312" panose="02010609030101010101" pitchFamily="49" charset="-122"/>
                </a:rPr>
                <a:t>★</a:t>
              </a:r>
              <a:r>
                <a:rPr lang="zh-CN" altLang="en-US" sz="2400" dirty="0" smtClean="0">
                  <a:solidFill>
                    <a:srgbClr val="000080"/>
                  </a:solidFill>
                  <a:latin typeface="KaiTi_GB2312" panose="02010609030101010101" pitchFamily="49" charset="-122"/>
                  <a:ea typeface="KaiTi_GB2312" panose="02010609030101010101" pitchFamily="49" charset="-122"/>
                </a:rPr>
                <a:t>反射波</a:t>
              </a:r>
              <a:r>
                <a:rPr lang="zh-CN" altLang="en-US" sz="2400" dirty="0">
                  <a:solidFill>
                    <a:srgbClr val="000080"/>
                  </a:solidFill>
                  <a:latin typeface="KaiTi_GB2312" panose="02010609030101010101" pitchFamily="49" charset="-122"/>
                  <a:ea typeface="KaiTi_GB2312" panose="02010609030101010101" pitchFamily="49" charset="-122"/>
                </a:rPr>
                <a:t>和折射波的频率与入射波的频率相等</a:t>
              </a:r>
              <a:r>
                <a:rPr lang="zh-CN" altLang="en-US" sz="2400" dirty="0" smtClean="0">
                  <a:solidFill>
                    <a:srgbClr val="000080"/>
                  </a:solidFill>
                  <a:latin typeface="KaiTi_GB2312" panose="02010609030101010101" pitchFamily="49" charset="-122"/>
                  <a:ea typeface="KaiTi_GB2312" panose="02010609030101010101" pitchFamily="49" charset="-122"/>
                </a:rPr>
                <a:t>：</a:t>
              </a:r>
              <a:endParaRPr lang="zh-CN" altLang="en-US" sz="2400" dirty="0"/>
            </a:p>
          </p:txBody>
        </p:sp>
        <p:pic>
          <p:nvPicPr>
            <p:cNvPr id="11" name="图片 10"/>
            <p:cNvPicPr>
              <a:picLocks noChangeAspect="1"/>
            </p:cNvPicPr>
            <p:nvPr/>
          </p:nvPicPr>
          <p:blipFill>
            <a:blip r:embed="rId4">
              <a:lum bright="-20000" contrast="40000"/>
            </a:blip>
            <a:stretch>
              <a:fillRect/>
            </a:stretch>
          </p:blipFill>
          <p:spPr>
            <a:xfrm>
              <a:off x="7161499" y="2478846"/>
              <a:ext cx="2133600" cy="316056"/>
            </a:xfrm>
            <a:prstGeom prst="rect">
              <a:avLst/>
            </a:prstGeom>
          </p:spPr>
        </p:pic>
      </p:grpSp>
      <p:pic>
        <p:nvPicPr>
          <p:cNvPr id="12" name="图片 11"/>
          <p:cNvPicPr>
            <a:picLocks noChangeAspect="1"/>
          </p:cNvPicPr>
          <p:nvPr/>
        </p:nvPicPr>
        <p:blipFill>
          <a:blip r:embed="rId5">
            <a:lum bright="-20000" contrast="40000"/>
          </a:blip>
          <a:stretch>
            <a:fillRect/>
          </a:stretch>
        </p:blipFill>
        <p:spPr>
          <a:xfrm>
            <a:off x="1928141" y="3122147"/>
            <a:ext cx="5229657" cy="588837"/>
          </a:xfrm>
          <a:prstGeom prst="rect">
            <a:avLst/>
          </a:prstGeom>
        </p:spPr>
      </p:pic>
      <p:grpSp>
        <p:nvGrpSpPr>
          <p:cNvPr id="16" name="组合 15"/>
          <p:cNvGrpSpPr/>
          <p:nvPr/>
        </p:nvGrpSpPr>
        <p:grpSpPr>
          <a:xfrm>
            <a:off x="203396" y="3791037"/>
            <a:ext cx="8724900" cy="2758310"/>
            <a:chOff x="180521" y="3855672"/>
            <a:chExt cx="8724900" cy="2758310"/>
          </a:xfrm>
        </p:grpSpPr>
        <p:sp>
          <p:nvSpPr>
            <p:cNvPr id="7" name="矩形 6"/>
            <p:cNvSpPr/>
            <p:nvPr/>
          </p:nvSpPr>
          <p:spPr>
            <a:xfrm>
              <a:off x="180521" y="3855672"/>
              <a:ext cx="8724900" cy="830997"/>
            </a:xfrm>
            <a:prstGeom prst="rect">
              <a:avLst/>
            </a:prstGeom>
          </p:spPr>
          <p:txBody>
            <a:bodyPr wrap="square">
              <a:spAutoFit/>
            </a:bodyPr>
            <a:lstStyle/>
            <a:p>
              <a:r>
                <a:rPr lang="zh-CN" altLang="en-US" sz="2400" dirty="0">
                  <a:solidFill>
                    <a:srgbClr val="FF0000"/>
                  </a:solidFill>
                  <a:latin typeface="KaiTi_GB2312" panose="02010609030101010101" pitchFamily="49" charset="-122"/>
                  <a:ea typeface="KaiTi_GB2312" panose="02010609030101010101" pitchFamily="49" charset="-122"/>
                </a:rPr>
                <a:t>★</a:t>
              </a:r>
              <a:r>
                <a:rPr lang="zh-CN" altLang="en-US" sz="2400" dirty="0" smtClean="0">
                  <a:solidFill>
                    <a:srgbClr val="000080"/>
                  </a:solidFill>
                  <a:latin typeface="KaiTi_GB2312" panose="02010609030101010101" pitchFamily="49" charset="-122"/>
                  <a:ea typeface="KaiTi_GB2312" panose="02010609030101010101" pitchFamily="49" charset="-122"/>
                </a:rPr>
                <a:t>不</a:t>
              </a:r>
              <a:r>
                <a:rPr lang="zh-CN" altLang="en-US" sz="2400" dirty="0">
                  <a:solidFill>
                    <a:srgbClr val="000080"/>
                  </a:solidFill>
                  <a:latin typeface="KaiTi_GB2312" panose="02010609030101010101" pitchFamily="49" charset="-122"/>
                  <a:ea typeface="KaiTi_GB2312" panose="02010609030101010101" pitchFamily="49" charset="-122"/>
                </a:rPr>
                <a:t>失一般性选择</a:t>
              </a:r>
              <a:r>
                <a:rPr lang="en-US" altLang="zh-CN" sz="2400" i="1" dirty="0" err="1">
                  <a:solidFill>
                    <a:srgbClr val="006600"/>
                  </a:solidFill>
                  <a:latin typeface="CMMI8"/>
                  <a:ea typeface="KaiTi_GB2312" panose="02010609030101010101" pitchFamily="49" charset="-122"/>
                </a:rPr>
                <a:t>k</a:t>
              </a:r>
              <a:r>
                <a:rPr lang="en-US" altLang="zh-CN" sz="2400" i="1" dirty="0" err="1">
                  <a:solidFill>
                    <a:srgbClr val="006600"/>
                  </a:solidFill>
                  <a:latin typeface="CMMI7"/>
                  <a:ea typeface="KaiTi_GB2312" panose="02010609030101010101" pitchFamily="49" charset="-122"/>
                </a:rPr>
                <a:t>y</a:t>
              </a:r>
              <a:r>
                <a:rPr lang="en-US" altLang="zh-CN" sz="2400" i="1" dirty="0">
                  <a:solidFill>
                    <a:srgbClr val="006600"/>
                  </a:solidFill>
                  <a:latin typeface="CMMI7"/>
                  <a:ea typeface="KaiTi_GB2312" panose="02010609030101010101" pitchFamily="49" charset="-122"/>
                </a:rPr>
                <a:t> </a:t>
              </a:r>
              <a:r>
                <a:rPr lang="en-US" altLang="zh-CN" sz="2400" dirty="0">
                  <a:solidFill>
                    <a:srgbClr val="006600"/>
                  </a:solidFill>
                  <a:latin typeface="CMR8"/>
                  <a:ea typeface="KaiTi_GB2312" panose="02010609030101010101" pitchFamily="49" charset="-122"/>
                </a:rPr>
                <a:t>= 0</a:t>
              </a:r>
              <a:r>
                <a:rPr lang="zh-CN" altLang="en-US" sz="2400" dirty="0">
                  <a:solidFill>
                    <a:srgbClr val="000080"/>
                  </a:solidFill>
                  <a:latin typeface="KaiTi_GB2312" panose="02010609030101010101" pitchFamily="49" charset="-122"/>
                  <a:ea typeface="KaiTi_GB2312" panose="02010609030101010101" pitchFamily="49" charset="-122"/>
                </a:rPr>
                <a:t>，即：入射线、反射线与折射线在同一平面</a:t>
              </a:r>
              <a:r>
                <a:rPr lang="en-US" altLang="zh-CN" sz="2400" i="1" dirty="0">
                  <a:solidFill>
                    <a:srgbClr val="006600"/>
                  </a:solidFill>
                  <a:latin typeface="CMMI8"/>
                  <a:ea typeface="KaiTi_GB2312" panose="02010609030101010101" pitchFamily="49" charset="-122"/>
                </a:rPr>
                <a:t>y </a:t>
              </a:r>
              <a:r>
                <a:rPr lang="en-US" altLang="zh-CN" sz="2400" dirty="0">
                  <a:solidFill>
                    <a:srgbClr val="006600"/>
                  </a:solidFill>
                  <a:latin typeface="CMR8"/>
                  <a:ea typeface="KaiTi_GB2312" panose="02010609030101010101" pitchFamily="49" charset="-122"/>
                </a:rPr>
                <a:t>= 0</a:t>
              </a:r>
              <a:r>
                <a:rPr lang="zh-CN" altLang="en-US" sz="2400" dirty="0">
                  <a:solidFill>
                    <a:srgbClr val="000080"/>
                  </a:solidFill>
                  <a:latin typeface="KaiTi_GB2312" panose="02010609030101010101" pitchFamily="49" charset="-122"/>
                  <a:ea typeface="KaiTi_GB2312" panose="02010609030101010101" pitchFamily="49" charset="-122"/>
                </a:rPr>
                <a:t>内</a:t>
              </a:r>
              <a:endParaRPr lang="zh-CN" altLang="en-US" sz="2400" dirty="0"/>
            </a:p>
          </p:txBody>
        </p:sp>
        <p:pic>
          <p:nvPicPr>
            <p:cNvPr id="13" name="图片 12"/>
            <p:cNvPicPr>
              <a:picLocks noChangeAspect="1"/>
            </p:cNvPicPr>
            <p:nvPr/>
          </p:nvPicPr>
          <p:blipFill>
            <a:blip r:embed="rId6"/>
            <a:stretch>
              <a:fillRect/>
            </a:stretch>
          </p:blipFill>
          <p:spPr>
            <a:xfrm>
              <a:off x="3013930" y="4319320"/>
              <a:ext cx="2291275" cy="2294662"/>
            </a:xfrm>
            <a:prstGeom prst="rect">
              <a:avLst/>
            </a:prstGeom>
          </p:spPr>
        </p:pic>
      </p:grpSp>
      <p:pic>
        <p:nvPicPr>
          <p:cNvPr id="17" name="图片 16"/>
          <p:cNvPicPr>
            <a:picLocks noChangeAspect="1"/>
          </p:cNvPicPr>
          <p:nvPr/>
        </p:nvPicPr>
        <p:blipFill>
          <a:blip r:embed="rId6"/>
          <a:stretch>
            <a:fillRect/>
          </a:stretch>
        </p:blipFill>
        <p:spPr>
          <a:xfrm>
            <a:off x="3036805" y="4254685"/>
            <a:ext cx="2291275" cy="2294662"/>
          </a:xfrm>
          <a:prstGeom prst="rect">
            <a:avLst/>
          </a:prstGeom>
        </p:spPr>
      </p:pic>
    </p:spTree>
    <p:extLst>
      <p:ext uri="{BB962C8B-B14F-4D97-AF65-F5344CB8AC3E}">
        <p14:creationId xmlns:p14="http://schemas.microsoft.com/office/powerpoint/2010/main" val="54734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22319C81-D685-4A24-B2EE-4D3BEEA9F13C}" type="slidenum">
              <a:rPr lang="en-US" altLang="zh-CN" smtClean="0"/>
              <a:pPr>
                <a:defRPr/>
              </a:pPr>
              <a:t>18</a:t>
            </a:fld>
            <a:endParaRPr lang="en-US" altLang="zh-CN"/>
          </a:p>
        </p:txBody>
      </p:sp>
      <p:pic>
        <p:nvPicPr>
          <p:cNvPr id="4" name="图片 3"/>
          <p:cNvPicPr>
            <a:picLocks noChangeAspect="1"/>
          </p:cNvPicPr>
          <p:nvPr/>
        </p:nvPicPr>
        <p:blipFill>
          <a:blip r:embed="rId2"/>
          <a:stretch>
            <a:fillRect/>
          </a:stretch>
        </p:blipFill>
        <p:spPr>
          <a:xfrm>
            <a:off x="-182042" y="762000"/>
            <a:ext cx="9347813" cy="5176808"/>
          </a:xfrm>
          <a:prstGeom prst="rect">
            <a:avLst/>
          </a:prstGeom>
        </p:spPr>
      </p:pic>
    </p:spTree>
    <p:extLst>
      <p:ext uri="{BB962C8B-B14F-4D97-AF65-F5344CB8AC3E}">
        <p14:creationId xmlns:p14="http://schemas.microsoft.com/office/powerpoint/2010/main" val="2449630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0A7C975-3F8E-413B-A90B-9B8B731EE52D}" type="slidenum">
              <a:rPr lang="en-US" altLang="zh-CN" sz="800" b="0"/>
              <a:pPr>
                <a:spcBef>
                  <a:spcPct val="0"/>
                </a:spcBef>
                <a:buFontTx/>
                <a:buNone/>
              </a:pPr>
              <a:t>19</a:t>
            </a:fld>
            <a:endParaRPr lang="en-US" altLang="zh-CN" sz="800" b="0"/>
          </a:p>
        </p:txBody>
      </p:sp>
      <p:sp>
        <p:nvSpPr>
          <p:cNvPr id="10243" name="Rectangle 2"/>
          <p:cNvSpPr>
            <a:spLocks noGrp="1" noChangeArrowheads="1"/>
          </p:cNvSpPr>
          <p:nvPr>
            <p:ph type="title"/>
          </p:nvPr>
        </p:nvSpPr>
        <p:spPr>
          <a:xfrm>
            <a:off x="914400" y="228600"/>
            <a:ext cx="8077200" cy="990600"/>
          </a:xfrm>
          <a:noFill/>
        </p:spPr>
        <p:txBody>
          <a:bodyPr anchor="t"/>
          <a:lstStyle/>
          <a:p>
            <a:pPr algn="l" eaLnBrk="1" hangingPunct="1"/>
            <a:r>
              <a:rPr lang="en-US" altLang="zh-CN" sz="2400" smtClean="0"/>
              <a:t>P</a:t>
            </a:r>
            <a:r>
              <a:rPr lang="zh-CN" altLang="en-US" sz="2400" smtClean="0"/>
              <a:t>是磁介质与真空交界面附近（真空侧）的一点，已知</a:t>
            </a:r>
            <a:r>
              <a:rPr lang="en-US" altLang="zh-CN" sz="2400" smtClean="0"/>
              <a:t>P</a:t>
            </a:r>
            <a:r>
              <a:rPr lang="zh-CN" altLang="en-US" sz="2400" smtClean="0"/>
              <a:t>点的磁感应强度为</a:t>
            </a:r>
            <a:r>
              <a:rPr lang="en-US" altLang="zh-CN" sz="2400" smtClean="0"/>
              <a:t>B</a:t>
            </a:r>
            <a:r>
              <a:rPr lang="zh-CN" altLang="en-US" sz="2400" smtClean="0"/>
              <a:t>，与界面法线夹角为</a:t>
            </a:r>
            <a:r>
              <a:rPr lang="en-US" altLang="zh-CN" sz="2400" smtClean="0"/>
              <a:t>θ</a:t>
            </a:r>
            <a:r>
              <a:rPr lang="zh-CN" altLang="en-US" sz="2400" smtClean="0"/>
              <a:t>，磁介质的绝对磁导率为</a:t>
            </a:r>
            <a:r>
              <a:rPr lang="en-US" altLang="zh-CN" sz="2400" smtClean="0"/>
              <a:t>μ</a:t>
            </a:r>
            <a:r>
              <a:rPr lang="zh-CN" altLang="en-US" sz="2400" smtClean="0"/>
              <a:t>，求界面的介质侧距</a:t>
            </a:r>
            <a:r>
              <a:rPr lang="en-US" altLang="zh-CN" sz="2400" smtClean="0"/>
              <a:t>P</a:t>
            </a:r>
            <a:r>
              <a:rPr lang="zh-CN" altLang="en-US" sz="2400" smtClean="0"/>
              <a:t>点最近处的磁感应强度</a:t>
            </a:r>
          </a:p>
        </p:txBody>
      </p:sp>
      <p:graphicFrame>
        <p:nvGraphicFramePr>
          <p:cNvPr id="10244" name="Object 3"/>
          <p:cNvGraphicFramePr>
            <a:graphicFrameLocks noChangeAspect="1"/>
          </p:cNvGraphicFramePr>
          <p:nvPr/>
        </p:nvGraphicFramePr>
        <p:xfrm>
          <a:off x="8150225" y="923925"/>
          <a:ext cx="481013" cy="533400"/>
        </p:xfrm>
        <a:graphic>
          <a:graphicData uri="http://schemas.openxmlformats.org/presentationml/2006/ole">
            <mc:AlternateContent xmlns:mc="http://schemas.openxmlformats.org/markup-compatibility/2006">
              <mc:Choice xmlns:v="urn:schemas-microsoft-com:vml" Requires="v">
                <p:oleObj spid="_x0000_s10416" name="Equation" r:id="rId3" imgW="228501" imgH="253890" progId="Equation.3">
                  <p:embed/>
                </p:oleObj>
              </mc:Choice>
              <mc:Fallback>
                <p:oleObj name="Equation" r:id="rId3" imgW="228501" imgH="25389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0225" y="923925"/>
                        <a:ext cx="4810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Rectangle 4"/>
          <p:cNvSpPr>
            <a:spLocks noChangeArrowheads="1"/>
          </p:cNvSpPr>
          <p:nvPr/>
        </p:nvSpPr>
        <p:spPr bwMode="auto">
          <a:xfrm>
            <a:off x="60960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6" name="Line 5"/>
          <p:cNvSpPr>
            <a:spLocks noChangeShapeType="1"/>
          </p:cNvSpPr>
          <p:nvPr/>
        </p:nvSpPr>
        <p:spPr bwMode="auto">
          <a:xfrm flipV="1">
            <a:off x="77724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247" name="Line 6"/>
          <p:cNvSpPr>
            <a:spLocks noChangeShapeType="1"/>
          </p:cNvSpPr>
          <p:nvPr/>
        </p:nvSpPr>
        <p:spPr bwMode="auto">
          <a:xfrm>
            <a:off x="7772400" y="1524000"/>
            <a:ext cx="0" cy="2133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48" name="Object 7"/>
          <p:cNvGraphicFramePr>
            <a:graphicFrameLocks noChangeAspect="1"/>
          </p:cNvGraphicFramePr>
          <p:nvPr/>
        </p:nvGraphicFramePr>
        <p:xfrm>
          <a:off x="7772400" y="1981200"/>
          <a:ext cx="280988" cy="393700"/>
        </p:xfrm>
        <a:graphic>
          <a:graphicData uri="http://schemas.openxmlformats.org/presentationml/2006/ole">
            <mc:AlternateContent xmlns:mc="http://schemas.openxmlformats.org/markup-compatibility/2006">
              <mc:Choice xmlns:v="urn:schemas-microsoft-com:vml" Requires="v">
                <p:oleObj spid="_x0000_s10417" name="Equation" r:id="rId5" imgW="126725" imgH="177415" progId="Equation.3">
                  <p:embed/>
                </p:oleObj>
              </mc:Choice>
              <mc:Fallback>
                <p:oleObj name="Equation" r:id="rId5" imgW="126725" imgH="17741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19812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8"/>
          <p:cNvGraphicFramePr>
            <a:graphicFrameLocks noChangeAspect="1"/>
          </p:cNvGraphicFramePr>
          <p:nvPr/>
        </p:nvGraphicFramePr>
        <p:xfrm>
          <a:off x="8229600" y="1676400"/>
          <a:ext cx="320675" cy="400050"/>
        </p:xfrm>
        <a:graphic>
          <a:graphicData uri="http://schemas.openxmlformats.org/presentationml/2006/ole">
            <mc:AlternateContent xmlns:mc="http://schemas.openxmlformats.org/markup-compatibility/2006">
              <mc:Choice xmlns:v="urn:schemas-microsoft-com:vml" Requires="v">
                <p:oleObj spid="_x0000_s10418" name="Equation" r:id="rId7" imgW="152334" imgH="190417" progId="Equation.3">
                  <p:embed/>
                </p:oleObj>
              </mc:Choice>
              <mc:Fallback>
                <p:oleObj name="Equation" r:id="rId7" imgW="152334" imgH="19041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1676400"/>
                        <a:ext cx="3206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9"/>
          <p:cNvGraphicFramePr>
            <a:graphicFrameLocks noChangeAspect="1"/>
          </p:cNvGraphicFramePr>
          <p:nvPr>
            <p:extLst>
              <p:ext uri="{D42A27DB-BD31-4B8C-83A1-F6EECF244321}">
                <p14:modId xmlns:p14="http://schemas.microsoft.com/office/powerpoint/2010/main" val="385328527"/>
              </p:ext>
            </p:extLst>
          </p:nvPr>
        </p:nvGraphicFramePr>
        <p:xfrm>
          <a:off x="331788" y="1512491"/>
          <a:ext cx="2492375" cy="508000"/>
        </p:xfrm>
        <a:graphic>
          <a:graphicData uri="http://schemas.openxmlformats.org/presentationml/2006/ole">
            <mc:AlternateContent xmlns:mc="http://schemas.openxmlformats.org/markup-compatibility/2006">
              <mc:Choice xmlns:v="urn:schemas-microsoft-com:vml" Requires="v">
                <p:oleObj spid="_x0000_s10419" name="公式" r:id="rId9" imgW="1180800" imgH="241200" progId="Equation.3">
                  <p:embed/>
                </p:oleObj>
              </mc:Choice>
              <mc:Fallback>
                <p:oleObj name="公式" r:id="rId9" imgW="1180800" imgH="241200" progId="Equation.3">
                  <p:embed/>
                  <p:pic>
                    <p:nvPicPr>
                      <p:cNvPr id="0" name="Object 9"/>
                      <p:cNvPicPr>
                        <a:picLocks noChangeAspect="1" noChangeArrowheads="1"/>
                      </p:cNvPicPr>
                      <p:nvPr/>
                    </p:nvPicPr>
                    <p:blipFill>
                      <a:blip r:embed="rId10"/>
                      <a:srcRect/>
                      <a:stretch>
                        <a:fillRect/>
                      </a:stretch>
                    </p:blipFill>
                    <p:spPr bwMode="auto">
                      <a:xfrm>
                        <a:off x="331788" y="1512491"/>
                        <a:ext cx="24923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1" name="Line 10"/>
          <p:cNvSpPr>
            <a:spLocks noChangeShapeType="1"/>
          </p:cNvSpPr>
          <p:nvPr/>
        </p:nvSpPr>
        <p:spPr bwMode="auto">
          <a:xfrm flipV="1">
            <a:off x="7010400" y="2743200"/>
            <a:ext cx="7620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2" name="Object 11"/>
          <p:cNvGraphicFramePr>
            <a:graphicFrameLocks noChangeAspect="1"/>
          </p:cNvGraphicFramePr>
          <p:nvPr/>
        </p:nvGraphicFramePr>
        <p:xfrm>
          <a:off x="7440613" y="2971800"/>
          <a:ext cx="336550" cy="393700"/>
        </p:xfrm>
        <a:graphic>
          <a:graphicData uri="http://schemas.openxmlformats.org/presentationml/2006/ole">
            <mc:AlternateContent xmlns:mc="http://schemas.openxmlformats.org/markup-compatibility/2006">
              <mc:Choice xmlns:v="urn:schemas-microsoft-com:vml" Requires="v">
                <p:oleObj spid="_x0000_s10420" name="Equation" r:id="rId11" imgW="152202" imgH="177569" progId="Equation.3">
                  <p:embed/>
                </p:oleObj>
              </mc:Choice>
              <mc:Fallback>
                <p:oleObj name="Equation" r:id="rId11" imgW="152202" imgH="17756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40613" y="2971800"/>
                        <a:ext cx="3365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9"/>
          <p:cNvGraphicFramePr>
            <a:graphicFrameLocks noChangeAspect="1"/>
          </p:cNvGraphicFramePr>
          <p:nvPr>
            <p:extLst>
              <p:ext uri="{D42A27DB-BD31-4B8C-83A1-F6EECF244321}">
                <p14:modId xmlns:p14="http://schemas.microsoft.com/office/powerpoint/2010/main" val="3606349671"/>
              </p:ext>
            </p:extLst>
          </p:nvPr>
        </p:nvGraphicFramePr>
        <p:xfrm>
          <a:off x="293688" y="2116936"/>
          <a:ext cx="3268663" cy="909638"/>
        </p:xfrm>
        <a:graphic>
          <a:graphicData uri="http://schemas.openxmlformats.org/presentationml/2006/ole">
            <mc:AlternateContent xmlns:mc="http://schemas.openxmlformats.org/markup-compatibility/2006">
              <mc:Choice xmlns:v="urn:schemas-microsoft-com:vml" Requires="v">
                <p:oleObj spid="_x0000_s10421" name="公式" r:id="rId13" imgW="1549080" imgH="431640" progId="Equation.3">
                  <p:embed/>
                </p:oleObj>
              </mc:Choice>
              <mc:Fallback>
                <p:oleObj name="公式" r:id="rId13" imgW="1549080" imgH="431640" progId="Equation.3">
                  <p:embed/>
                  <p:pic>
                    <p:nvPicPr>
                      <p:cNvPr id="10250" name="Object 9"/>
                      <p:cNvPicPr>
                        <a:picLocks noChangeAspect="1" noChangeArrowheads="1"/>
                      </p:cNvPicPr>
                      <p:nvPr/>
                    </p:nvPicPr>
                    <p:blipFill>
                      <a:blip r:embed="rId14"/>
                      <a:srcRect/>
                      <a:stretch>
                        <a:fillRect/>
                      </a:stretch>
                    </p:blipFill>
                    <p:spPr bwMode="auto">
                      <a:xfrm>
                        <a:off x="293688" y="2116936"/>
                        <a:ext cx="3268663"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9"/>
          <p:cNvGraphicFramePr>
            <a:graphicFrameLocks noChangeAspect="1"/>
          </p:cNvGraphicFramePr>
          <p:nvPr>
            <p:extLst>
              <p:ext uri="{D42A27DB-BD31-4B8C-83A1-F6EECF244321}">
                <p14:modId xmlns:p14="http://schemas.microsoft.com/office/powerpoint/2010/main" val="1851696434"/>
              </p:ext>
            </p:extLst>
          </p:nvPr>
        </p:nvGraphicFramePr>
        <p:xfrm>
          <a:off x="284163" y="3165475"/>
          <a:ext cx="3054350" cy="911225"/>
        </p:xfrm>
        <a:graphic>
          <a:graphicData uri="http://schemas.openxmlformats.org/presentationml/2006/ole">
            <mc:AlternateContent xmlns:mc="http://schemas.openxmlformats.org/markup-compatibility/2006">
              <mc:Choice xmlns:v="urn:schemas-microsoft-com:vml" Requires="v">
                <p:oleObj spid="_x0000_s10422" name="公式" r:id="rId15" imgW="1447560" imgH="431640" progId="Equation.3">
                  <p:embed/>
                </p:oleObj>
              </mc:Choice>
              <mc:Fallback>
                <p:oleObj name="公式" r:id="rId15" imgW="1447560" imgH="431640" progId="Equation.3">
                  <p:embed/>
                  <p:pic>
                    <p:nvPicPr>
                      <p:cNvPr id="10250" name="Object 9"/>
                      <p:cNvPicPr>
                        <a:picLocks noChangeAspect="1" noChangeArrowheads="1"/>
                      </p:cNvPicPr>
                      <p:nvPr/>
                    </p:nvPicPr>
                    <p:blipFill>
                      <a:blip r:embed="rId16"/>
                      <a:srcRect/>
                      <a:stretch>
                        <a:fillRect/>
                      </a:stretch>
                    </p:blipFill>
                    <p:spPr bwMode="auto">
                      <a:xfrm>
                        <a:off x="284163" y="3165475"/>
                        <a:ext cx="30543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942232377"/>
              </p:ext>
            </p:extLst>
          </p:nvPr>
        </p:nvGraphicFramePr>
        <p:xfrm>
          <a:off x="303213" y="3924311"/>
          <a:ext cx="5640387" cy="1133570"/>
        </p:xfrm>
        <a:graphic>
          <a:graphicData uri="http://schemas.openxmlformats.org/presentationml/2006/ole">
            <mc:AlternateContent xmlns:mc="http://schemas.openxmlformats.org/markup-compatibility/2006">
              <mc:Choice xmlns:v="urn:schemas-microsoft-com:vml" Requires="v">
                <p:oleObj spid="_x0000_s10423" name="公式" r:id="rId17" imgW="2781000" imgH="558720" progId="Equation.3">
                  <p:embed/>
                </p:oleObj>
              </mc:Choice>
              <mc:Fallback>
                <p:oleObj name="公式" r:id="rId17" imgW="2781000" imgH="558720" progId="Equation.3">
                  <p:embed/>
                  <p:pic>
                    <p:nvPicPr>
                      <p:cNvPr id="10250" name="Object 9"/>
                      <p:cNvPicPr>
                        <a:picLocks noChangeAspect="1" noChangeArrowheads="1"/>
                      </p:cNvPicPr>
                      <p:nvPr/>
                    </p:nvPicPr>
                    <p:blipFill>
                      <a:blip r:embed="rId18"/>
                      <a:srcRect/>
                      <a:stretch>
                        <a:fillRect/>
                      </a:stretch>
                    </p:blipFill>
                    <p:spPr bwMode="auto">
                      <a:xfrm>
                        <a:off x="303213" y="3924311"/>
                        <a:ext cx="5640387" cy="1133570"/>
                      </a:xfrm>
                      <a:prstGeom prst="rect">
                        <a:avLst/>
                      </a:prstGeom>
                      <a:noFill/>
                      <a:ln>
                        <a:noFill/>
                      </a:ln>
                      <a:effectLs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2323189031"/>
              </p:ext>
            </p:extLst>
          </p:nvPr>
        </p:nvGraphicFramePr>
        <p:xfrm>
          <a:off x="358776" y="5046307"/>
          <a:ext cx="7250112" cy="1804661"/>
        </p:xfrm>
        <a:graphic>
          <a:graphicData uri="http://schemas.openxmlformats.org/presentationml/2006/ole">
            <mc:AlternateContent xmlns:mc="http://schemas.openxmlformats.org/markup-compatibility/2006">
              <mc:Choice xmlns:v="urn:schemas-microsoft-com:vml" Requires="v">
                <p:oleObj spid="_x0000_s10424" name="公式" r:id="rId19" imgW="3466800" imgH="863280" progId="Equation.3">
                  <p:embed/>
                </p:oleObj>
              </mc:Choice>
              <mc:Fallback>
                <p:oleObj name="公式" r:id="rId19" imgW="3466800" imgH="863280" progId="Equation.3">
                  <p:embed/>
                  <p:pic>
                    <p:nvPicPr>
                      <p:cNvPr id="18" name="Object 9"/>
                      <p:cNvPicPr>
                        <a:picLocks noChangeAspect="1" noChangeArrowheads="1"/>
                      </p:cNvPicPr>
                      <p:nvPr/>
                    </p:nvPicPr>
                    <p:blipFill>
                      <a:blip r:embed="rId20"/>
                      <a:srcRect/>
                      <a:stretch>
                        <a:fillRect/>
                      </a:stretch>
                    </p:blipFill>
                    <p:spPr bwMode="auto">
                      <a:xfrm>
                        <a:off x="358776" y="5046307"/>
                        <a:ext cx="7250112" cy="180466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06913" y="104685"/>
            <a:ext cx="3352800" cy="304800"/>
          </a:xfrm>
        </p:spPr>
        <p:txBody>
          <a:bodyPr/>
          <a:lstStyle/>
          <a:p>
            <a:pPr algn="l"/>
            <a:r>
              <a:rPr lang="zh-CN" altLang="en-US" sz="2000" b="1" dirty="0" smtClean="0">
                <a:solidFill>
                  <a:schemeClr val="tx1"/>
                </a:solidFill>
              </a:rPr>
              <a:t>四</a:t>
            </a:r>
            <a:r>
              <a:rPr lang="zh-CN" altLang="en-US" sz="2000" b="1" dirty="0">
                <a:solidFill>
                  <a:schemeClr val="tx1"/>
                </a:solidFill>
              </a:rPr>
              <a:t>个微分方程是</a:t>
            </a:r>
            <a:r>
              <a:rPr lang="zh-CN" altLang="en-US" sz="2000" dirty="0"/>
              <a:t> </a:t>
            </a:r>
          </a:p>
        </p:txBody>
      </p:sp>
      <p:sp>
        <p:nvSpPr>
          <p:cNvPr id="11267" name="Rectangle 3"/>
          <p:cNvSpPr>
            <a:spLocks noGrp="1" noChangeArrowheads="1"/>
          </p:cNvSpPr>
          <p:nvPr>
            <p:ph type="body" idx="4294967295"/>
          </p:nvPr>
        </p:nvSpPr>
        <p:spPr>
          <a:xfrm>
            <a:off x="381000" y="533400"/>
            <a:ext cx="8763000" cy="6324600"/>
          </a:xfrm>
        </p:spPr>
        <p:txBody>
          <a:bodyPr/>
          <a:lstStyle/>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3.6.15</a:t>
            </a:r>
            <a:r>
              <a:rPr lang="zh-CN" altLang="en-US" sz="1800" b="1" dirty="0">
                <a:latin typeface="宋体" panose="02010600030101010101" pitchFamily="2" charset="-122"/>
              </a:rPr>
              <a:t>）</a:t>
            </a:r>
          </a:p>
          <a:p>
            <a:pPr algn="r">
              <a:buFontTx/>
              <a:buNone/>
            </a:pPr>
            <a:r>
              <a:rPr lang="zh-CN" altLang="en-US" sz="1800" b="1" dirty="0">
                <a:latin typeface="宋体" panose="02010600030101010101" pitchFamily="2" charset="-122"/>
              </a:rPr>
              <a:t>                         </a:t>
            </a:r>
          </a:p>
          <a:p>
            <a:pPr algn="r">
              <a:buFontTx/>
              <a:buNone/>
            </a:pPr>
            <a:endParaRPr lang="zh-CN" altLang="en-US" sz="1800" b="1" dirty="0">
              <a:latin typeface="宋体" panose="02010600030101010101" pitchFamily="2" charset="-122"/>
            </a:endParaRPr>
          </a:p>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3.6.16</a:t>
            </a:r>
            <a:r>
              <a:rPr lang="zh-CN" altLang="en-US" sz="1800" b="1" dirty="0">
                <a:latin typeface="宋体" panose="02010600030101010101" pitchFamily="2" charset="-122"/>
              </a:rPr>
              <a:t>）</a:t>
            </a:r>
          </a:p>
          <a:p>
            <a:pPr algn="r">
              <a:buFontTx/>
              <a:buNone/>
            </a:pPr>
            <a:r>
              <a:rPr lang="zh-CN" altLang="en-US" sz="1800" b="1" dirty="0">
                <a:latin typeface="宋体" panose="02010600030101010101" pitchFamily="2" charset="-122"/>
              </a:rPr>
              <a:t>                              </a:t>
            </a:r>
          </a:p>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3.6.17</a:t>
            </a:r>
            <a:r>
              <a:rPr lang="zh-CN" altLang="en-US" sz="1800" b="1" dirty="0">
                <a:latin typeface="宋体" panose="02010600030101010101" pitchFamily="2" charset="-122"/>
              </a:rPr>
              <a:t>）</a:t>
            </a:r>
          </a:p>
          <a:p>
            <a:pPr algn="r">
              <a:buFontTx/>
              <a:buNone/>
            </a:pPr>
            <a:r>
              <a:rPr lang="zh-CN" altLang="en-US" sz="1800" b="1" dirty="0">
                <a:latin typeface="宋体" panose="02010600030101010101" pitchFamily="2" charset="-122"/>
              </a:rPr>
              <a:t>                 </a:t>
            </a:r>
          </a:p>
          <a:p>
            <a:pPr algn="r">
              <a:buFontTx/>
              <a:buNone/>
            </a:pPr>
            <a:endParaRPr lang="zh-CN" altLang="en-US" sz="1800" b="1" dirty="0">
              <a:latin typeface="宋体" panose="02010600030101010101" pitchFamily="2" charset="-122"/>
            </a:endParaRPr>
          </a:p>
          <a:p>
            <a:pPr algn="r">
              <a:buFontTx/>
              <a:buNone/>
            </a:pPr>
            <a:r>
              <a:rPr lang="zh-CN" altLang="en-US" sz="1800" b="1" dirty="0">
                <a:latin typeface="宋体" panose="02010600030101010101" pitchFamily="2" charset="-122"/>
              </a:rPr>
              <a:t>（</a:t>
            </a:r>
            <a:r>
              <a:rPr lang="en-US" altLang="zh-CN" sz="1800" b="1" dirty="0">
                <a:latin typeface="宋体" panose="02010600030101010101" pitchFamily="2" charset="-122"/>
              </a:rPr>
              <a:t>3.6.18</a:t>
            </a:r>
            <a:r>
              <a:rPr lang="zh-CN" altLang="en-US" sz="1800" b="1" dirty="0">
                <a:latin typeface="宋体" panose="02010600030101010101" pitchFamily="2" charset="-122"/>
              </a:rPr>
              <a:t>）</a:t>
            </a:r>
          </a:p>
          <a:p>
            <a:pPr algn="just">
              <a:lnSpc>
                <a:spcPct val="135000"/>
              </a:lnSpc>
              <a:buFontTx/>
              <a:buNone/>
            </a:pPr>
            <a:r>
              <a:rPr lang="zh-CN" altLang="en-US" sz="1800" b="1" dirty="0">
                <a:latin typeface="宋体" panose="02010600030101010101" pitchFamily="2" charset="-122"/>
              </a:rPr>
              <a:t>    </a:t>
            </a:r>
          </a:p>
          <a:p>
            <a:pPr algn="just">
              <a:lnSpc>
                <a:spcPct val="135000"/>
              </a:lnSpc>
              <a:buFontTx/>
              <a:buNone/>
            </a:pPr>
            <a:r>
              <a:rPr lang="zh-CN" altLang="en-US" sz="1800" b="1" dirty="0">
                <a:latin typeface="宋体" panose="02010600030101010101" pitchFamily="2" charset="-122"/>
              </a:rPr>
              <a:t>    </a:t>
            </a:r>
            <a:endParaRPr lang="zh-CN" altLang="en-US" sz="2000" dirty="0"/>
          </a:p>
        </p:txBody>
      </p:sp>
      <p:graphicFrame>
        <p:nvGraphicFramePr>
          <p:cNvPr id="11268" name="Object 4"/>
          <p:cNvGraphicFramePr>
            <a:graphicFrameLocks noChangeAspect="1"/>
          </p:cNvGraphicFramePr>
          <p:nvPr>
            <p:extLst/>
          </p:nvPr>
        </p:nvGraphicFramePr>
        <p:xfrm>
          <a:off x="5086350" y="575185"/>
          <a:ext cx="1428750" cy="501650"/>
        </p:xfrm>
        <a:graphic>
          <a:graphicData uri="http://schemas.openxmlformats.org/presentationml/2006/ole">
            <mc:AlternateContent xmlns:mc="http://schemas.openxmlformats.org/markup-compatibility/2006">
              <mc:Choice xmlns:v="urn:schemas-microsoft-com:vml" Requires="v">
                <p:oleObj spid="_x0000_s72756" name="公式" r:id="rId3" imgW="647640" imgH="228600" progId="Equation.3">
                  <p:embed/>
                </p:oleObj>
              </mc:Choice>
              <mc:Fallback>
                <p:oleObj name="公式" r:id="rId3" imgW="647640" imgH="228600" progId="Equation.3">
                  <p:embed/>
                  <p:pic>
                    <p:nvPicPr>
                      <p:cNvPr id="11268" name="Object 4"/>
                      <p:cNvPicPr>
                        <a:picLocks noChangeAspect="1" noChangeArrowheads="1"/>
                      </p:cNvPicPr>
                      <p:nvPr/>
                    </p:nvPicPr>
                    <p:blipFill>
                      <a:blip r:embed="rId4"/>
                      <a:srcRect/>
                      <a:stretch>
                        <a:fillRect/>
                      </a:stretch>
                    </p:blipFill>
                    <p:spPr bwMode="auto">
                      <a:xfrm>
                        <a:off x="5086350" y="575185"/>
                        <a:ext cx="1428750" cy="501650"/>
                      </a:xfrm>
                      <a:prstGeom prst="rect">
                        <a:avLst/>
                      </a:prstGeom>
                      <a:solidFill>
                        <a:srgbClr val="99FFCC"/>
                      </a:solidFill>
                      <a:ln w="9525">
                        <a:solidFill>
                          <a:srgbClr val="FF9900"/>
                        </a:solidFill>
                        <a:miter lim="800000"/>
                        <a:headEnd/>
                        <a:tailEnd/>
                      </a:ln>
                    </p:spPr>
                  </p:pic>
                </p:oleObj>
              </mc:Fallback>
            </mc:AlternateContent>
          </a:graphicData>
        </a:graphic>
      </p:graphicFrame>
      <p:graphicFrame>
        <p:nvGraphicFramePr>
          <p:cNvPr id="11269" name="Object 5"/>
          <p:cNvGraphicFramePr>
            <a:graphicFrameLocks noChangeAspect="1"/>
          </p:cNvGraphicFramePr>
          <p:nvPr>
            <p:extLst/>
          </p:nvPr>
        </p:nvGraphicFramePr>
        <p:xfrm>
          <a:off x="5086350" y="1234236"/>
          <a:ext cx="1676400" cy="747713"/>
        </p:xfrm>
        <a:graphic>
          <a:graphicData uri="http://schemas.openxmlformats.org/presentationml/2006/ole">
            <mc:AlternateContent xmlns:mc="http://schemas.openxmlformats.org/markup-compatibility/2006">
              <mc:Choice xmlns:v="urn:schemas-microsoft-com:vml" Requires="v">
                <p:oleObj spid="_x0000_s72757" r:id="rId5" imgW="875920" imgH="393529" progId="Equation.3">
                  <p:embed/>
                </p:oleObj>
              </mc:Choice>
              <mc:Fallback>
                <p:oleObj r:id="rId5" imgW="875920" imgH="393529" progId="Equation.3">
                  <p:embed/>
                  <p:pic>
                    <p:nvPicPr>
                      <p:cNvPr id="11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6350" y="1234236"/>
                        <a:ext cx="1676400" cy="747713"/>
                      </a:xfrm>
                      <a:prstGeom prst="rect">
                        <a:avLst/>
                      </a:prstGeom>
                      <a:solidFill>
                        <a:srgbClr val="99FFCC"/>
                      </a:solidFill>
                      <a:ln w="9525">
                        <a:solidFill>
                          <a:srgbClr val="FF9900"/>
                        </a:solidFill>
                        <a:miter lim="800000"/>
                        <a:headEnd/>
                        <a:tailEnd/>
                      </a:ln>
                    </p:spPr>
                  </p:pic>
                </p:oleObj>
              </mc:Fallback>
            </mc:AlternateContent>
          </a:graphicData>
        </a:graphic>
      </p:graphicFrame>
      <p:graphicFrame>
        <p:nvGraphicFramePr>
          <p:cNvPr id="11270" name="Object 6"/>
          <p:cNvGraphicFramePr>
            <a:graphicFrameLocks noChangeAspect="1"/>
          </p:cNvGraphicFramePr>
          <p:nvPr>
            <p:extLst/>
          </p:nvPr>
        </p:nvGraphicFramePr>
        <p:xfrm>
          <a:off x="5083475" y="2155473"/>
          <a:ext cx="1371600" cy="425450"/>
        </p:xfrm>
        <a:graphic>
          <a:graphicData uri="http://schemas.openxmlformats.org/presentationml/2006/ole">
            <mc:AlternateContent xmlns:mc="http://schemas.openxmlformats.org/markup-compatibility/2006">
              <mc:Choice xmlns:v="urn:schemas-microsoft-com:vml" Requires="v">
                <p:oleObj spid="_x0000_s72758" r:id="rId7" imgW="583693" imgH="177646" progId="Equation.3">
                  <p:embed/>
                </p:oleObj>
              </mc:Choice>
              <mc:Fallback>
                <p:oleObj r:id="rId7" imgW="583693" imgH="177646" progId="Equation.3">
                  <p:embed/>
                  <p:pic>
                    <p:nvPicPr>
                      <p:cNvPr id="112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3475" y="2155473"/>
                        <a:ext cx="1371600" cy="425450"/>
                      </a:xfrm>
                      <a:prstGeom prst="rect">
                        <a:avLst/>
                      </a:prstGeom>
                      <a:solidFill>
                        <a:srgbClr val="99FFCC"/>
                      </a:solidFill>
                      <a:ln w="9525">
                        <a:solidFill>
                          <a:srgbClr val="FF9900"/>
                        </a:solidFill>
                        <a:miter lim="800000"/>
                        <a:headEnd/>
                        <a:tailEnd/>
                      </a:ln>
                    </p:spPr>
                  </p:pic>
                </p:oleObj>
              </mc:Fallback>
            </mc:AlternateContent>
          </a:graphicData>
        </a:graphic>
      </p:graphicFrame>
      <p:graphicFrame>
        <p:nvGraphicFramePr>
          <p:cNvPr id="11271" name="Object 7"/>
          <p:cNvGraphicFramePr>
            <a:graphicFrameLocks noChangeAspect="1"/>
          </p:cNvGraphicFramePr>
          <p:nvPr>
            <p:extLst/>
          </p:nvPr>
        </p:nvGraphicFramePr>
        <p:xfrm>
          <a:off x="5067300" y="2806700"/>
          <a:ext cx="2152650" cy="760413"/>
        </p:xfrm>
        <a:graphic>
          <a:graphicData uri="http://schemas.openxmlformats.org/presentationml/2006/ole">
            <mc:AlternateContent xmlns:mc="http://schemas.openxmlformats.org/markup-compatibility/2006">
              <mc:Choice xmlns:v="urn:schemas-microsoft-com:vml" Requires="v">
                <p:oleObj spid="_x0000_s72759" name="Equation" r:id="rId9" imgW="1104840" imgH="393480" progId="Equation.DSMT4">
                  <p:embed/>
                </p:oleObj>
              </mc:Choice>
              <mc:Fallback>
                <p:oleObj name="Equation" r:id="rId9" imgW="1104840" imgH="393480" progId="Equation.DSMT4">
                  <p:embed/>
                  <p:pic>
                    <p:nvPicPr>
                      <p:cNvPr id="11271" name="Object 7"/>
                      <p:cNvPicPr>
                        <a:picLocks noChangeAspect="1" noChangeArrowheads="1"/>
                      </p:cNvPicPr>
                      <p:nvPr/>
                    </p:nvPicPr>
                    <p:blipFill>
                      <a:blip r:embed="rId10"/>
                      <a:srcRect/>
                      <a:stretch>
                        <a:fillRect/>
                      </a:stretch>
                    </p:blipFill>
                    <p:spPr bwMode="auto">
                      <a:xfrm>
                        <a:off x="5067300" y="2806700"/>
                        <a:ext cx="2152650" cy="760413"/>
                      </a:xfrm>
                      <a:prstGeom prst="rect">
                        <a:avLst/>
                      </a:prstGeom>
                      <a:solidFill>
                        <a:srgbClr val="99FFCC"/>
                      </a:solidFill>
                      <a:ln w="9525">
                        <a:solidFill>
                          <a:srgbClr val="FF9900"/>
                        </a:solidFill>
                        <a:miter lim="800000"/>
                        <a:headEnd/>
                        <a:tailEnd/>
                      </a:ln>
                    </p:spPr>
                  </p:pic>
                </p:oleObj>
              </mc:Fallback>
            </mc:AlternateContent>
          </a:graphicData>
        </a:graphic>
      </p:graphicFrame>
      <p:graphicFrame>
        <p:nvGraphicFramePr>
          <p:cNvPr id="8" name="Object 5"/>
          <p:cNvGraphicFramePr>
            <a:graphicFrameLocks noChangeAspect="1"/>
          </p:cNvGraphicFramePr>
          <p:nvPr>
            <p:extLst/>
          </p:nvPr>
        </p:nvGraphicFramePr>
        <p:xfrm>
          <a:off x="1466487" y="575185"/>
          <a:ext cx="2286000" cy="571500"/>
        </p:xfrm>
        <a:graphic>
          <a:graphicData uri="http://schemas.openxmlformats.org/presentationml/2006/ole">
            <mc:AlternateContent xmlns:mc="http://schemas.openxmlformats.org/markup-compatibility/2006">
              <mc:Choice xmlns:v="urn:schemas-microsoft-com:vml" Requires="v">
                <p:oleObj spid="_x0000_s72760" r:id="rId11" imgW="1180588" imgH="291973" progId="Equation.3">
                  <p:embed/>
                </p:oleObj>
              </mc:Choice>
              <mc:Fallback>
                <p:oleObj r:id="rId11" imgW="1180588" imgH="291973" progId="Equation.3">
                  <p:embed/>
                  <p:pic>
                    <p:nvPicPr>
                      <p:cNvPr id="8"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6487" y="575185"/>
                        <a:ext cx="2286000" cy="571500"/>
                      </a:xfrm>
                      <a:prstGeom prst="rect">
                        <a:avLst/>
                      </a:prstGeom>
                      <a:solidFill>
                        <a:srgbClr val="CCFFFF"/>
                      </a:solidFill>
                      <a:ln w="9525">
                        <a:solidFill>
                          <a:schemeClr val="accent1"/>
                        </a:solidFill>
                        <a:miter lim="800000"/>
                        <a:headEnd/>
                        <a:tailEnd/>
                      </a:ln>
                    </p:spPr>
                  </p:pic>
                </p:oleObj>
              </mc:Fallback>
            </mc:AlternateContent>
          </a:graphicData>
        </a:graphic>
      </p:graphicFrame>
      <p:graphicFrame>
        <p:nvGraphicFramePr>
          <p:cNvPr id="9" name="Object 6"/>
          <p:cNvGraphicFramePr>
            <a:graphicFrameLocks noChangeAspect="1"/>
          </p:cNvGraphicFramePr>
          <p:nvPr>
            <p:extLst/>
          </p:nvPr>
        </p:nvGraphicFramePr>
        <p:xfrm>
          <a:off x="1466487" y="1334698"/>
          <a:ext cx="2362200" cy="735013"/>
        </p:xfrm>
        <a:graphic>
          <a:graphicData uri="http://schemas.openxmlformats.org/presentationml/2006/ole">
            <mc:AlternateContent xmlns:mc="http://schemas.openxmlformats.org/markup-compatibility/2006">
              <mc:Choice xmlns:v="urn:schemas-microsoft-com:vml" Requires="v">
                <p:oleObj spid="_x0000_s72761" r:id="rId13" imgW="1256755" imgH="393529" progId="Equation.3">
                  <p:embed/>
                </p:oleObj>
              </mc:Choice>
              <mc:Fallback>
                <p:oleObj r:id="rId13" imgW="1256755" imgH="393529" progId="Equation.3">
                  <p:embed/>
                  <p:pic>
                    <p:nvPicPr>
                      <p:cNvPr id="9"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6487" y="1334698"/>
                        <a:ext cx="2362200" cy="735013"/>
                      </a:xfrm>
                      <a:prstGeom prst="rect">
                        <a:avLst/>
                      </a:prstGeom>
                      <a:solidFill>
                        <a:srgbClr val="CCFFFF"/>
                      </a:solidFill>
                      <a:ln w="9525">
                        <a:solidFill>
                          <a:schemeClr val="accent1"/>
                        </a:solidFill>
                        <a:miter lim="800000"/>
                        <a:headEnd/>
                        <a:tailEnd/>
                      </a:ln>
                    </p:spPr>
                  </p:pic>
                </p:oleObj>
              </mc:Fallback>
            </mc:AlternateContent>
          </a:graphicData>
        </a:graphic>
      </p:graphicFrame>
      <p:graphicFrame>
        <p:nvGraphicFramePr>
          <p:cNvPr id="10" name="Object 7"/>
          <p:cNvGraphicFramePr>
            <a:graphicFrameLocks noChangeAspect="1"/>
          </p:cNvGraphicFramePr>
          <p:nvPr>
            <p:extLst/>
          </p:nvPr>
        </p:nvGraphicFramePr>
        <p:xfrm>
          <a:off x="1466487" y="2204903"/>
          <a:ext cx="1295400" cy="522288"/>
        </p:xfrm>
        <a:graphic>
          <a:graphicData uri="http://schemas.openxmlformats.org/presentationml/2006/ole">
            <mc:AlternateContent xmlns:mc="http://schemas.openxmlformats.org/markup-compatibility/2006">
              <mc:Choice xmlns:v="urn:schemas-microsoft-com:vml" Requires="v">
                <p:oleObj spid="_x0000_s72762" r:id="rId15" imgW="736600" imgH="292100" progId="Equation.3">
                  <p:embed/>
                </p:oleObj>
              </mc:Choice>
              <mc:Fallback>
                <p:oleObj r:id="rId15" imgW="736600" imgH="292100" progId="Equation.3">
                  <p:embed/>
                  <p:pic>
                    <p:nvPicPr>
                      <p:cNvPr id="1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6487" y="2204903"/>
                        <a:ext cx="1295400" cy="522288"/>
                      </a:xfrm>
                      <a:prstGeom prst="rect">
                        <a:avLst/>
                      </a:prstGeom>
                      <a:solidFill>
                        <a:srgbClr val="CCFFFF"/>
                      </a:solidFill>
                      <a:ln w="9525">
                        <a:solidFill>
                          <a:schemeClr val="accent1"/>
                        </a:solidFill>
                        <a:miter lim="800000"/>
                        <a:headEnd/>
                        <a:tailEnd/>
                      </a:ln>
                    </p:spPr>
                  </p:pic>
                </p:oleObj>
              </mc:Fallback>
            </mc:AlternateContent>
          </a:graphicData>
        </a:graphic>
      </p:graphicFrame>
      <p:graphicFrame>
        <p:nvGraphicFramePr>
          <p:cNvPr id="11" name="Object 8"/>
          <p:cNvGraphicFramePr>
            <a:graphicFrameLocks noChangeAspect="1"/>
          </p:cNvGraphicFramePr>
          <p:nvPr>
            <p:extLst/>
          </p:nvPr>
        </p:nvGraphicFramePr>
        <p:xfrm>
          <a:off x="1466487" y="2862383"/>
          <a:ext cx="3048000" cy="704850"/>
        </p:xfrm>
        <a:graphic>
          <a:graphicData uri="http://schemas.openxmlformats.org/presentationml/2006/ole">
            <mc:AlternateContent xmlns:mc="http://schemas.openxmlformats.org/markup-compatibility/2006">
              <mc:Choice xmlns:v="urn:schemas-microsoft-com:vml" Requires="v">
                <p:oleObj spid="_x0000_s72763" r:id="rId17" imgW="1688367" imgH="393529" progId="Equation.3">
                  <p:embed/>
                </p:oleObj>
              </mc:Choice>
              <mc:Fallback>
                <p:oleObj r:id="rId17" imgW="1688367" imgH="393529" progId="Equation.3">
                  <p:embed/>
                  <p:pic>
                    <p:nvPicPr>
                      <p:cNvPr id="11"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6487" y="2862383"/>
                        <a:ext cx="3048000" cy="704850"/>
                      </a:xfrm>
                      <a:prstGeom prst="rect">
                        <a:avLst/>
                      </a:prstGeom>
                      <a:solidFill>
                        <a:srgbClr val="CCFFFF"/>
                      </a:solidFill>
                      <a:ln w="9525">
                        <a:solidFill>
                          <a:schemeClr val="accent1"/>
                        </a:solidFill>
                        <a:miter lim="800000"/>
                        <a:headEnd/>
                        <a:tailEnd/>
                      </a:ln>
                    </p:spPr>
                  </p:pic>
                </p:oleObj>
              </mc:Fallback>
            </mc:AlternateContent>
          </a:graphicData>
        </a:graphic>
      </p:graphicFrame>
      <p:sp>
        <p:nvSpPr>
          <p:cNvPr id="2" name="文本框 1"/>
          <p:cNvSpPr txBox="1"/>
          <p:nvPr/>
        </p:nvSpPr>
        <p:spPr>
          <a:xfrm>
            <a:off x="6542417" y="104685"/>
            <a:ext cx="2646878"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a:t>最</a:t>
            </a:r>
            <a:r>
              <a:rPr lang="zh-CN" altLang="en-US" dirty="0" smtClean="0"/>
              <a:t>基本形式见</a:t>
            </a:r>
            <a:r>
              <a:rPr lang="en-US" altLang="zh-CN" dirty="0" smtClean="0"/>
              <a:t>P408.</a:t>
            </a:r>
            <a:r>
              <a:rPr lang="zh-CN" altLang="en-US" dirty="0" smtClean="0"/>
              <a:t>。。</a:t>
            </a:r>
            <a:endParaRPr lang="zh-CN" altLang="en-US" dirty="0"/>
          </a:p>
        </p:txBody>
      </p:sp>
      <p:sp>
        <p:nvSpPr>
          <p:cNvPr id="3" name="文本框 2"/>
          <p:cNvSpPr txBox="1"/>
          <p:nvPr/>
        </p:nvSpPr>
        <p:spPr>
          <a:xfrm>
            <a:off x="1371600" y="104685"/>
            <a:ext cx="2350323" cy="461665"/>
          </a:xfrm>
          <a:prstGeom prst="rect">
            <a:avLst/>
          </a:prstGeom>
          <a:noFill/>
        </p:spPr>
        <p:txBody>
          <a:bodyPr wrap="none" rtlCol="0">
            <a:spAutoFit/>
          </a:bodyPr>
          <a:lstStyle/>
          <a:p>
            <a:r>
              <a:rPr lang="zh-CN" altLang="en-US" sz="2400" dirty="0" smtClean="0">
                <a:solidFill>
                  <a:srgbClr val="FF0000"/>
                </a:solidFill>
              </a:rPr>
              <a:t>麦克斯韦方程组</a:t>
            </a:r>
            <a:endParaRPr lang="zh-CN" altLang="en-US" sz="2400" dirty="0">
              <a:solidFill>
                <a:srgbClr val="FF0000"/>
              </a:solidFill>
            </a:endParaRPr>
          </a:p>
        </p:txBody>
      </p:sp>
      <p:graphicFrame>
        <p:nvGraphicFramePr>
          <p:cNvPr id="14" name="Object 115"/>
          <p:cNvGraphicFramePr>
            <a:graphicFrameLocks noChangeAspect="1"/>
          </p:cNvGraphicFramePr>
          <p:nvPr>
            <p:extLst>
              <p:ext uri="{D42A27DB-BD31-4B8C-83A1-F6EECF244321}">
                <p14:modId xmlns:p14="http://schemas.microsoft.com/office/powerpoint/2010/main" val="1431035355"/>
              </p:ext>
            </p:extLst>
          </p:nvPr>
        </p:nvGraphicFramePr>
        <p:xfrm>
          <a:off x="1483156" y="3886200"/>
          <a:ext cx="1928863" cy="636525"/>
        </p:xfrm>
        <a:graphic>
          <a:graphicData uri="http://schemas.openxmlformats.org/presentationml/2006/ole">
            <mc:AlternateContent xmlns:mc="http://schemas.openxmlformats.org/markup-compatibility/2006">
              <mc:Choice xmlns:v="urn:schemas-microsoft-com:vml" Requires="v">
                <p:oleObj spid="_x0000_s72764" name="公式" r:id="rId19" imgW="787320" imgH="253800" progId="Equation.3">
                  <p:embed/>
                </p:oleObj>
              </mc:Choice>
              <mc:Fallback>
                <p:oleObj name="公式" r:id="rId19" imgW="787320" imgH="253800" progId="Equation.3">
                  <p:embed/>
                  <p:pic>
                    <p:nvPicPr>
                      <p:cNvPr id="5" name="Object 115"/>
                      <p:cNvPicPr>
                        <a:picLocks noChangeAspect="1" noChangeArrowheads="1"/>
                      </p:cNvPicPr>
                      <p:nvPr/>
                    </p:nvPicPr>
                    <p:blipFill>
                      <a:blip r:embed="rId20"/>
                      <a:srcRect/>
                      <a:stretch>
                        <a:fillRect/>
                      </a:stretch>
                    </p:blipFill>
                    <p:spPr bwMode="auto">
                      <a:xfrm>
                        <a:off x="1483156" y="3886200"/>
                        <a:ext cx="1928863" cy="636525"/>
                      </a:xfrm>
                      <a:prstGeom prst="rect">
                        <a:avLst/>
                      </a:prstGeom>
                      <a:noFill/>
                      <a:ln>
                        <a:noFill/>
                      </a:ln>
                      <a:effectLst/>
                      <a:extLst/>
                    </p:spPr>
                  </p:pic>
                </p:oleObj>
              </mc:Fallback>
            </mc:AlternateContent>
          </a:graphicData>
        </a:graphic>
      </p:graphicFrame>
      <p:graphicFrame>
        <p:nvGraphicFramePr>
          <p:cNvPr id="15" name="Object 135"/>
          <p:cNvGraphicFramePr>
            <a:graphicFrameLocks noChangeAspect="1"/>
          </p:cNvGraphicFramePr>
          <p:nvPr>
            <p:extLst>
              <p:ext uri="{D42A27DB-BD31-4B8C-83A1-F6EECF244321}">
                <p14:modId xmlns:p14="http://schemas.microsoft.com/office/powerpoint/2010/main" val="2268359455"/>
              </p:ext>
            </p:extLst>
          </p:nvPr>
        </p:nvGraphicFramePr>
        <p:xfrm>
          <a:off x="1490103" y="4582108"/>
          <a:ext cx="2238767" cy="595376"/>
        </p:xfrm>
        <a:graphic>
          <a:graphicData uri="http://schemas.openxmlformats.org/presentationml/2006/ole">
            <mc:AlternateContent xmlns:mc="http://schemas.openxmlformats.org/markup-compatibility/2006">
              <mc:Choice xmlns:v="urn:schemas-microsoft-com:vml" Requires="v">
                <p:oleObj spid="_x0000_s72765" name="公式" r:id="rId21" imgW="977760" imgH="253800" progId="Equation.3">
                  <p:embed/>
                </p:oleObj>
              </mc:Choice>
              <mc:Fallback>
                <p:oleObj name="公式" r:id="rId21" imgW="977760" imgH="253800" progId="Equation.3">
                  <p:embed/>
                  <p:pic>
                    <p:nvPicPr>
                      <p:cNvPr id="6" name="Object 135"/>
                      <p:cNvPicPr>
                        <a:picLocks noChangeAspect="1" noChangeArrowheads="1"/>
                      </p:cNvPicPr>
                      <p:nvPr/>
                    </p:nvPicPr>
                    <p:blipFill>
                      <a:blip r:embed="rId22"/>
                      <a:srcRect/>
                      <a:stretch>
                        <a:fillRect/>
                      </a:stretch>
                    </p:blipFill>
                    <p:spPr bwMode="auto">
                      <a:xfrm>
                        <a:off x="1490103" y="4582108"/>
                        <a:ext cx="2238767" cy="59537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3280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2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269"/>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11270"/>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1127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BF53635-D0E7-4B47-93F9-95212BBF717D}" type="slidenum">
              <a:rPr lang="en-US" altLang="zh-CN" sz="800" b="0"/>
              <a:pPr>
                <a:spcBef>
                  <a:spcPct val="0"/>
                </a:spcBef>
                <a:buFontTx/>
                <a:buNone/>
              </a:pPr>
              <a:t>20</a:t>
            </a:fld>
            <a:endParaRPr lang="en-US" altLang="zh-CN" sz="800" b="0"/>
          </a:p>
        </p:txBody>
      </p:sp>
      <p:sp>
        <p:nvSpPr>
          <p:cNvPr id="11267" name="Rectangle 4"/>
          <p:cNvSpPr>
            <a:spLocks noGrp="1" noChangeArrowheads="1"/>
          </p:cNvSpPr>
          <p:nvPr>
            <p:ph type="title"/>
          </p:nvPr>
        </p:nvSpPr>
        <p:spPr>
          <a:xfrm>
            <a:off x="914400" y="228600"/>
            <a:ext cx="8077200" cy="1600200"/>
          </a:xfrm>
          <a:noFill/>
        </p:spPr>
        <p:txBody>
          <a:bodyPr anchor="t"/>
          <a:lstStyle/>
          <a:p>
            <a:pPr algn="l" eaLnBrk="1" hangingPunct="1"/>
            <a:r>
              <a:rPr lang="zh-CN" altLang="en-US" sz="2400" smtClean="0"/>
              <a:t>绝对磁导率为</a:t>
            </a:r>
            <a:r>
              <a:rPr lang="en-US" altLang="zh-CN" sz="2400" smtClean="0"/>
              <a:t>μ</a:t>
            </a:r>
            <a:r>
              <a:rPr lang="zh-CN" altLang="en-US" sz="2400" smtClean="0"/>
              <a:t>的磁介质与真空交界，真空一侧有均匀磁场</a:t>
            </a:r>
            <a:r>
              <a:rPr lang="en-US" altLang="zh-CN" sz="2400" smtClean="0"/>
              <a:t>B</a:t>
            </a:r>
            <a:r>
              <a:rPr lang="zh-CN" altLang="en-US" sz="2400" smtClean="0"/>
              <a:t>，与界面法线夹角为</a:t>
            </a:r>
            <a:r>
              <a:rPr lang="en-US" altLang="zh-CN" sz="2400" smtClean="0"/>
              <a:t>θ</a:t>
            </a:r>
            <a:r>
              <a:rPr lang="zh-CN" altLang="en-US" sz="2400" smtClean="0"/>
              <a:t>。求：</a:t>
            </a:r>
            <a:br>
              <a:rPr lang="zh-CN" altLang="en-US" sz="2400" smtClean="0"/>
            </a:br>
            <a:r>
              <a:rPr lang="zh-CN" altLang="en-US" sz="2400" smtClean="0"/>
              <a:t>（</a:t>
            </a:r>
            <a:r>
              <a:rPr lang="en-US" altLang="zh-CN" sz="2400" smtClean="0"/>
              <a:t>1</a:t>
            </a:r>
            <a:r>
              <a:rPr lang="zh-CN" altLang="en-US" sz="2400" smtClean="0"/>
              <a:t>）以界面某点为心、以</a:t>
            </a:r>
            <a:r>
              <a:rPr lang="en-US" altLang="zh-CN" sz="2400" smtClean="0"/>
              <a:t>R</a:t>
            </a:r>
            <a:r>
              <a:rPr lang="zh-CN" altLang="en-US" sz="2400" smtClean="0"/>
              <a:t>为半径的球面</a:t>
            </a:r>
            <a:r>
              <a:rPr lang="en-US" altLang="zh-CN" sz="2400" smtClean="0"/>
              <a:t>S</a:t>
            </a:r>
            <a:r>
              <a:rPr lang="zh-CN" altLang="en-US" sz="2400" smtClean="0"/>
              <a:t>的</a:t>
            </a:r>
            <a:r>
              <a:rPr lang="en-US" altLang="zh-CN" sz="2400" smtClean="0"/>
              <a:t>H</a:t>
            </a:r>
            <a:r>
              <a:rPr lang="zh-CN" altLang="en-US" sz="2400" smtClean="0"/>
              <a:t>通量；</a:t>
            </a:r>
            <a:br>
              <a:rPr lang="zh-CN" altLang="en-US" sz="2400" smtClean="0"/>
            </a:br>
            <a:r>
              <a:rPr lang="zh-CN" altLang="en-US" sz="2400" smtClean="0"/>
              <a:t>（</a:t>
            </a:r>
            <a:r>
              <a:rPr lang="en-US" altLang="zh-CN" sz="2400" smtClean="0"/>
              <a:t>2</a:t>
            </a:r>
            <a:r>
              <a:rPr lang="zh-CN" altLang="en-US" sz="2400" smtClean="0"/>
              <a:t>）</a:t>
            </a:r>
            <a:r>
              <a:rPr lang="en-US" altLang="zh-CN" sz="2400" smtClean="0"/>
              <a:t>B</a:t>
            </a:r>
            <a:r>
              <a:rPr lang="zh-CN" altLang="en-US" sz="2400" smtClean="0"/>
              <a:t>沿图中矩形闭曲线的积分。</a:t>
            </a:r>
          </a:p>
        </p:txBody>
      </p:sp>
      <p:sp>
        <p:nvSpPr>
          <p:cNvPr id="11268" name="Rectangle 5"/>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9" name="Line 6"/>
          <p:cNvSpPr>
            <a:spLocks noChangeShapeType="1"/>
          </p:cNvSpPr>
          <p:nvPr/>
        </p:nvSpPr>
        <p:spPr bwMode="auto">
          <a:xfrm flipV="1">
            <a:off x="59436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0" name="Line 7"/>
          <p:cNvSpPr>
            <a:spLocks noChangeShapeType="1"/>
          </p:cNvSpPr>
          <p:nvPr/>
        </p:nvSpPr>
        <p:spPr bwMode="auto">
          <a:xfrm flipV="1">
            <a:off x="64008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1" name="Line 8"/>
          <p:cNvSpPr>
            <a:spLocks noChangeShapeType="1"/>
          </p:cNvSpPr>
          <p:nvPr/>
        </p:nvSpPr>
        <p:spPr bwMode="auto">
          <a:xfrm flipV="1">
            <a:off x="68580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2" name="Line 9"/>
          <p:cNvSpPr>
            <a:spLocks noChangeShapeType="1"/>
          </p:cNvSpPr>
          <p:nvPr/>
        </p:nvSpPr>
        <p:spPr bwMode="auto">
          <a:xfrm flipV="1">
            <a:off x="73152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3" name="Line 10"/>
          <p:cNvSpPr>
            <a:spLocks noChangeShapeType="1"/>
          </p:cNvSpPr>
          <p:nvPr/>
        </p:nvSpPr>
        <p:spPr bwMode="auto">
          <a:xfrm flipV="1">
            <a:off x="77724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4" name="Line 11"/>
          <p:cNvSpPr>
            <a:spLocks noChangeShapeType="1"/>
          </p:cNvSpPr>
          <p:nvPr/>
        </p:nvSpPr>
        <p:spPr bwMode="auto">
          <a:xfrm flipV="1">
            <a:off x="66294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5" name="Line 12"/>
          <p:cNvSpPr>
            <a:spLocks noChangeShapeType="1"/>
          </p:cNvSpPr>
          <p:nvPr/>
        </p:nvSpPr>
        <p:spPr bwMode="auto">
          <a:xfrm flipV="1">
            <a:off x="70866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6" name="Line 13"/>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7" name="Line 14"/>
          <p:cNvSpPr>
            <a:spLocks noChangeShapeType="1"/>
          </p:cNvSpPr>
          <p:nvPr/>
        </p:nvSpPr>
        <p:spPr bwMode="auto">
          <a:xfrm flipV="1">
            <a:off x="80010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8" name="Line 15"/>
          <p:cNvSpPr>
            <a:spLocks noChangeShapeType="1"/>
          </p:cNvSpPr>
          <p:nvPr/>
        </p:nvSpPr>
        <p:spPr bwMode="auto">
          <a:xfrm flipV="1">
            <a:off x="84582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79" name="Rectangle 16"/>
          <p:cNvSpPr>
            <a:spLocks noChangeArrowheads="1"/>
          </p:cNvSpPr>
          <p:nvPr/>
        </p:nvSpPr>
        <p:spPr bwMode="auto">
          <a:xfrm>
            <a:off x="6477000" y="2590800"/>
            <a:ext cx="2133600" cy="381000"/>
          </a:xfrm>
          <a:prstGeom prst="rect">
            <a:avLst/>
          </a:prstGeom>
          <a:noFill/>
          <a:ln w="19050">
            <a:solidFill>
              <a:srgbClr val="0033CC"/>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80" name="Rectangle 17"/>
          <p:cNvSpPr>
            <a:spLocks noChangeArrowheads="1"/>
          </p:cNvSpPr>
          <p:nvPr/>
        </p:nvSpPr>
        <p:spPr bwMode="auto">
          <a:xfrm>
            <a:off x="11430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81" name="Line 18"/>
          <p:cNvSpPr>
            <a:spLocks noChangeShapeType="1"/>
          </p:cNvSpPr>
          <p:nvPr/>
        </p:nvSpPr>
        <p:spPr bwMode="auto">
          <a:xfrm flipV="1">
            <a:off x="12192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2" name="Line 19"/>
          <p:cNvSpPr>
            <a:spLocks noChangeShapeType="1"/>
          </p:cNvSpPr>
          <p:nvPr/>
        </p:nvSpPr>
        <p:spPr bwMode="auto">
          <a:xfrm flipV="1">
            <a:off x="16764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3" name="Line 20"/>
          <p:cNvSpPr>
            <a:spLocks noChangeShapeType="1"/>
          </p:cNvSpPr>
          <p:nvPr/>
        </p:nvSpPr>
        <p:spPr bwMode="auto">
          <a:xfrm flipV="1">
            <a:off x="21336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4" name="Line 21"/>
          <p:cNvSpPr>
            <a:spLocks noChangeShapeType="1"/>
          </p:cNvSpPr>
          <p:nvPr/>
        </p:nvSpPr>
        <p:spPr bwMode="auto">
          <a:xfrm flipV="1">
            <a:off x="25908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5" name="Line 22"/>
          <p:cNvSpPr>
            <a:spLocks noChangeShapeType="1"/>
          </p:cNvSpPr>
          <p:nvPr/>
        </p:nvSpPr>
        <p:spPr bwMode="auto">
          <a:xfrm flipV="1">
            <a:off x="30480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6" name="Line 23"/>
          <p:cNvSpPr>
            <a:spLocks noChangeShapeType="1"/>
          </p:cNvSpPr>
          <p:nvPr/>
        </p:nvSpPr>
        <p:spPr bwMode="auto">
          <a:xfrm flipV="1">
            <a:off x="19050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7" name="Line 24"/>
          <p:cNvSpPr>
            <a:spLocks noChangeShapeType="1"/>
          </p:cNvSpPr>
          <p:nvPr/>
        </p:nvSpPr>
        <p:spPr bwMode="auto">
          <a:xfrm flipV="1">
            <a:off x="23622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8" name="Line 25"/>
          <p:cNvSpPr>
            <a:spLocks noChangeShapeType="1"/>
          </p:cNvSpPr>
          <p:nvPr/>
        </p:nvSpPr>
        <p:spPr bwMode="auto">
          <a:xfrm flipV="1">
            <a:off x="28194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9" name="Line 26"/>
          <p:cNvSpPr>
            <a:spLocks noChangeShapeType="1"/>
          </p:cNvSpPr>
          <p:nvPr/>
        </p:nvSpPr>
        <p:spPr bwMode="auto">
          <a:xfrm flipV="1">
            <a:off x="32766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90" name="Line 27"/>
          <p:cNvSpPr>
            <a:spLocks noChangeShapeType="1"/>
          </p:cNvSpPr>
          <p:nvPr/>
        </p:nvSpPr>
        <p:spPr bwMode="auto">
          <a:xfrm flipV="1">
            <a:off x="373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91" name="Oval 29"/>
          <p:cNvSpPr>
            <a:spLocks noChangeArrowheads="1"/>
          </p:cNvSpPr>
          <p:nvPr/>
        </p:nvSpPr>
        <p:spPr bwMode="auto">
          <a:xfrm>
            <a:off x="2286000" y="2209800"/>
            <a:ext cx="1219200" cy="1143000"/>
          </a:xfrm>
          <a:prstGeom prst="ellipse">
            <a:avLst/>
          </a:prstGeom>
          <a:noFill/>
          <a:ln w="19050">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92" name="Line 30"/>
          <p:cNvSpPr>
            <a:spLocks noChangeShapeType="1"/>
          </p:cNvSpPr>
          <p:nvPr/>
        </p:nvSpPr>
        <p:spPr bwMode="auto">
          <a:xfrm>
            <a:off x="6477000" y="2438400"/>
            <a:ext cx="2133600" cy="0"/>
          </a:xfrm>
          <a:prstGeom prst="line">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93" name="Object 31"/>
          <p:cNvGraphicFramePr>
            <a:graphicFrameLocks noChangeAspect="1"/>
          </p:cNvGraphicFramePr>
          <p:nvPr/>
        </p:nvGraphicFramePr>
        <p:xfrm>
          <a:off x="7467600" y="1828800"/>
          <a:ext cx="311150" cy="622300"/>
        </p:xfrm>
        <a:graphic>
          <a:graphicData uri="http://schemas.openxmlformats.org/presentationml/2006/ole">
            <mc:AlternateContent xmlns:mc="http://schemas.openxmlformats.org/markup-compatibility/2006">
              <mc:Choice xmlns:v="urn:schemas-microsoft-com:vml" Requires="v">
                <p:oleObj spid="_x0000_s11314" name="Equation" r:id="rId3" imgW="88669" imgH="177338" progId="Equation.3">
                  <p:embed/>
                </p:oleObj>
              </mc:Choice>
              <mc:Fallback>
                <p:oleObj name="Equation" r:id="rId3" imgW="88669" imgH="177338"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828800"/>
                        <a:ext cx="3111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4" name="Line 32"/>
          <p:cNvSpPr>
            <a:spLocks noChangeShapeType="1"/>
          </p:cNvSpPr>
          <p:nvPr/>
        </p:nvSpPr>
        <p:spPr bwMode="auto">
          <a:xfrm>
            <a:off x="7620000" y="2971800"/>
            <a:ext cx="3048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95" name="Line 33"/>
          <p:cNvSpPr>
            <a:spLocks noChangeShapeType="1"/>
          </p:cNvSpPr>
          <p:nvPr/>
        </p:nvSpPr>
        <p:spPr bwMode="auto">
          <a:xfrm flipH="1">
            <a:off x="7543800" y="2590800"/>
            <a:ext cx="2286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A7A5AF4-CF8B-4169-847D-D2C27D6C1C2A}" type="slidenum">
              <a:rPr lang="en-US" altLang="zh-CN" sz="800" b="0"/>
              <a:pPr>
                <a:spcBef>
                  <a:spcPct val="0"/>
                </a:spcBef>
                <a:buFontTx/>
                <a:buNone/>
              </a:pPr>
              <a:t>21</a:t>
            </a:fld>
            <a:endParaRPr lang="en-US" altLang="zh-CN" sz="800" b="0"/>
          </a:p>
        </p:txBody>
      </p:sp>
      <p:sp>
        <p:nvSpPr>
          <p:cNvPr id="12291" name="Rectangle 2"/>
          <p:cNvSpPr>
            <a:spLocks noGrp="1" noChangeArrowheads="1"/>
          </p:cNvSpPr>
          <p:nvPr>
            <p:ph type="title"/>
          </p:nvPr>
        </p:nvSpPr>
        <p:spPr>
          <a:xfrm>
            <a:off x="914400" y="228600"/>
            <a:ext cx="8077200" cy="1600200"/>
          </a:xfrm>
          <a:noFill/>
        </p:spPr>
        <p:txBody>
          <a:bodyPr anchor="t"/>
          <a:lstStyle/>
          <a:p>
            <a:pPr algn="l" eaLnBrk="1" hangingPunct="1"/>
            <a:r>
              <a:rPr lang="zh-CN" altLang="en-US" sz="2400" smtClean="0"/>
              <a:t>绝对磁导率为</a:t>
            </a:r>
            <a:r>
              <a:rPr lang="en-US" altLang="zh-CN" sz="2400" smtClean="0"/>
              <a:t>μ</a:t>
            </a:r>
            <a:r>
              <a:rPr lang="zh-CN" altLang="en-US" sz="2400" smtClean="0"/>
              <a:t>的磁介质与真空交界，真空一侧有均匀磁场</a:t>
            </a:r>
            <a:r>
              <a:rPr lang="en-US" altLang="zh-CN" sz="2400" smtClean="0"/>
              <a:t>B</a:t>
            </a:r>
            <a:r>
              <a:rPr lang="zh-CN" altLang="en-US" sz="2400" smtClean="0"/>
              <a:t>，与界面法线夹角为</a:t>
            </a:r>
            <a:r>
              <a:rPr lang="en-US" altLang="zh-CN" sz="2400" smtClean="0"/>
              <a:t>θ</a:t>
            </a:r>
            <a:r>
              <a:rPr lang="zh-CN" altLang="en-US" sz="2400" smtClean="0"/>
              <a:t>。求：</a:t>
            </a:r>
            <a:br>
              <a:rPr lang="zh-CN" altLang="en-US" sz="2400" smtClean="0"/>
            </a:br>
            <a:r>
              <a:rPr lang="zh-CN" altLang="en-US" sz="2400" smtClean="0"/>
              <a:t>（</a:t>
            </a:r>
            <a:r>
              <a:rPr lang="en-US" altLang="zh-CN" sz="2400" smtClean="0"/>
              <a:t>1</a:t>
            </a:r>
            <a:r>
              <a:rPr lang="zh-CN" altLang="en-US" sz="2400" smtClean="0"/>
              <a:t>）以界面某点为心、以</a:t>
            </a:r>
            <a:r>
              <a:rPr lang="en-US" altLang="zh-CN" sz="2400" smtClean="0"/>
              <a:t>R</a:t>
            </a:r>
            <a:r>
              <a:rPr lang="zh-CN" altLang="en-US" sz="2400" smtClean="0"/>
              <a:t>为半径的球面</a:t>
            </a:r>
            <a:r>
              <a:rPr lang="en-US" altLang="zh-CN" sz="2400" smtClean="0"/>
              <a:t>S</a:t>
            </a:r>
            <a:r>
              <a:rPr lang="zh-CN" altLang="en-US" sz="2400" smtClean="0"/>
              <a:t>的</a:t>
            </a:r>
            <a:r>
              <a:rPr lang="en-US" altLang="zh-CN" sz="2400" smtClean="0"/>
              <a:t>H</a:t>
            </a:r>
            <a:r>
              <a:rPr lang="zh-CN" altLang="en-US" sz="2400" smtClean="0"/>
              <a:t>通量；</a:t>
            </a:r>
            <a:br>
              <a:rPr lang="zh-CN" altLang="en-US" sz="2400" smtClean="0"/>
            </a:br>
            <a:r>
              <a:rPr lang="zh-CN" altLang="en-US" sz="2400" smtClean="0"/>
              <a:t>（</a:t>
            </a:r>
            <a:r>
              <a:rPr lang="en-US" altLang="zh-CN" sz="2400" smtClean="0"/>
              <a:t>2</a:t>
            </a:r>
            <a:r>
              <a:rPr lang="zh-CN" altLang="en-US" sz="2400" smtClean="0"/>
              <a:t>）</a:t>
            </a:r>
            <a:r>
              <a:rPr lang="en-US" altLang="zh-CN" sz="2400" smtClean="0"/>
              <a:t>B</a:t>
            </a:r>
            <a:r>
              <a:rPr lang="zh-CN" altLang="en-US" sz="2400" smtClean="0"/>
              <a:t>沿图中矩形闭曲线的积分。</a:t>
            </a:r>
          </a:p>
        </p:txBody>
      </p:sp>
      <p:sp>
        <p:nvSpPr>
          <p:cNvPr id="12292" name="Rectangle 15"/>
          <p:cNvSpPr>
            <a:spLocks noChangeArrowheads="1"/>
          </p:cNvSpPr>
          <p:nvPr/>
        </p:nvSpPr>
        <p:spPr bwMode="auto">
          <a:xfrm>
            <a:off x="5867400" y="25908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93" name="Line 16"/>
          <p:cNvSpPr>
            <a:spLocks noChangeShapeType="1"/>
          </p:cNvSpPr>
          <p:nvPr/>
        </p:nvSpPr>
        <p:spPr bwMode="auto">
          <a:xfrm flipV="1">
            <a:off x="5943600" y="25908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294" name="Line 17"/>
          <p:cNvSpPr>
            <a:spLocks noChangeShapeType="1"/>
          </p:cNvSpPr>
          <p:nvPr/>
        </p:nvSpPr>
        <p:spPr bwMode="auto">
          <a:xfrm flipV="1">
            <a:off x="6400800" y="25908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295" name="Line 18"/>
          <p:cNvSpPr>
            <a:spLocks noChangeShapeType="1"/>
          </p:cNvSpPr>
          <p:nvPr/>
        </p:nvSpPr>
        <p:spPr bwMode="auto">
          <a:xfrm flipV="1">
            <a:off x="6858000" y="25908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296" name="Line 19"/>
          <p:cNvSpPr>
            <a:spLocks noChangeShapeType="1"/>
          </p:cNvSpPr>
          <p:nvPr/>
        </p:nvSpPr>
        <p:spPr bwMode="auto">
          <a:xfrm flipV="1">
            <a:off x="7315200" y="25908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297" name="Line 20"/>
          <p:cNvSpPr>
            <a:spLocks noChangeShapeType="1"/>
          </p:cNvSpPr>
          <p:nvPr/>
        </p:nvSpPr>
        <p:spPr bwMode="auto">
          <a:xfrm flipV="1">
            <a:off x="7772400" y="25908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298" name="Line 21"/>
          <p:cNvSpPr>
            <a:spLocks noChangeShapeType="1"/>
          </p:cNvSpPr>
          <p:nvPr/>
        </p:nvSpPr>
        <p:spPr bwMode="auto">
          <a:xfrm flipV="1">
            <a:off x="6629400" y="17526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299" name="Line 22"/>
          <p:cNvSpPr>
            <a:spLocks noChangeShapeType="1"/>
          </p:cNvSpPr>
          <p:nvPr/>
        </p:nvSpPr>
        <p:spPr bwMode="auto">
          <a:xfrm flipV="1">
            <a:off x="7086600" y="17526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00" name="Line 23"/>
          <p:cNvSpPr>
            <a:spLocks noChangeShapeType="1"/>
          </p:cNvSpPr>
          <p:nvPr/>
        </p:nvSpPr>
        <p:spPr bwMode="auto">
          <a:xfrm flipV="1">
            <a:off x="7543800" y="17526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01" name="Line 24"/>
          <p:cNvSpPr>
            <a:spLocks noChangeShapeType="1"/>
          </p:cNvSpPr>
          <p:nvPr/>
        </p:nvSpPr>
        <p:spPr bwMode="auto">
          <a:xfrm flipV="1">
            <a:off x="8001000" y="17526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02" name="Line 25"/>
          <p:cNvSpPr>
            <a:spLocks noChangeShapeType="1"/>
          </p:cNvSpPr>
          <p:nvPr/>
        </p:nvSpPr>
        <p:spPr bwMode="auto">
          <a:xfrm flipV="1">
            <a:off x="8458200" y="17526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03" name="Oval 26"/>
          <p:cNvSpPr>
            <a:spLocks noChangeArrowheads="1"/>
          </p:cNvSpPr>
          <p:nvPr/>
        </p:nvSpPr>
        <p:spPr bwMode="auto">
          <a:xfrm>
            <a:off x="7010400" y="2057400"/>
            <a:ext cx="1219200" cy="1143000"/>
          </a:xfrm>
          <a:prstGeom prst="ellipse">
            <a:avLst/>
          </a:prstGeom>
          <a:noFill/>
          <a:ln w="19050">
            <a:solidFill>
              <a:srgbClr val="00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304" name="Object 29"/>
          <p:cNvGraphicFramePr>
            <a:graphicFrameLocks noChangeAspect="1"/>
          </p:cNvGraphicFramePr>
          <p:nvPr>
            <p:extLst>
              <p:ext uri="{D42A27DB-BD31-4B8C-83A1-F6EECF244321}">
                <p14:modId xmlns:p14="http://schemas.microsoft.com/office/powerpoint/2010/main" val="2566849393"/>
              </p:ext>
            </p:extLst>
          </p:nvPr>
        </p:nvGraphicFramePr>
        <p:xfrm>
          <a:off x="158750" y="2096293"/>
          <a:ext cx="4940300" cy="989013"/>
        </p:xfrm>
        <a:graphic>
          <a:graphicData uri="http://schemas.openxmlformats.org/presentationml/2006/ole">
            <mc:AlternateContent xmlns:mc="http://schemas.openxmlformats.org/markup-compatibility/2006">
              <mc:Choice xmlns:v="urn:schemas-microsoft-com:vml" Requires="v">
                <p:oleObj spid="_x0000_s12372" name="公式" r:id="rId3" imgW="1904760" imgH="380880" progId="Equation.3">
                  <p:embed/>
                </p:oleObj>
              </mc:Choice>
              <mc:Fallback>
                <p:oleObj name="公式" r:id="rId3" imgW="1904760" imgH="380880" progId="Equation.3">
                  <p:embed/>
                  <p:pic>
                    <p:nvPicPr>
                      <p:cNvPr id="0" name="Object 29"/>
                      <p:cNvPicPr>
                        <a:picLocks noChangeAspect="1" noChangeArrowheads="1"/>
                      </p:cNvPicPr>
                      <p:nvPr/>
                    </p:nvPicPr>
                    <p:blipFill>
                      <a:blip r:embed="rId4"/>
                      <a:srcRect/>
                      <a:stretch>
                        <a:fillRect/>
                      </a:stretch>
                    </p:blipFill>
                    <p:spPr bwMode="auto">
                      <a:xfrm>
                        <a:off x="158750" y="2096293"/>
                        <a:ext cx="49403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9"/>
          <p:cNvGraphicFramePr>
            <a:graphicFrameLocks noChangeAspect="1"/>
          </p:cNvGraphicFramePr>
          <p:nvPr>
            <p:extLst>
              <p:ext uri="{D42A27DB-BD31-4B8C-83A1-F6EECF244321}">
                <p14:modId xmlns:p14="http://schemas.microsoft.com/office/powerpoint/2010/main" val="2171624781"/>
              </p:ext>
            </p:extLst>
          </p:nvPr>
        </p:nvGraphicFramePr>
        <p:xfrm>
          <a:off x="136525" y="3149565"/>
          <a:ext cx="4249737" cy="1154113"/>
        </p:xfrm>
        <a:graphic>
          <a:graphicData uri="http://schemas.openxmlformats.org/presentationml/2006/ole">
            <mc:AlternateContent xmlns:mc="http://schemas.openxmlformats.org/markup-compatibility/2006">
              <mc:Choice xmlns:v="urn:schemas-microsoft-com:vml" Requires="v">
                <p:oleObj spid="_x0000_s12373" name="公式" r:id="rId5" imgW="1638000" imgH="444240" progId="Equation.3">
                  <p:embed/>
                </p:oleObj>
              </mc:Choice>
              <mc:Fallback>
                <p:oleObj name="公式" r:id="rId5" imgW="1638000" imgH="444240" progId="Equation.3">
                  <p:embed/>
                  <p:pic>
                    <p:nvPicPr>
                      <p:cNvPr id="12304" name="Object 29"/>
                      <p:cNvPicPr>
                        <a:picLocks noChangeAspect="1" noChangeArrowheads="1"/>
                      </p:cNvPicPr>
                      <p:nvPr/>
                    </p:nvPicPr>
                    <p:blipFill>
                      <a:blip r:embed="rId6"/>
                      <a:srcRect/>
                      <a:stretch>
                        <a:fillRect/>
                      </a:stretch>
                    </p:blipFill>
                    <p:spPr bwMode="auto">
                      <a:xfrm>
                        <a:off x="136525" y="3149565"/>
                        <a:ext cx="4249737"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9"/>
          <p:cNvGraphicFramePr>
            <a:graphicFrameLocks noChangeAspect="1"/>
          </p:cNvGraphicFramePr>
          <p:nvPr>
            <p:extLst>
              <p:ext uri="{D42A27DB-BD31-4B8C-83A1-F6EECF244321}">
                <p14:modId xmlns:p14="http://schemas.microsoft.com/office/powerpoint/2010/main" val="3940501223"/>
              </p:ext>
            </p:extLst>
          </p:nvPr>
        </p:nvGraphicFramePr>
        <p:xfrm>
          <a:off x="158750" y="4349715"/>
          <a:ext cx="5632450" cy="1120775"/>
        </p:xfrm>
        <a:graphic>
          <a:graphicData uri="http://schemas.openxmlformats.org/presentationml/2006/ole">
            <mc:AlternateContent xmlns:mc="http://schemas.openxmlformats.org/markup-compatibility/2006">
              <mc:Choice xmlns:v="urn:schemas-microsoft-com:vml" Requires="v">
                <p:oleObj spid="_x0000_s12374" name="公式" r:id="rId7" imgW="2171520" imgH="431640" progId="Equation.3">
                  <p:embed/>
                </p:oleObj>
              </mc:Choice>
              <mc:Fallback>
                <p:oleObj name="公式" r:id="rId7" imgW="2171520" imgH="431640" progId="Equation.3">
                  <p:embed/>
                  <p:pic>
                    <p:nvPicPr>
                      <p:cNvPr id="17" name="Object 29"/>
                      <p:cNvPicPr>
                        <a:picLocks noChangeAspect="1" noChangeArrowheads="1"/>
                      </p:cNvPicPr>
                      <p:nvPr/>
                    </p:nvPicPr>
                    <p:blipFill>
                      <a:blip r:embed="rId8"/>
                      <a:srcRect/>
                      <a:stretch>
                        <a:fillRect/>
                      </a:stretch>
                    </p:blipFill>
                    <p:spPr bwMode="auto">
                      <a:xfrm>
                        <a:off x="158750" y="4349715"/>
                        <a:ext cx="563245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9"/>
          <p:cNvGraphicFramePr>
            <a:graphicFrameLocks noChangeAspect="1"/>
          </p:cNvGraphicFramePr>
          <p:nvPr>
            <p:extLst>
              <p:ext uri="{D42A27DB-BD31-4B8C-83A1-F6EECF244321}">
                <p14:modId xmlns:p14="http://schemas.microsoft.com/office/powerpoint/2010/main" val="966068609"/>
              </p:ext>
            </p:extLst>
          </p:nvPr>
        </p:nvGraphicFramePr>
        <p:xfrm>
          <a:off x="158750" y="5568087"/>
          <a:ext cx="3656013" cy="1252537"/>
        </p:xfrm>
        <a:graphic>
          <a:graphicData uri="http://schemas.openxmlformats.org/presentationml/2006/ole">
            <mc:AlternateContent xmlns:mc="http://schemas.openxmlformats.org/markup-compatibility/2006">
              <mc:Choice xmlns:v="urn:schemas-microsoft-com:vml" Requires="v">
                <p:oleObj spid="_x0000_s12375" name="公式" r:id="rId9" imgW="1409400" imgH="482400" progId="Equation.3">
                  <p:embed/>
                </p:oleObj>
              </mc:Choice>
              <mc:Fallback>
                <p:oleObj name="公式" r:id="rId9" imgW="1409400" imgH="482400" progId="Equation.3">
                  <p:embed/>
                  <p:pic>
                    <p:nvPicPr>
                      <p:cNvPr id="18" name="Object 29"/>
                      <p:cNvPicPr>
                        <a:picLocks noChangeAspect="1" noChangeArrowheads="1"/>
                      </p:cNvPicPr>
                      <p:nvPr/>
                    </p:nvPicPr>
                    <p:blipFill>
                      <a:blip r:embed="rId10"/>
                      <a:srcRect/>
                      <a:stretch>
                        <a:fillRect/>
                      </a:stretch>
                    </p:blipFill>
                    <p:spPr bwMode="auto">
                      <a:xfrm>
                        <a:off x="158750" y="5568087"/>
                        <a:ext cx="3656013"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3BF4539-742F-4EA6-A107-46A389EE2816}" type="slidenum">
              <a:rPr lang="en-US" altLang="zh-CN" sz="800" b="0"/>
              <a:pPr>
                <a:spcBef>
                  <a:spcPct val="0"/>
                </a:spcBef>
                <a:buFontTx/>
                <a:buNone/>
              </a:pPr>
              <a:t>22</a:t>
            </a:fld>
            <a:endParaRPr lang="en-US" altLang="zh-CN" sz="800" b="0"/>
          </a:p>
        </p:txBody>
      </p:sp>
      <p:sp>
        <p:nvSpPr>
          <p:cNvPr id="13315" name="Rectangle 2"/>
          <p:cNvSpPr>
            <a:spLocks noGrp="1" noChangeArrowheads="1"/>
          </p:cNvSpPr>
          <p:nvPr>
            <p:ph type="title"/>
          </p:nvPr>
        </p:nvSpPr>
        <p:spPr>
          <a:xfrm>
            <a:off x="914400" y="228600"/>
            <a:ext cx="8077200" cy="1600200"/>
          </a:xfrm>
          <a:noFill/>
        </p:spPr>
        <p:txBody>
          <a:bodyPr anchor="t"/>
          <a:lstStyle/>
          <a:p>
            <a:pPr algn="l" eaLnBrk="1" hangingPunct="1"/>
            <a:r>
              <a:rPr lang="zh-CN" altLang="en-US" sz="2400" smtClean="0"/>
              <a:t>绝对磁导率为</a:t>
            </a:r>
            <a:r>
              <a:rPr lang="en-US" altLang="zh-CN" sz="2400" smtClean="0"/>
              <a:t>μ</a:t>
            </a:r>
            <a:r>
              <a:rPr lang="zh-CN" altLang="en-US" sz="2400" smtClean="0"/>
              <a:t>的磁介质与真空交界，真空一侧有均匀磁场</a:t>
            </a:r>
            <a:r>
              <a:rPr lang="en-US" altLang="zh-CN" sz="2400" smtClean="0"/>
              <a:t>B</a:t>
            </a:r>
            <a:r>
              <a:rPr lang="zh-CN" altLang="en-US" sz="2400" smtClean="0"/>
              <a:t>，与界面法线夹角为</a:t>
            </a:r>
            <a:r>
              <a:rPr lang="en-US" altLang="zh-CN" sz="2400" smtClean="0"/>
              <a:t>θ</a:t>
            </a:r>
            <a:r>
              <a:rPr lang="zh-CN" altLang="en-US" sz="2400" smtClean="0"/>
              <a:t>。求：</a:t>
            </a:r>
            <a:br>
              <a:rPr lang="zh-CN" altLang="en-US" sz="2400" smtClean="0"/>
            </a:br>
            <a:r>
              <a:rPr lang="zh-CN" altLang="en-US" sz="2400" smtClean="0"/>
              <a:t>（</a:t>
            </a:r>
            <a:r>
              <a:rPr lang="en-US" altLang="zh-CN" sz="2400" smtClean="0"/>
              <a:t>1</a:t>
            </a:r>
            <a:r>
              <a:rPr lang="zh-CN" altLang="en-US" sz="2400" smtClean="0"/>
              <a:t>）以界面某点为心、以</a:t>
            </a:r>
            <a:r>
              <a:rPr lang="en-US" altLang="zh-CN" sz="2400" smtClean="0"/>
              <a:t>R</a:t>
            </a:r>
            <a:r>
              <a:rPr lang="zh-CN" altLang="en-US" sz="2400" smtClean="0"/>
              <a:t>为半径的球面</a:t>
            </a:r>
            <a:r>
              <a:rPr lang="en-US" altLang="zh-CN" sz="2400" smtClean="0"/>
              <a:t>S</a:t>
            </a:r>
            <a:r>
              <a:rPr lang="zh-CN" altLang="en-US" sz="2400" smtClean="0"/>
              <a:t>的</a:t>
            </a:r>
            <a:r>
              <a:rPr lang="en-US" altLang="zh-CN" sz="2400" smtClean="0"/>
              <a:t>H</a:t>
            </a:r>
            <a:r>
              <a:rPr lang="zh-CN" altLang="en-US" sz="2400" smtClean="0"/>
              <a:t>通量；</a:t>
            </a:r>
            <a:br>
              <a:rPr lang="zh-CN" altLang="en-US" sz="2400" smtClean="0"/>
            </a:br>
            <a:r>
              <a:rPr lang="zh-CN" altLang="en-US" sz="2400" smtClean="0"/>
              <a:t>（</a:t>
            </a:r>
            <a:r>
              <a:rPr lang="en-US" altLang="zh-CN" sz="2400" smtClean="0"/>
              <a:t>2</a:t>
            </a:r>
            <a:r>
              <a:rPr lang="zh-CN" altLang="en-US" sz="2400" smtClean="0"/>
              <a:t>）</a:t>
            </a:r>
            <a:r>
              <a:rPr lang="en-US" altLang="zh-CN" sz="2400" smtClean="0"/>
              <a:t>B</a:t>
            </a:r>
            <a:r>
              <a:rPr lang="zh-CN" altLang="en-US" sz="2400" smtClean="0"/>
              <a:t>沿图中矩形闭曲线的积分。</a:t>
            </a:r>
          </a:p>
        </p:txBody>
      </p:sp>
      <p:sp>
        <p:nvSpPr>
          <p:cNvPr id="13316" name="Rectangle 29"/>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7" name="Line 30"/>
          <p:cNvSpPr>
            <a:spLocks noChangeShapeType="1"/>
          </p:cNvSpPr>
          <p:nvPr/>
        </p:nvSpPr>
        <p:spPr bwMode="auto">
          <a:xfrm flipV="1">
            <a:off x="59436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18" name="Line 31"/>
          <p:cNvSpPr>
            <a:spLocks noChangeShapeType="1"/>
          </p:cNvSpPr>
          <p:nvPr/>
        </p:nvSpPr>
        <p:spPr bwMode="auto">
          <a:xfrm flipV="1">
            <a:off x="64008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19" name="Line 32"/>
          <p:cNvSpPr>
            <a:spLocks noChangeShapeType="1"/>
          </p:cNvSpPr>
          <p:nvPr/>
        </p:nvSpPr>
        <p:spPr bwMode="auto">
          <a:xfrm flipV="1">
            <a:off x="68580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0" name="Line 33"/>
          <p:cNvSpPr>
            <a:spLocks noChangeShapeType="1"/>
          </p:cNvSpPr>
          <p:nvPr/>
        </p:nvSpPr>
        <p:spPr bwMode="auto">
          <a:xfrm flipV="1">
            <a:off x="73152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1" name="Line 34"/>
          <p:cNvSpPr>
            <a:spLocks noChangeShapeType="1"/>
          </p:cNvSpPr>
          <p:nvPr/>
        </p:nvSpPr>
        <p:spPr bwMode="auto">
          <a:xfrm flipV="1">
            <a:off x="7772400" y="2743200"/>
            <a:ext cx="6858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2" name="Line 35"/>
          <p:cNvSpPr>
            <a:spLocks noChangeShapeType="1"/>
          </p:cNvSpPr>
          <p:nvPr/>
        </p:nvSpPr>
        <p:spPr bwMode="auto">
          <a:xfrm flipV="1">
            <a:off x="66294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3" name="Line 36"/>
          <p:cNvSpPr>
            <a:spLocks noChangeShapeType="1"/>
          </p:cNvSpPr>
          <p:nvPr/>
        </p:nvSpPr>
        <p:spPr bwMode="auto">
          <a:xfrm flipV="1">
            <a:off x="70866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4" name="Line 37"/>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5" name="Line 38"/>
          <p:cNvSpPr>
            <a:spLocks noChangeShapeType="1"/>
          </p:cNvSpPr>
          <p:nvPr/>
        </p:nvSpPr>
        <p:spPr bwMode="auto">
          <a:xfrm flipV="1">
            <a:off x="80010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6" name="Line 39"/>
          <p:cNvSpPr>
            <a:spLocks noChangeShapeType="1"/>
          </p:cNvSpPr>
          <p:nvPr/>
        </p:nvSpPr>
        <p:spPr bwMode="auto">
          <a:xfrm flipV="1">
            <a:off x="84582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27" name="Rectangle 40"/>
          <p:cNvSpPr>
            <a:spLocks noChangeArrowheads="1"/>
          </p:cNvSpPr>
          <p:nvPr/>
        </p:nvSpPr>
        <p:spPr bwMode="auto">
          <a:xfrm>
            <a:off x="6477000" y="2590800"/>
            <a:ext cx="2133600" cy="381000"/>
          </a:xfrm>
          <a:prstGeom prst="rect">
            <a:avLst/>
          </a:prstGeom>
          <a:noFill/>
          <a:ln w="19050">
            <a:solidFill>
              <a:srgbClr val="0033CC"/>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8" name="Line 41"/>
          <p:cNvSpPr>
            <a:spLocks noChangeShapeType="1"/>
          </p:cNvSpPr>
          <p:nvPr/>
        </p:nvSpPr>
        <p:spPr bwMode="auto">
          <a:xfrm>
            <a:off x="6477000" y="2438400"/>
            <a:ext cx="2133600" cy="0"/>
          </a:xfrm>
          <a:prstGeom prst="line">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29" name="Object 42"/>
          <p:cNvGraphicFramePr>
            <a:graphicFrameLocks noChangeAspect="1"/>
          </p:cNvGraphicFramePr>
          <p:nvPr/>
        </p:nvGraphicFramePr>
        <p:xfrm>
          <a:off x="7467600" y="1828800"/>
          <a:ext cx="311150" cy="622300"/>
        </p:xfrm>
        <a:graphic>
          <a:graphicData uri="http://schemas.openxmlformats.org/presentationml/2006/ole">
            <mc:AlternateContent xmlns:mc="http://schemas.openxmlformats.org/markup-compatibility/2006">
              <mc:Choice xmlns:v="urn:schemas-microsoft-com:vml" Requires="v">
                <p:oleObj spid="_x0000_s13429" name="Equation" r:id="rId3" imgW="88669" imgH="177338" progId="Equation.3">
                  <p:embed/>
                </p:oleObj>
              </mc:Choice>
              <mc:Fallback>
                <p:oleObj name="Equation" r:id="rId3" imgW="88669" imgH="177338"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828800"/>
                        <a:ext cx="3111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0" name="Line 43"/>
          <p:cNvSpPr>
            <a:spLocks noChangeShapeType="1"/>
          </p:cNvSpPr>
          <p:nvPr/>
        </p:nvSpPr>
        <p:spPr bwMode="auto">
          <a:xfrm>
            <a:off x="7620000" y="2971800"/>
            <a:ext cx="3048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331" name="Line 44"/>
          <p:cNvSpPr>
            <a:spLocks noChangeShapeType="1"/>
          </p:cNvSpPr>
          <p:nvPr/>
        </p:nvSpPr>
        <p:spPr bwMode="auto">
          <a:xfrm flipH="1">
            <a:off x="7543800" y="2590800"/>
            <a:ext cx="2286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32" name="Object 45"/>
          <p:cNvGraphicFramePr>
            <a:graphicFrameLocks noChangeAspect="1"/>
          </p:cNvGraphicFramePr>
          <p:nvPr>
            <p:extLst>
              <p:ext uri="{D42A27DB-BD31-4B8C-83A1-F6EECF244321}">
                <p14:modId xmlns:p14="http://schemas.microsoft.com/office/powerpoint/2010/main" val="2428845138"/>
              </p:ext>
            </p:extLst>
          </p:nvPr>
        </p:nvGraphicFramePr>
        <p:xfrm>
          <a:off x="246857" y="2089150"/>
          <a:ext cx="4735512" cy="882650"/>
        </p:xfrm>
        <a:graphic>
          <a:graphicData uri="http://schemas.openxmlformats.org/presentationml/2006/ole">
            <mc:AlternateContent xmlns:mc="http://schemas.openxmlformats.org/markup-compatibility/2006">
              <mc:Choice xmlns:v="urn:schemas-microsoft-com:vml" Requires="v">
                <p:oleObj spid="_x0000_s13430" name="公式" r:id="rId5" imgW="1498320" imgH="279360" progId="Equation.3">
                  <p:embed/>
                </p:oleObj>
              </mc:Choice>
              <mc:Fallback>
                <p:oleObj name="公式" r:id="rId5" imgW="1498320" imgH="279360" progId="Equation.3">
                  <p:embed/>
                  <p:pic>
                    <p:nvPicPr>
                      <p:cNvPr id="0" name="Object 45"/>
                      <p:cNvPicPr>
                        <a:picLocks noChangeAspect="1" noChangeArrowheads="1"/>
                      </p:cNvPicPr>
                      <p:nvPr/>
                    </p:nvPicPr>
                    <p:blipFill>
                      <a:blip r:embed="rId6"/>
                      <a:srcRect/>
                      <a:stretch>
                        <a:fillRect/>
                      </a:stretch>
                    </p:blipFill>
                    <p:spPr bwMode="auto">
                      <a:xfrm>
                        <a:off x="246857" y="2089150"/>
                        <a:ext cx="4735512"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5"/>
          <p:cNvGraphicFramePr>
            <a:graphicFrameLocks noChangeAspect="1"/>
          </p:cNvGraphicFramePr>
          <p:nvPr>
            <p:extLst>
              <p:ext uri="{D42A27DB-BD31-4B8C-83A1-F6EECF244321}">
                <p14:modId xmlns:p14="http://schemas.microsoft.com/office/powerpoint/2010/main" val="851872125"/>
              </p:ext>
            </p:extLst>
          </p:nvPr>
        </p:nvGraphicFramePr>
        <p:xfrm>
          <a:off x="1519237" y="2897982"/>
          <a:ext cx="4214813" cy="801687"/>
        </p:xfrm>
        <a:graphic>
          <a:graphicData uri="http://schemas.openxmlformats.org/presentationml/2006/ole">
            <mc:AlternateContent xmlns:mc="http://schemas.openxmlformats.org/markup-compatibility/2006">
              <mc:Choice xmlns:v="urn:schemas-microsoft-com:vml" Requires="v">
                <p:oleObj spid="_x0000_s13431" name="公式" r:id="rId7" imgW="1333440" imgH="253800" progId="Equation.3">
                  <p:embed/>
                </p:oleObj>
              </mc:Choice>
              <mc:Fallback>
                <p:oleObj name="公式" r:id="rId7" imgW="1333440" imgH="253800" progId="Equation.3">
                  <p:embed/>
                  <p:pic>
                    <p:nvPicPr>
                      <p:cNvPr id="13332" name="Object 45"/>
                      <p:cNvPicPr>
                        <a:picLocks noChangeAspect="1" noChangeArrowheads="1"/>
                      </p:cNvPicPr>
                      <p:nvPr/>
                    </p:nvPicPr>
                    <p:blipFill>
                      <a:blip r:embed="rId8"/>
                      <a:srcRect/>
                      <a:stretch>
                        <a:fillRect/>
                      </a:stretch>
                    </p:blipFill>
                    <p:spPr bwMode="auto">
                      <a:xfrm>
                        <a:off x="1519237" y="2897982"/>
                        <a:ext cx="4214813"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45"/>
          <p:cNvGraphicFramePr>
            <a:graphicFrameLocks noChangeAspect="1"/>
          </p:cNvGraphicFramePr>
          <p:nvPr>
            <p:extLst>
              <p:ext uri="{D42A27DB-BD31-4B8C-83A1-F6EECF244321}">
                <p14:modId xmlns:p14="http://schemas.microsoft.com/office/powerpoint/2010/main" val="1675789863"/>
              </p:ext>
            </p:extLst>
          </p:nvPr>
        </p:nvGraphicFramePr>
        <p:xfrm>
          <a:off x="1543482" y="3746501"/>
          <a:ext cx="3890962" cy="762000"/>
        </p:xfrm>
        <a:graphic>
          <a:graphicData uri="http://schemas.openxmlformats.org/presentationml/2006/ole">
            <mc:AlternateContent xmlns:mc="http://schemas.openxmlformats.org/markup-compatibility/2006">
              <mc:Choice xmlns:v="urn:schemas-microsoft-com:vml" Requires="v">
                <p:oleObj spid="_x0000_s13432" name="公式" r:id="rId9" imgW="1231560" imgH="241200" progId="Equation.3">
                  <p:embed/>
                </p:oleObj>
              </mc:Choice>
              <mc:Fallback>
                <p:oleObj name="公式" r:id="rId9" imgW="1231560" imgH="241200" progId="Equation.3">
                  <p:embed/>
                  <p:pic>
                    <p:nvPicPr>
                      <p:cNvPr id="13332" name="Object 45"/>
                      <p:cNvPicPr>
                        <a:picLocks noChangeAspect="1" noChangeArrowheads="1"/>
                      </p:cNvPicPr>
                      <p:nvPr/>
                    </p:nvPicPr>
                    <p:blipFill>
                      <a:blip r:embed="rId10"/>
                      <a:srcRect/>
                      <a:stretch>
                        <a:fillRect/>
                      </a:stretch>
                    </p:blipFill>
                    <p:spPr bwMode="auto">
                      <a:xfrm>
                        <a:off x="1543482" y="3746501"/>
                        <a:ext cx="38909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45"/>
          <p:cNvGraphicFramePr>
            <a:graphicFrameLocks noChangeAspect="1"/>
          </p:cNvGraphicFramePr>
          <p:nvPr>
            <p:extLst>
              <p:ext uri="{D42A27DB-BD31-4B8C-83A1-F6EECF244321}">
                <p14:modId xmlns:p14="http://schemas.microsoft.com/office/powerpoint/2010/main" val="2370171735"/>
              </p:ext>
            </p:extLst>
          </p:nvPr>
        </p:nvGraphicFramePr>
        <p:xfrm>
          <a:off x="1552575" y="4523726"/>
          <a:ext cx="4733925" cy="2166938"/>
        </p:xfrm>
        <a:graphic>
          <a:graphicData uri="http://schemas.openxmlformats.org/presentationml/2006/ole">
            <mc:AlternateContent xmlns:mc="http://schemas.openxmlformats.org/markup-compatibility/2006">
              <mc:Choice xmlns:v="urn:schemas-microsoft-com:vml" Requires="v">
                <p:oleObj spid="_x0000_s13433" name="公式" r:id="rId11" imgW="1498320" imgH="685800" progId="Equation.3">
                  <p:embed/>
                </p:oleObj>
              </mc:Choice>
              <mc:Fallback>
                <p:oleObj name="公式" r:id="rId11" imgW="1498320" imgH="685800" progId="Equation.3">
                  <p:embed/>
                  <p:pic>
                    <p:nvPicPr>
                      <p:cNvPr id="22" name="Object 45"/>
                      <p:cNvPicPr>
                        <a:picLocks noChangeAspect="1" noChangeArrowheads="1"/>
                      </p:cNvPicPr>
                      <p:nvPr/>
                    </p:nvPicPr>
                    <p:blipFill>
                      <a:blip r:embed="rId12"/>
                      <a:srcRect/>
                      <a:stretch>
                        <a:fillRect/>
                      </a:stretch>
                    </p:blipFill>
                    <p:spPr bwMode="auto">
                      <a:xfrm>
                        <a:off x="1552575" y="4523726"/>
                        <a:ext cx="4733925" cy="216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875A2D4-D039-4E69-8651-5511B6EA7105}" type="slidenum">
              <a:rPr lang="en-US" altLang="zh-CN" sz="800" b="0"/>
              <a:pPr>
                <a:spcBef>
                  <a:spcPct val="0"/>
                </a:spcBef>
                <a:buFontTx/>
                <a:buNone/>
              </a:pPr>
              <a:t>23</a:t>
            </a:fld>
            <a:endParaRPr lang="en-US" altLang="zh-CN" sz="800" b="0"/>
          </a:p>
        </p:txBody>
      </p:sp>
      <p:sp>
        <p:nvSpPr>
          <p:cNvPr id="14339" name="Rectangle 2"/>
          <p:cNvSpPr>
            <a:spLocks noGrp="1" noChangeArrowheads="1"/>
          </p:cNvSpPr>
          <p:nvPr>
            <p:ph type="title"/>
          </p:nvPr>
        </p:nvSpPr>
        <p:spPr>
          <a:xfrm>
            <a:off x="914400" y="228600"/>
            <a:ext cx="8077200" cy="990600"/>
          </a:xfrm>
          <a:noFill/>
        </p:spPr>
        <p:txBody>
          <a:bodyPr anchor="t"/>
          <a:lstStyle/>
          <a:p>
            <a:pPr algn="l" eaLnBrk="1" hangingPunct="1"/>
            <a:r>
              <a:rPr lang="zh-CN" altLang="en-US" sz="2400" smtClean="0"/>
              <a:t>证明：当两种绝缘介质的分界面上无自由电荷时，电场线的曲折满足</a:t>
            </a:r>
          </a:p>
        </p:txBody>
      </p:sp>
      <p:sp>
        <p:nvSpPr>
          <p:cNvPr id="14340" name="Rectangle 4"/>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41" name="Line 5"/>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342" name="Line 6"/>
          <p:cNvSpPr>
            <a:spLocks noChangeShapeType="1"/>
          </p:cNvSpPr>
          <p:nvPr/>
        </p:nvSpPr>
        <p:spPr bwMode="auto">
          <a:xfrm>
            <a:off x="7543800" y="1524000"/>
            <a:ext cx="0" cy="2133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3" name="Object 7"/>
          <p:cNvGraphicFramePr>
            <a:graphicFrameLocks noChangeAspect="1"/>
          </p:cNvGraphicFramePr>
          <p:nvPr/>
        </p:nvGraphicFramePr>
        <p:xfrm>
          <a:off x="7543800" y="1828800"/>
          <a:ext cx="338138" cy="479425"/>
        </p:xfrm>
        <a:graphic>
          <a:graphicData uri="http://schemas.openxmlformats.org/presentationml/2006/ole">
            <mc:AlternateContent xmlns:mc="http://schemas.openxmlformats.org/markup-compatibility/2006">
              <mc:Choice xmlns:v="urn:schemas-microsoft-com:vml" Requires="v">
                <p:oleObj spid="_x0000_s14458" name="Equation" r:id="rId3" imgW="152268" imgH="215713" progId="Equation.3">
                  <p:embed/>
                </p:oleObj>
              </mc:Choice>
              <mc:Fallback>
                <p:oleObj name="Equation" r:id="rId3" imgW="152268" imgH="21571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828800"/>
                        <a:ext cx="3381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8001000" y="1676400"/>
          <a:ext cx="320675" cy="400050"/>
        </p:xfrm>
        <a:graphic>
          <a:graphicData uri="http://schemas.openxmlformats.org/presentationml/2006/ole">
            <mc:AlternateContent xmlns:mc="http://schemas.openxmlformats.org/markup-compatibility/2006">
              <mc:Choice xmlns:v="urn:schemas-microsoft-com:vml" Requires="v">
                <p:oleObj spid="_x0000_s14459" name="Equation" r:id="rId5" imgW="152334" imgH="190417" progId="Equation.3">
                  <p:embed/>
                </p:oleObj>
              </mc:Choice>
              <mc:Fallback>
                <p:oleObj name="Equation" r:id="rId5" imgW="152334" imgH="19041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1676400"/>
                        <a:ext cx="3206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2590800" y="685800"/>
          <a:ext cx="1663700" cy="974725"/>
        </p:xfrm>
        <a:graphic>
          <a:graphicData uri="http://schemas.openxmlformats.org/presentationml/2006/ole">
            <mc:AlternateContent xmlns:mc="http://schemas.openxmlformats.org/markup-compatibility/2006">
              <mc:Choice xmlns:v="urn:schemas-microsoft-com:vml" Requires="v">
                <p:oleObj spid="_x0000_s14460" name="Equation" r:id="rId7" imgW="736600" imgH="431800" progId="Equation.3">
                  <p:embed/>
                </p:oleObj>
              </mc:Choice>
              <mc:Fallback>
                <p:oleObj name="Equation" r:id="rId7" imgW="7366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685800"/>
                        <a:ext cx="16637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Line 10"/>
          <p:cNvSpPr>
            <a:spLocks noChangeShapeType="1"/>
          </p:cNvSpPr>
          <p:nvPr/>
        </p:nvSpPr>
        <p:spPr bwMode="auto">
          <a:xfrm flipV="1">
            <a:off x="6781800" y="2743200"/>
            <a:ext cx="7620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7" name="Object 11"/>
          <p:cNvGraphicFramePr>
            <a:graphicFrameLocks noChangeAspect="1"/>
          </p:cNvGraphicFramePr>
          <p:nvPr/>
        </p:nvGraphicFramePr>
        <p:xfrm>
          <a:off x="7148513" y="2971800"/>
          <a:ext cx="366712" cy="479425"/>
        </p:xfrm>
        <a:graphic>
          <a:graphicData uri="http://schemas.openxmlformats.org/presentationml/2006/ole">
            <mc:AlternateContent xmlns:mc="http://schemas.openxmlformats.org/markup-compatibility/2006">
              <mc:Choice xmlns:v="urn:schemas-microsoft-com:vml" Requires="v">
                <p:oleObj spid="_x0000_s14461" name="Equation" r:id="rId9" imgW="164885" imgH="215619" progId="Equation.3">
                  <p:embed/>
                </p:oleObj>
              </mc:Choice>
              <mc:Fallback>
                <p:oleObj name="Equation" r:id="rId9" imgW="164885" imgH="21561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8513" y="2971800"/>
                        <a:ext cx="366712"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2"/>
          <p:cNvGraphicFramePr>
            <a:graphicFrameLocks noChangeAspect="1"/>
          </p:cNvGraphicFramePr>
          <p:nvPr/>
        </p:nvGraphicFramePr>
        <p:xfrm>
          <a:off x="6019800" y="3352800"/>
          <a:ext cx="366713" cy="479425"/>
        </p:xfrm>
        <a:graphic>
          <a:graphicData uri="http://schemas.openxmlformats.org/presentationml/2006/ole">
            <mc:AlternateContent xmlns:mc="http://schemas.openxmlformats.org/markup-compatibility/2006">
              <mc:Choice xmlns:v="urn:schemas-microsoft-com:vml" Requires="v">
                <p:oleObj spid="_x0000_s14462" name="Equation" r:id="rId11" imgW="164885" imgH="215619" progId="Equation.3">
                  <p:embed/>
                </p:oleObj>
              </mc:Choice>
              <mc:Fallback>
                <p:oleObj name="Equation" r:id="rId11" imgW="164885" imgH="215619"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3352800"/>
                        <a:ext cx="3667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13"/>
          <p:cNvGraphicFramePr>
            <a:graphicFrameLocks noChangeAspect="1"/>
          </p:cNvGraphicFramePr>
          <p:nvPr/>
        </p:nvGraphicFramePr>
        <p:xfrm>
          <a:off x="5957888" y="1752600"/>
          <a:ext cx="338137" cy="479425"/>
        </p:xfrm>
        <a:graphic>
          <a:graphicData uri="http://schemas.openxmlformats.org/presentationml/2006/ole">
            <mc:AlternateContent xmlns:mc="http://schemas.openxmlformats.org/markup-compatibility/2006">
              <mc:Choice xmlns:v="urn:schemas-microsoft-com:vml" Requires="v">
                <p:oleObj spid="_x0000_s14463" name="Equation" r:id="rId13" imgW="152268" imgH="215713" progId="Equation.3">
                  <p:embed/>
                </p:oleObj>
              </mc:Choice>
              <mc:Fallback>
                <p:oleObj name="Equation" r:id="rId13" imgW="152268" imgH="215713"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57888" y="1752600"/>
                        <a:ext cx="3381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EE7D632-7BB4-4CF0-BA32-8C24D3FDD9E8}" type="slidenum">
              <a:rPr lang="en-US" altLang="zh-CN" sz="800" b="0"/>
              <a:pPr>
                <a:spcBef>
                  <a:spcPct val="0"/>
                </a:spcBef>
                <a:buFontTx/>
                <a:buNone/>
              </a:pPr>
              <a:t>24</a:t>
            </a:fld>
            <a:endParaRPr lang="en-US" altLang="zh-CN" sz="800" b="0"/>
          </a:p>
        </p:txBody>
      </p:sp>
      <p:sp>
        <p:nvSpPr>
          <p:cNvPr id="15363" name="Rectangle 2"/>
          <p:cNvSpPr>
            <a:spLocks noGrp="1" noChangeArrowheads="1"/>
          </p:cNvSpPr>
          <p:nvPr>
            <p:ph type="title"/>
          </p:nvPr>
        </p:nvSpPr>
        <p:spPr>
          <a:xfrm>
            <a:off x="914400" y="228600"/>
            <a:ext cx="8077200" cy="990600"/>
          </a:xfrm>
          <a:noFill/>
        </p:spPr>
        <p:txBody>
          <a:bodyPr anchor="t"/>
          <a:lstStyle/>
          <a:p>
            <a:pPr algn="l" eaLnBrk="1" hangingPunct="1"/>
            <a:r>
              <a:rPr lang="zh-CN" altLang="en-US" sz="2400" dirty="0" smtClean="0"/>
              <a:t>证明：当两种绝缘介质的分界面上</a:t>
            </a:r>
            <a:r>
              <a:rPr lang="zh-CN" altLang="en-US" sz="2400" dirty="0" smtClean="0">
                <a:solidFill>
                  <a:srgbClr val="7030A0"/>
                </a:solidFill>
              </a:rPr>
              <a:t>无自由电荷时</a:t>
            </a:r>
            <a:r>
              <a:rPr lang="zh-CN" altLang="en-US" sz="2400" dirty="0" smtClean="0"/>
              <a:t>，电场线的曲折满足</a:t>
            </a:r>
          </a:p>
        </p:txBody>
      </p:sp>
      <p:sp>
        <p:nvSpPr>
          <p:cNvPr id="15364" name="Rectangle 3"/>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5" name="Line 4"/>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366" name="Line 5"/>
          <p:cNvSpPr>
            <a:spLocks noChangeShapeType="1"/>
          </p:cNvSpPr>
          <p:nvPr/>
        </p:nvSpPr>
        <p:spPr bwMode="auto">
          <a:xfrm>
            <a:off x="7543800" y="1524000"/>
            <a:ext cx="0" cy="2133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67" name="Object 6"/>
          <p:cNvGraphicFramePr>
            <a:graphicFrameLocks noChangeAspect="1"/>
          </p:cNvGraphicFramePr>
          <p:nvPr/>
        </p:nvGraphicFramePr>
        <p:xfrm>
          <a:off x="7543800" y="1828800"/>
          <a:ext cx="338138" cy="479425"/>
        </p:xfrm>
        <a:graphic>
          <a:graphicData uri="http://schemas.openxmlformats.org/presentationml/2006/ole">
            <mc:AlternateContent xmlns:mc="http://schemas.openxmlformats.org/markup-compatibility/2006">
              <mc:Choice xmlns:v="urn:schemas-microsoft-com:vml" Requires="v">
                <p:oleObj spid="_x0000_s15508" name="Equation" r:id="rId3" imgW="152268" imgH="215713" progId="Equation.3">
                  <p:embed/>
                </p:oleObj>
              </mc:Choice>
              <mc:Fallback>
                <p:oleObj name="Equation" r:id="rId3" imgW="152268" imgH="2157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828800"/>
                        <a:ext cx="3381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7"/>
          <p:cNvGraphicFramePr>
            <a:graphicFrameLocks noChangeAspect="1"/>
          </p:cNvGraphicFramePr>
          <p:nvPr/>
        </p:nvGraphicFramePr>
        <p:xfrm>
          <a:off x="8001000" y="1676400"/>
          <a:ext cx="320675" cy="400050"/>
        </p:xfrm>
        <a:graphic>
          <a:graphicData uri="http://schemas.openxmlformats.org/presentationml/2006/ole">
            <mc:AlternateContent xmlns:mc="http://schemas.openxmlformats.org/markup-compatibility/2006">
              <mc:Choice xmlns:v="urn:schemas-microsoft-com:vml" Requires="v">
                <p:oleObj spid="_x0000_s15509" name="Equation" r:id="rId5" imgW="152334" imgH="190417" progId="Equation.3">
                  <p:embed/>
                </p:oleObj>
              </mc:Choice>
              <mc:Fallback>
                <p:oleObj name="Equation" r:id="rId5" imgW="152334" imgH="1904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1676400"/>
                        <a:ext cx="3206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8"/>
          <p:cNvGraphicFramePr>
            <a:graphicFrameLocks noChangeAspect="1"/>
          </p:cNvGraphicFramePr>
          <p:nvPr>
            <p:extLst>
              <p:ext uri="{D42A27DB-BD31-4B8C-83A1-F6EECF244321}">
                <p14:modId xmlns:p14="http://schemas.microsoft.com/office/powerpoint/2010/main" val="1093895179"/>
              </p:ext>
            </p:extLst>
          </p:nvPr>
        </p:nvGraphicFramePr>
        <p:xfrm>
          <a:off x="2438400" y="1036638"/>
          <a:ext cx="1663700" cy="974725"/>
        </p:xfrm>
        <a:graphic>
          <a:graphicData uri="http://schemas.openxmlformats.org/presentationml/2006/ole">
            <mc:AlternateContent xmlns:mc="http://schemas.openxmlformats.org/markup-compatibility/2006">
              <mc:Choice xmlns:v="urn:schemas-microsoft-com:vml" Requires="v">
                <p:oleObj spid="_x0000_s15510" name="Equation" r:id="rId7" imgW="736600" imgH="431800" progId="Equation.3">
                  <p:embed/>
                </p:oleObj>
              </mc:Choice>
              <mc:Fallback>
                <p:oleObj name="Equation" r:id="rId7" imgW="7366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036638"/>
                        <a:ext cx="16637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Line 9"/>
          <p:cNvSpPr>
            <a:spLocks noChangeShapeType="1"/>
          </p:cNvSpPr>
          <p:nvPr/>
        </p:nvSpPr>
        <p:spPr bwMode="auto">
          <a:xfrm flipV="1">
            <a:off x="6781800" y="2743200"/>
            <a:ext cx="7620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71" name="Object 10"/>
          <p:cNvGraphicFramePr>
            <a:graphicFrameLocks noChangeAspect="1"/>
          </p:cNvGraphicFramePr>
          <p:nvPr/>
        </p:nvGraphicFramePr>
        <p:xfrm>
          <a:off x="7148513" y="2971800"/>
          <a:ext cx="366712" cy="479425"/>
        </p:xfrm>
        <a:graphic>
          <a:graphicData uri="http://schemas.openxmlformats.org/presentationml/2006/ole">
            <mc:AlternateContent xmlns:mc="http://schemas.openxmlformats.org/markup-compatibility/2006">
              <mc:Choice xmlns:v="urn:schemas-microsoft-com:vml" Requires="v">
                <p:oleObj spid="_x0000_s15511" name="Equation" r:id="rId9" imgW="164885" imgH="215619" progId="Equation.3">
                  <p:embed/>
                </p:oleObj>
              </mc:Choice>
              <mc:Fallback>
                <p:oleObj name="Equation" r:id="rId9" imgW="164885" imgH="21561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8513" y="2971800"/>
                        <a:ext cx="366712"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11"/>
          <p:cNvGraphicFramePr>
            <a:graphicFrameLocks noChangeAspect="1"/>
          </p:cNvGraphicFramePr>
          <p:nvPr/>
        </p:nvGraphicFramePr>
        <p:xfrm>
          <a:off x="6019800" y="3352800"/>
          <a:ext cx="366713" cy="479425"/>
        </p:xfrm>
        <a:graphic>
          <a:graphicData uri="http://schemas.openxmlformats.org/presentationml/2006/ole">
            <mc:AlternateContent xmlns:mc="http://schemas.openxmlformats.org/markup-compatibility/2006">
              <mc:Choice xmlns:v="urn:schemas-microsoft-com:vml" Requires="v">
                <p:oleObj spid="_x0000_s15512" name="Equation" r:id="rId11" imgW="164885" imgH="215619" progId="Equation.3">
                  <p:embed/>
                </p:oleObj>
              </mc:Choice>
              <mc:Fallback>
                <p:oleObj name="Equation" r:id="rId11" imgW="164885" imgH="21561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3352800"/>
                        <a:ext cx="3667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2"/>
          <p:cNvGraphicFramePr>
            <a:graphicFrameLocks noChangeAspect="1"/>
          </p:cNvGraphicFramePr>
          <p:nvPr/>
        </p:nvGraphicFramePr>
        <p:xfrm>
          <a:off x="5957888" y="1752600"/>
          <a:ext cx="338137" cy="479425"/>
        </p:xfrm>
        <a:graphic>
          <a:graphicData uri="http://schemas.openxmlformats.org/presentationml/2006/ole">
            <mc:AlternateContent xmlns:mc="http://schemas.openxmlformats.org/markup-compatibility/2006">
              <mc:Choice xmlns:v="urn:schemas-microsoft-com:vml" Requires="v">
                <p:oleObj spid="_x0000_s15513" name="Equation" r:id="rId13" imgW="152268" imgH="215713" progId="Equation.3">
                  <p:embed/>
                </p:oleObj>
              </mc:Choice>
              <mc:Fallback>
                <p:oleObj name="Equation" r:id="rId13" imgW="152268" imgH="215713"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57888" y="1752600"/>
                        <a:ext cx="3381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3"/>
          <p:cNvGraphicFramePr>
            <a:graphicFrameLocks noChangeAspect="1"/>
          </p:cNvGraphicFramePr>
          <p:nvPr/>
        </p:nvGraphicFramePr>
        <p:xfrm>
          <a:off x="914400" y="4495800"/>
          <a:ext cx="6781800" cy="1200150"/>
        </p:xfrm>
        <a:graphic>
          <a:graphicData uri="http://schemas.openxmlformats.org/presentationml/2006/ole">
            <mc:AlternateContent xmlns:mc="http://schemas.openxmlformats.org/markup-compatibility/2006">
              <mc:Choice xmlns:v="urn:schemas-microsoft-com:vml" Requires="v">
                <p:oleObj spid="_x0000_s15514" name="Equation" r:id="rId15" imgW="2438400" imgH="431800" progId="Equation.3">
                  <p:embed/>
                </p:oleObj>
              </mc:Choice>
              <mc:Fallback>
                <p:oleObj name="Equation" r:id="rId15" imgW="2438400" imgH="4318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400" y="4495800"/>
                        <a:ext cx="67818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61CD82B-D0F1-454A-BEC4-D9D9A66F7863}" type="slidenum">
              <a:rPr lang="en-US" altLang="zh-CN" sz="800" b="0"/>
              <a:pPr>
                <a:spcBef>
                  <a:spcPct val="0"/>
                </a:spcBef>
                <a:buFontTx/>
                <a:buNone/>
              </a:pPr>
              <a:t>25</a:t>
            </a:fld>
            <a:endParaRPr lang="en-US" altLang="zh-CN" sz="800" b="0"/>
          </a:p>
        </p:txBody>
      </p:sp>
      <p:sp>
        <p:nvSpPr>
          <p:cNvPr id="16387" name="Rectangle 2"/>
          <p:cNvSpPr>
            <a:spLocks noGrp="1" noChangeArrowheads="1"/>
          </p:cNvSpPr>
          <p:nvPr>
            <p:ph type="title"/>
          </p:nvPr>
        </p:nvSpPr>
        <p:spPr>
          <a:xfrm>
            <a:off x="914400" y="228600"/>
            <a:ext cx="8077200" cy="990600"/>
          </a:xfrm>
          <a:noFill/>
        </p:spPr>
        <p:txBody>
          <a:bodyPr anchor="t"/>
          <a:lstStyle/>
          <a:p>
            <a:pPr algn="l" eaLnBrk="1" hangingPunct="1"/>
            <a:r>
              <a:rPr lang="zh-CN" altLang="en-US" sz="2400" dirty="0" smtClean="0"/>
              <a:t>证明：当两种导电介质内流</a:t>
            </a:r>
            <a:r>
              <a:rPr lang="zh-CN" altLang="en-US" sz="2400" dirty="0" smtClean="0">
                <a:solidFill>
                  <a:srgbClr val="7030A0"/>
                </a:solidFill>
              </a:rPr>
              <a:t>有恒定电流时</a:t>
            </a:r>
            <a:r>
              <a:rPr lang="zh-CN" altLang="en-US" sz="2400" dirty="0" smtClean="0"/>
              <a:t>，分界面上电场线曲折满足</a:t>
            </a:r>
          </a:p>
        </p:txBody>
      </p:sp>
      <p:sp>
        <p:nvSpPr>
          <p:cNvPr id="16388" name="Rectangle 3"/>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89" name="Line 4"/>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0" name="Line 5"/>
          <p:cNvSpPr>
            <a:spLocks noChangeShapeType="1"/>
          </p:cNvSpPr>
          <p:nvPr/>
        </p:nvSpPr>
        <p:spPr bwMode="auto">
          <a:xfrm>
            <a:off x="7543800" y="1524000"/>
            <a:ext cx="0" cy="2133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1" name="Object 6"/>
          <p:cNvGraphicFramePr>
            <a:graphicFrameLocks noChangeAspect="1"/>
          </p:cNvGraphicFramePr>
          <p:nvPr/>
        </p:nvGraphicFramePr>
        <p:xfrm>
          <a:off x="7543800" y="1828800"/>
          <a:ext cx="338138" cy="479425"/>
        </p:xfrm>
        <a:graphic>
          <a:graphicData uri="http://schemas.openxmlformats.org/presentationml/2006/ole">
            <mc:AlternateContent xmlns:mc="http://schemas.openxmlformats.org/markup-compatibility/2006">
              <mc:Choice xmlns:v="urn:schemas-microsoft-com:vml" Requires="v">
                <p:oleObj spid="_x0000_s16512" name="Equation" r:id="rId3" imgW="152268" imgH="215713" progId="Equation.3">
                  <p:embed/>
                </p:oleObj>
              </mc:Choice>
              <mc:Fallback>
                <p:oleObj name="Equation" r:id="rId3" imgW="152268" imgH="2157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828800"/>
                        <a:ext cx="3381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7"/>
          <p:cNvGraphicFramePr>
            <a:graphicFrameLocks noChangeAspect="1"/>
          </p:cNvGraphicFramePr>
          <p:nvPr/>
        </p:nvGraphicFramePr>
        <p:xfrm>
          <a:off x="8001000" y="1676400"/>
          <a:ext cx="320675" cy="400050"/>
        </p:xfrm>
        <a:graphic>
          <a:graphicData uri="http://schemas.openxmlformats.org/presentationml/2006/ole">
            <mc:AlternateContent xmlns:mc="http://schemas.openxmlformats.org/markup-compatibility/2006">
              <mc:Choice xmlns:v="urn:schemas-microsoft-com:vml" Requires="v">
                <p:oleObj spid="_x0000_s16513" name="Equation" r:id="rId5" imgW="152334" imgH="190417" progId="Equation.3">
                  <p:embed/>
                </p:oleObj>
              </mc:Choice>
              <mc:Fallback>
                <p:oleObj name="Equation" r:id="rId5" imgW="152334" imgH="1904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1676400"/>
                        <a:ext cx="3206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8"/>
          <p:cNvGraphicFramePr>
            <a:graphicFrameLocks noChangeAspect="1"/>
          </p:cNvGraphicFramePr>
          <p:nvPr/>
        </p:nvGraphicFramePr>
        <p:xfrm>
          <a:off x="2562225" y="685800"/>
          <a:ext cx="1720850" cy="974725"/>
        </p:xfrm>
        <a:graphic>
          <a:graphicData uri="http://schemas.openxmlformats.org/presentationml/2006/ole">
            <mc:AlternateContent xmlns:mc="http://schemas.openxmlformats.org/markup-compatibility/2006">
              <mc:Choice xmlns:v="urn:schemas-microsoft-com:vml" Requires="v">
                <p:oleObj spid="_x0000_s16514" name="Equation" r:id="rId7" imgW="761669" imgH="431613" progId="Equation.3">
                  <p:embed/>
                </p:oleObj>
              </mc:Choice>
              <mc:Fallback>
                <p:oleObj name="Equation" r:id="rId7" imgW="761669" imgH="4316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2225" y="685800"/>
                        <a:ext cx="172085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Line 9"/>
          <p:cNvSpPr>
            <a:spLocks noChangeShapeType="1"/>
          </p:cNvSpPr>
          <p:nvPr/>
        </p:nvSpPr>
        <p:spPr bwMode="auto">
          <a:xfrm flipV="1">
            <a:off x="6781800" y="2743200"/>
            <a:ext cx="7620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5" name="Object 10"/>
          <p:cNvGraphicFramePr>
            <a:graphicFrameLocks noChangeAspect="1"/>
          </p:cNvGraphicFramePr>
          <p:nvPr/>
        </p:nvGraphicFramePr>
        <p:xfrm>
          <a:off x="7148513" y="2971800"/>
          <a:ext cx="366712" cy="479425"/>
        </p:xfrm>
        <a:graphic>
          <a:graphicData uri="http://schemas.openxmlformats.org/presentationml/2006/ole">
            <mc:AlternateContent xmlns:mc="http://schemas.openxmlformats.org/markup-compatibility/2006">
              <mc:Choice xmlns:v="urn:schemas-microsoft-com:vml" Requires="v">
                <p:oleObj spid="_x0000_s16515" name="Equation" r:id="rId9" imgW="164885" imgH="215619" progId="Equation.3">
                  <p:embed/>
                </p:oleObj>
              </mc:Choice>
              <mc:Fallback>
                <p:oleObj name="Equation" r:id="rId9" imgW="164885" imgH="21561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8513" y="2971800"/>
                        <a:ext cx="366712"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1"/>
          <p:cNvGraphicFramePr>
            <a:graphicFrameLocks noChangeAspect="1"/>
          </p:cNvGraphicFramePr>
          <p:nvPr/>
        </p:nvGraphicFramePr>
        <p:xfrm>
          <a:off x="5991225" y="3352800"/>
          <a:ext cx="423863" cy="479425"/>
        </p:xfrm>
        <a:graphic>
          <a:graphicData uri="http://schemas.openxmlformats.org/presentationml/2006/ole">
            <mc:AlternateContent xmlns:mc="http://schemas.openxmlformats.org/markup-compatibility/2006">
              <mc:Choice xmlns:v="urn:schemas-microsoft-com:vml" Requires="v">
                <p:oleObj spid="_x0000_s16516" name="Equation" r:id="rId11" imgW="190335" imgH="215713" progId="Equation.3">
                  <p:embed/>
                </p:oleObj>
              </mc:Choice>
              <mc:Fallback>
                <p:oleObj name="Equation" r:id="rId11" imgW="190335" imgH="21571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1225" y="3352800"/>
                        <a:ext cx="4238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12"/>
          <p:cNvGraphicFramePr>
            <a:graphicFrameLocks noChangeAspect="1"/>
          </p:cNvGraphicFramePr>
          <p:nvPr/>
        </p:nvGraphicFramePr>
        <p:xfrm>
          <a:off x="5915025" y="1752600"/>
          <a:ext cx="395288" cy="479425"/>
        </p:xfrm>
        <a:graphic>
          <a:graphicData uri="http://schemas.openxmlformats.org/presentationml/2006/ole">
            <mc:AlternateContent xmlns:mc="http://schemas.openxmlformats.org/markup-compatibility/2006">
              <mc:Choice xmlns:v="urn:schemas-microsoft-com:vml" Requires="v">
                <p:oleObj spid="_x0000_s16517" name="Equation" r:id="rId13" imgW="177569" imgH="215619" progId="Equation.3">
                  <p:embed/>
                </p:oleObj>
              </mc:Choice>
              <mc:Fallback>
                <p:oleObj name="Equation" r:id="rId13" imgW="177569" imgH="21561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5025" y="1752600"/>
                        <a:ext cx="3952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F0EB92A-ADE8-4BBE-9A05-0EDC70E87C57}" type="slidenum">
              <a:rPr lang="en-US" altLang="zh-CN" sz="800" b="0"/>
              <a:pPr>
                <a:spcBef>
                  <a:spcPct val="0"/>
                </a:spcBef>
                <a:buFontTx/>
                <a:buNone/>
              </a:pPr>
              <a:t>26</a:t>
            </a:fld>
            <a:endParaRPr lang="en-US" altLang="zh-CN" sz="800" b="0"/>
          </a:p>
        </p:txBody>
      </p:sp>
      <p:sp>
        <p:nvSpPr>
          <p:cNvPr id="17411" name="Rectangle 2"/>
          <p:cNvSpPr>
            <a:spLocks noGrp="1" noChangeArrowheads="1"/>
          </p:cNvSpPr>
          <p:nvPr>
            <p:ph type="title"/>
          </p:nvPr>
        </p:nvSpPr>
        <p:spPr>
          <a:xfrm>
            <a:off x="914400" y="228600"/>
            <a:ext cx="8077200" cy="990600"/>
          </a:xfrm>
          <a:noFill/>
        </p:spPr>
        <p:txBody>
          <a:bodyPr anchor="t"/>
          <a:lstStyle/>
          <a:p>
            <a:pPr algn="l" eaLnBrk="1" hangingPunct="1"/>
            <a:r>
              <a:rPr lang="zh-CN" altLang="en-US" sz="2400" dirty="0" smtClean="0"/>
              <a:t>证明：当两种导电介质内流</a:t>
            </a:r>
            <a:r>
              <a:rPr lang="zh-CN" altLang="en-US" sz="2400" dirty="0" smtClean="0">
                <a:solidFill>
                  <a:srgbClr val="7030A0"/>
                </a:solidFill>
              </a:rPr>
              <a:t>有恒定电流</a:t>
            </a:r>
            <a:r>
              <a:rPr lang="zh-CN" altLang="en-US" sz="2400" dirty="0" smtClean="0"/>
              <a:t>时，分界面上电场线曲折满足</a:t>
            </a:r>
          </a:p>
        </p:txBody>
      </p:sp>
      <p:sp>
        <p:nvSpPr>
          <p:cNvPr id="17412" name="Rectangle 3"/>
          <p:cNvSpPr>
            <a:spLocks noChangeArrowheads="1"/>
          </p:cNvSpPr>
          <p:nvPr/>
        </p:nvSpPr>
        <p:spPr bwMode="auto">
          <a:xfrm>
            <a:off x="5867400" y="27432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3" name="Line 4"/>
          <p:cNvSpPr>
            <a:spLocks noChangeShapeType="1"/>
          </p:cNvSpPr>
          <p:nvPr/>
        </p:nvSpPr>
        <p:spPr bwMode="auto">
          <a:xfrm flipV="1">
            <a:off x="7543800" y="1905000"/>
            <a:ext cx="381000" cy="8382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414" name="Line 5"/>
          <p:cNvSpPr>
            <a:spLocks noChangeShapeType="1"/>
          </p:cNvSpPr>
          <p:nvPr/>
        </p:nvSpPr>
        <p:spPr bwMode="auto">
          <a:xfrm>
            <a:off x="7543800" y="1524000"/>
            <a:ext cx="0" cy="2133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15" name="Object 6"/>
          <p:cNvGraphicFramePr>
            <a:graphicFrameLocks noChangeAspect="1"/>
          </p:cNvGraphicFramePr>
          <p:nvPr/>
        </p:nvGraphicFramePr>
        <p:xfrm>
          <a:off x="7543800" y="1828800"/>
          <a:ext cx="338138" cy="479425"/>
        </p:xfrm>
        <a:graphic>
          <a:graphicData uri="http://schemas.openxmlformats.org/presentationml/2006/ole">
            <mc:AlternateContent xmlns:mc="http://schemas.openxmlformats.org/markup-compatibility/2006">
              <mc:Choice xmlns:v="urn:schemas-microsoft-com:vml" Requires="v">
                <p:oleObj spid="_x0000_s17613" name="Equation" r:id="rId3" imgW="152268" imgH="215713" progId="Equation.3">
                  <p:embed/>
                </p:oleObj>
              </mc:Choice>
              <mc:Fallback>
                <p:oleObj name="Equation" r:id="rId3" imgW="152268" imgH="2157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828800"/>
                        <a:ext cx="3381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7"/>
          <p:cNvGraphicFramePr>
            <a:graphicFrameLocks noChangeAspect="1"/>
          </p:cNvGraphicFramePr>
          <p:nvPr/>
        </p:nvGraphicFramePr>
        <p:xfrm>
          <a:off x="8001000" y="1676400"/>
          <a:ext cx="320675" cy="400050"/>
        </p:xfrm>
        <a:graphic>
          <a:graphicData uri="http://schemas.openxmlformats.org/presentationml/2006/ole">
            <mc:AlternateContent xmlns:mc="http://schemas.openxmlformats.org/markup-compatibility/2006">
              <mc:Choice xmlns:v="urn:schemas-microsoft-com:vml" Requires="v">
                <p:oleObj spid="_x0000_s17614" name="Equation" r:id="rId5" imgW="152334" imgH="190417" progId="Equation.3">
                  <p:embed/>
                </p:oleObj>
              </mc:Choice>
              <mc:Fallback>
                <p:oleObj name="Equation" r:id="rId5" imgW="152334" imgH="1904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1676400"/>
                        <a:ext cx="3206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8"/>
          <p:cNvGraphicFramePr>
            <a:graphicFrameLocks noChangeAspect="1"/>
          </p:cNvGraphicFramePr>
          <p:nvPr>
            <p:extLst>
              <p:ext uri="{D42A27DB-BD31-4B8C-83A1-F6EECF244321}">
                <p14:modId xmlns:p14="http://schemas.microsoft.com/office/powerpoint/2010/main" val="691194848"/>
              </p:ext>
            </p:extLst>
          </p:nvPr>
        </p:nvGraphicFramePr>
        <p:xfrm>
          <a:off x="2514600" y="992787"/>
          <a:ext cx="1720850" cy="974725"/>
        </p:xfrm>
        <a:graphic>
          <a:graphicData uri="http://schemas.openxmlformats.org/presentationml/2006/ole">
            <mc:AlternateContent xmlns:mc="http://schemas.openxmlformats.org/markup-compatibility/2006">
              <mc:Choice xmlns:v="urn:schemas-microsoft-com:vml" Requires="v">
                <p:oleObj spid="_x0000_s17615" name="Equation" r:id="rId7" imgW="761669" imgH="431613" progId="Equation.3">
                  <p:embed/>
                </p:oleObj>
              </mc:Choice>
              <mc:Fallback>
                <p:oleObj name="Equation" r:id="rId7" imgW="761669" imgH="4316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992787"/>
                        <a:ext cx="172085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Line 9"/>
          <p:cNvSpPr>
            <a:spLocks noChangeShapeType="1"/>
          </p:cNvSpPr>
          <p:nvPr/>
        </p:nvSpPr>
        <p:spPr bwMode="auto">
          <a:xfrm flipV="1">
            <a:off x="6781800" y="2743200"/>
            <a:ext cx="762000" cy="533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19" name="Object 10"/>
          <p:cNvGraphicFramePr>
            <a:graphicFrameLocks noChangeAspect="1"/>
          </p:cNvGraphicFramePr>
          <p:nvPr/>
        </p:nvGraphicFramePr>
        <p:xfrm>
          <a:off x="7162800" y="2971800"/>
          <a:ext cx="366713" cy="479425"/>
        </p:xfrm>
        <a:graphic>
          <a:graphicData uri="http://schemas.openxmlformats.org/presentationml/2006/ole">
            <mc:AlternateContent xmlns:mc="http://schemas.openxmlformats.org/markup-compatibility/2006">
              <mc:Choice xmlns:v="urn:schemas-microsoft-com:vml" Requires="v">
                <p:oleObj spid="_x0000_s17616" name="Equation" r:id="rId9" imgW="164885" imgH="215619" progId="Equation.3">
                  <p:embed/>
                </p:oleObj>
              </mc:Choice>
              <mc:Fallback>
                <p:oleObj name="Equation" r:id="rId9" imgW="164885" imgH="21561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2971800"/>
                        <a:ext cx="3667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1"/>
          <p:cNvGraphicFramePr>
            <a:graphicFrameLocks noChangeAspect="1"/>
          </p:cNvGraphicFramePr>
          <p:nvPr/>
        </p:nvGraphicFramePr>
        <p:xfrm>
          <a:off x="5991225" y="3352800"/>
          <a:ext cx="423863" cy="479425"/>
        </p:xfrm>
        <a:graphic>
          <a:graphicData uri="http://schemas.openxmlformats.org/presentationml/2006/ole">
            <mc:AlternateContent xmlns:mc="http://schemas.openxmlformats.org/markup-compatibility/2006">
              <mc:Choice xmlns:v="urn:schemas-microsoft-com:vml" Requires="v">
                <p:oleObj spid="_x0000_s17617" name="Equation" r:id="rId11" imgW="190335" imgH="215713" progId="Equation.3">
                  <p:embed/>
                </p:oleObj>
              </mc:Choice>
              <mc:Fallback>
                <p:oleObj name="Equation" r:id="rId11" imgW="190335" imgH="21571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1225" y="3352800"/>
                        <a:ext cx="4238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2"/>
          <p:cNvGraphicFramePr>
            <a:graphicFrameLocks noChangeAspect="1"/>
          </p:cNvGraphicFramePr>
          <p:nvPr/>
        </p:nvGraphicFramePr>
        <p:xfrm>
          <a:off x="5915025" y="1752600"/>
          <a:ext cx="395288" cy="479425"/>
        </p:xfrm>
        <a:graphic>
          <a:graphicData uri="http://schemas.openxmlformats.org/presentationml/2006/ole">
            <mc:AlternateContent xmlns:mc="http://schemas.openxmlformats.org/markup-compatibility/2006">
              <mc:Choice xmlns:v="urn:schemas-microsoft-com:vml" Requires="v">
                <p:oleObj spid="_x0000_s17618" name="Equation" r:id="rId13" imgW="177569" imgH="215619" progId="Equation.3">
                  <p:embed/>
                </p:oleObj>
              </mc:Choice>
              <mc:Fallback>
                <p:oleObj name="Equation" r:id="rId13" imgW="177569" imgH="21561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5025" y="1752600"/>
                        <a:ext cx="3952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2" name="Object 13"/>
          <p:cNvGraphicFramePr>
            <a:graphicFrameLocks noChangeAspect="1"/>
          </p:cNvGraphicFramePr>
          <p:nvPr>
            <p:extLst>
              <p:ext uri="{D42A27DB-BD31-4B8C-83A1-F6EECF244321}">
                <p14:modId xmlns:p14="http://schemas.microsoft.com/office/powerpoint/2010/main" val="1136121139"/>
              </p:ext>
            </p:extLst>
          </p:nvPr>
        </p:nvGraphicFramePr>
        <p:xfrm>
          <a:off x="542925" y="2177391"/>
          <a:ext cx="3073400" cy="1200150"/>
        </p:xfrm>
        <a:graphic>
          <a:graphicData uri="http://schemas.openxmlformats.org/presentationml/2006/ole">
            <mc:AlternateContent xmlns:mc="http://schemas.openxmlformats.org/markup-compatibility/2006">
              <mc:Choice xmlns:v="urn:schemas-microsoft-com:vml" Requires="v">
                <p:oleObj spid="_x0000_s17619" name="公式" r:id="rId15" imgW="1104840" imgH="431640" progId="Equation.3">
                  <p:embed/>
                </p:oleObj>
              </mc:Choice>
              <mc:Fallback>
                <p:oleObj name="公式" r:id="rId15" imgW="1104840" imgH="431640" progId="Equation.3">
                  <p:embed/>
                  <p:pic>
                    <p:nvPicPr>
                      <p:cNvPr id="0" name="Object 13"/>
                      <p:cNvPicPr>
                        <a:picLocks noChangeAspect="1" noChangeArrowheads="1"/>
                      </p:cNvPicPr>
                      <p:nvPr/>
                    </p:nvPicPr>
                    <p:blipFill>
                      <a:blip r:embed="rId16"/>
                      <a:srcRect/>
                      <a:stretch>
                        <a:fillRect/>
                      </a:stretch>
                    </p:blipFill>
                    <p:spPr bwMode="auto">
                      <a:xfrm>
                        <a:off x="542925" y="2177391"/>
                        <a:ext cx="3073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3880589582"/>
              </p:ext>
            </p:extLst>
          </p:nvPr>
        </p:nvGraphicFramePr>
        <p:xfrm>
          <a:off x="1676400" y="3569495"/>
          <a:ext cx="1130300" cy="1200150"/>
        </p:xfrm>
        <a:graphic>
          <a:graphicData uri="http://schemas.openxmlformats.org/presentationml/2006/ole">
            <mc:AlternateContent xmlns:mc="http://schemas.openxmlformats.org/markup-compatibility/2006">
              <mc:Choice xmlns:v="urn:schemas-microsoft-com:vml" Requires="v">
                <p:oleObj spid="_x0000_s17620" name="公式" r:id="rId17" imgW="406080" imgH="431640" progId="Equation.3">
                  <p:embed/>
                </p:oleObj>
              </mc:Choice>
              <mc:Fallback>
                <p:oleObj name="公式" r:id="rId17" imgW="406080" imgH="431640" progId="Equation.3">
                  <p:embed/>
                  <p:pic>
                    <p:nvPicPr>
                      <p:cNvPr id="17422" name="Object 13"/>
                      <p:cNvPicPr>
                        <a:picLocks noChangeAspect="1" noChangeArrowheads="1"/>
                      </p:cNvPicPr>
                      <p:nvPr/>
                    </p:nvPicPr>
                    <p:blipFill>
                      <a:blip r:embed="rId18"/>
                      <a:srcRect/>
                      <a:stretch>
                        <a:fillRect/>
                      </a:stretch>
                    </p:blipFill>
                    <p:spPr bwMode="auto">
                      <a:xfrm>
                        <a:off x="1676400" y="3569495"/>
                        <a:ext cx="11303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3"/>
          <p:cNvGraphicFramePr>
            <a:graphicFrameLocks noChangeAspect="1"/>
          </p:cNvGraphicFramePr>
          <p:nvPr>
            <p:extLst>
              <p:ext uri="{D42A27DB-BD31-4B8C-83A1-F6EECF244321}">
                <p14:modId xmlns:p14="http://schemas.microsoft.com/office/powerpoint/2010/main" val="3775097871"/>
              </p:ext>
            </p:extLst>
          </p:nvPr>
        </p:nvGraphicFramePr>
        <p:xfrm>
          <a:off x="2824073" y="3573808"/>
          <a:ext cx="1765300" cy="1200150"/>
        </p:xfrm>
        <a:graphic>
          <a:graphicData uri="http://schemas.openxmlformats.org/presentationml/2006/ole">
            <mc:AlternateContent xmlns:mc="http://schemas.openxmlformats.org/markup-compatibility/2006">
              <mc:Choice xmlns:v="urn:schemas-microsoft-com:vml" Requires="v">
                <p:oleObj spid="_x0000_s17621" name="公式" r:id="rId19" imgW="634680" imgH="431640" progId="Equation.3">
                  <p:embed/>
                </p:oleObj>
              </mc:Choice>
              <mc:Fallback>
                <p:oleObj name="公式" r:id="rId19" imgW="634680" imgH="431640" progId="Equation.3">
                  <p:embed/>
                  <p:pic>
                    <p:nvPicPr>
                      <p:cNvPr id="17422" name="Object 13"/>
                      <p:cNvPicPr>
                        <a:picLocks noChangeAspect="1" noChangeArrowheads="1"/>
                      </p:cNvPicPr>
                      <p:nvPr/>
                    </p:nvPicPr>
                    <p:blipFill>
                      <a:blip r:embed="rId20"/>
                      <a:srcRect/>
                      <a:stretch>
                        <a:fillRect/>
                      </a:stretch>
                    </p:blipFill>
                    <p:spPr bwMode="auto">
                      <a:xfrm>
                        <a:off x="2824073" y="3573808"/>
                        <a:ext cx="17653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3"/>
          <p:cNvGraphicFramePr>
            <a:graphicFrameLocks noChangeAspect="1"/>
          </p:cNvGraphicFramePr>
          <p:nvPr>
            <p:extLst>
              <p:ext uri="{D42A27DB-BD31-4B8C-83A1-F6EECF244321}">
                <p14:modId xmlns:p14="http://schemas.microsoft.com/office/powerpoint/2010/main" val="1230698930"/>
              </p:ext>
            </p:extLst>
          </p:nvPr>
        </p:nvGraphicFramePr>
        <p:xfrm>
          <a:off x="494925" y="5031133"/>
          <a:ext cx="6816725" cy="1200150"/>
        </p:xfrm>
        <a:graphic>
          <a:graphicData uri="http://schemas.openxmlformats.org/presentationml/2006/ole">
            <mc:AlternateContent xmlns:mc="http://schemas.openxmlformats.org/markup-compatibility/2006">
              <mc:Choice xmlns:v="urn:schemas-microsoft-com:vml" Requires="v">
                <p:oleObj spid="_x0000_s17622" name="Equation" r:id="rId21" imgW="2451100" imgH="431800" progId="Equation.3">
                  <p:embed/>
                </p:oleObj>
              </mc:Choice>
              <mc:Fallback>
                <p:oleObj name="Equation" r:id="rId21" imgW="2451100" imgH="431800" progId="Equation.3">
                  <p:embed/>
                  <p:pic>
                    <p:nvPicPr>
                      <p:cNvPr id="17422"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4925" y="5031133"/>
                        <a:ext cx="681672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5493982-D1F7-43D2-8A41-244DBA07D914}" type="slidenum">
              <a:rPr lang="en-US" altLang="zh-CN" sz="800" b="0"/>
              <a:pPr>
                <a:spcBef>
                  <a:spcPct val="0"/>
                </a:spcBef>
                <a:buFontTx/>
                <a:buNone/>
              </a:pPr>
              <a:t>27</a:t>
            </a:fld>
            <a:endParaRPr lang="en-US" altLang="zh-CN" sz="800" b="0"/>
          </a:p>
        </p:txBody>
      </p:sp>
      <p:sp>
        <p:nvSpPr>
          <p:cNvPr id="19459" name="Rectangle 2"/>
          <p:cNvSpPr>
            <a:spLocks noGrp="1" noChangeArrowheads="1"/>
          </p:cNvSpPr>
          <p:nvPr>
            <p:ph type="title"/>
          </p:nvPr>
        </p:nvSpPr>
        <p:spPr>
          <a:xfrm>
            <a:off x="609600" y="216216"/>
            <a:ext cx="8077200" cy="1345820"/>
          </a:xfrm>
          <a:noFill/>
        </p:spPr>
        <p:txBody>
          <a:bodyPr anchor="t"/>
          <a:lstStyle/>
          <a:p>
            <a:pPr lvl="0" algn="l" eaLnBrk="1" hangingPunct="1"/>
            <a:r>
              <a:rPr lang="en-US" altLang="zh-CN" sz="2400" dirty="0" smtClean="0"/>
              <a:t>       </a:t>
            </a:r>
            <a:r>
              <a:rPr lang="zh-CN" altLang="zh-CN" sz="2400" dirty="0" smtClean="0">
                <a:solidFill>
                  <a:srgbClr val="000000"/>
                </a:solidFill>
                <a:latin typeface="宋体" panose="02010600030101010101" pitchFamily="2" charset="-122"/>
              </a:rPr>
              <a:t>证明</a:t>
            </a:r>
            <a:r>
              <a:rPr lang="zh-CN" altLang="zh-CN" sz="2400" dirty="0">
                <a:solidFill>
                  <a:srgbClr val="000000"/>
                </a:solidFill>
                <a:latin typeface="宋体" panose="02010600030101010101" pitchFamily="2" charset="-122"/>
              </a:rPr>
              <a:t>：在绝缘介质与导体的分界而上，在静电情况下，导体外的电场线总是垂直于导体表面；在恒定电流情况下，导体内电场线总是平行于导体表面。</a:t>
            </a:r>
            <a:br>
              <a:rPr lang="zh-CN" altLang="zh-CN" sz="2400" dirty="0">
                <a:solidFill>
                  <a:srgbClr val="000000"/>
                </a:solidFill>
                <a:latin typeface="宋体" panose="02010600030101010101" pitchFamily="2" charset="-122"/>
              </a:rPr>
            </a:br>
            <a:r>
              <a:rPr lang="zh-CN" altLang="en-US" sz="2400" dirty="0" smtClean="0"/>
              <a:t>。</a:t>
            </a:r>
          </a:p>
        </p:txBody>
      </p:sp>
      <p:sp>
        <p:nvSpPr>
          <p:cNvPr id="19460" name="Rectangle 3"/>
          <p:cNvSpPr>
            <a:spLocks noChangeArrowheads="1"/>
          </p:cNvSpPr>
          <p:nvPr/>
        </p:nvSpPr>
        <p:spPr bwMode="auto">
          <a:xfrm>
            <a:off x="5901530" y="17907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Line 4"/>
          <p:cNvSpPr>
            <a:spLocks noChangeShapeType="1"/>
          </p:cNvSpPr>
          <p:nvPr/>
        </p:nvSpPr>
        <p:spPr bwMode="auto">
          <a:xfrm flipV="1">
            <a:off x="7425530" y="1866900"/>
            <a:ext cx="0" cy="3810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462" name="Rectangle 5"/>
          <p:cNvSpPr>
            <a:spLocks noChangeArrowheads="1"/>
          </p:cNvSpPr>
          <p:nvPr/>
        </p:nvSpPr>
        <p:spPr bwMode="auto">
          <a:xfrm>
            <a:off x="7196930" y="1638300"/>
            <a:ext cx="457200" cy="381000"/>
          </a:xfrm>
          <a:prstGeom prst="rect">
            <a:avLst/>
          </a:prstGeom>
          <a:noFill/>
          <a:ln w="19050">
            <a:solidFill>
              <a:srgbClr val="0033CC"/>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组合 4"/>
          <p:cNvGrpSpPr/>
          <p:nvPr/>
        </p:nvGrpSpPr>
        <p:grpSpPr>
          <a:xfrm>
            <a:off x="453229" y="2019300"/>
            <a:ext cx="5219701" cy="1631216"/>
            <a:chOff x="453229" y="2019300"/>
            <a:chExt cx="5219701" cy="1631216"/>
          </a:xfrm>
        </p:grpSpPr>
        <p:sp>
          <p:nvSpPr>
            <p:cNvPr id="3" name="矩形 2"/>
            <p:cNvSpPr/>
            <p:nvPr/>
          </p:nvSpPr>
          <p:spPr>
            <a:xfrm>
              <a:off x="453229" y="2019300"/>
              <a:ext cx="5219701" cy="1631216"/>
            </a:xfrm>
            <a:prstGeom prst="rect">
              <a:avLst/>
            </a:prstGeom>
          </p:spPr>
          <p:txBody>
            <a:bodyPr wrap="square">
              <a:spAutoFit/>
            </a:bodyPr>
            <a:lstStyle/>
            <a:p>
              <a:pPr lvl="0" indent="304800"/>
              <a:r>
                <a:rPr lang="zh-CN" altLang="zh-CN" sz="2000" dirty="0" smtClean="0">
                  <a:solidFill>
                    <a:srgbClr val="000000"/>
                  </a:solidFill>
                  <a:latin typeface="宋体" panose="02010600030101010101" pitchFamily="2" charset="-122"/>
                </a:rPr>
                <a:t>解：</a:t>
              </a:r>
              <a:r>
                <a:rPr lang="en-US" altLang="zh-CN" sz="2000" dirty="0" smtClean="0">
                  <a:solidFill>
                    <a:srgbClr val="000000"/>
                  </a:solidFill>
                  <a:latin typeface="宋体" panose="02010600030101010101" pitchFamily="2" charset="-122"/>
                </a:rPr>
                <a:t>1</a:t>
              </a:r>
              <a:r>
                <a:rPr lang="zh-CN" altLang="en-US" sz="2000" dirty="0" smtClean="0">
                  <a:solidFill>
                    <a:srgbClr val="000000"/>
                  </a:solidFill>
                  <a:latin typeface="宋体" panose="02010600030101010101" pitchFamily="2" charset="-122"/>
                </a:rPr>
                <a:t>）</a:t>
              </a:r>
              <a:r>
                <a:rPr lang="zh-CN" altLang="zh-CN" sz="2000" dirty="0" smtClean="0">
                  <a:solidFill>
                    <a:srgbClr val="000000"/>
                  </a:solidFill>
                  <a:latin typeface="宋体" panose="02010600030101010101" pitchFamily="2" charset="-122"/>
                </a:rPr>
                <a:t>导体内</a:t>
              </a:r>
              <a:r>
                <a:rPr lang="en-US" altLang="zh-CN" sz="2000" dirty="0" smtClean="0">
                  <a:solidFill>
                    <a:srgbClr val="000000"/>
                  </a:solidFill>
                  <a:latin typeface="宋体" panose="02010600030101010101" pitchFamily="2" charset="-122"/>
                </a:rPr>
                <a:t>      </a:t>
              </a:r>
              <a:r>
                <a:rPr lang="zh-CN" altLang="zh-CN" sz="2000" dirty="0" smtClean="0">
                  <a:solidFill>
                    <a:srgbClr val="000000"/>
                  </a:solidFill>
                  <a:latin typeface="宋体" panose="02010600030101010101" pitchFamily="2" charset="-122"/>
                </a:rPr>
                <a:t>∴  </a:t>
              </a:r>
              <a:r>
                <a:rPr lang="zh-CN" altLang="zh-CN" sz="2000" dirty="0">
                  <a:solidFill>
                    <a:srgbClr val="000000"/>
                  </a:solidFill>
                </a:rPr>
                <a:t> </a:t>
              </a:r>
            </a:p>
            <a:p>
              <a:pPr lvl="0" indent="304800"/>
              <a:endParaRPr lang="zh-CN" altLang="zh-CN" sz="2000" dirty="0" smtClean="0">
                <a:solidFill>
                  <a:srgbClr val="000000"/>
                </a:solidFill>
                <a:latin typeface="宋体" panose="02010600030101010101" pitchFamily="2" charset="-122"/>
              </a:endParaRPr>
            </a:p>
            <a:p>
              <a:pPr lvl="0" indent="304800"/>
              <a:r>
                <a:rPr lang="zh-CN" altLang="zh-CN" sz="2000" dirty="0" smtClean="0">
                  <a:solidFill>
                    <a:srgbClr val="000000"/>
                  </a:solidFill>
                  <a:latin typeface="宋体" panose="02010600030101010101" pitchFamily="2" charset="-122"/>
                </a:rPr>
                <a:t>∴绝缘介质与导体分界面导体外电场  总是垂直于导体表面</a:t>
              </a:r>
            </a:p>
            <a:p>
              <a:pPr lvl="0" indent="304800"/>
              <a:r>
                <a:rPr lang="zh-CN" altLang="zh-CN" sz="2000" dirty="0" smtClean="0">
                  <a:solidFill>
                    <a:srgbClr val="000000"/>
                  </a:solidFill>
                </a:rPr>
                <a:t>         </a:t>
              </a:r>
              <a:endParaRPr lang="zh-CN" altLang="zh-CN" sz="2000" dirty="0">
                <a:solidFill>
                  <a:srgbClr val="000000"/>
                </a:solidFill>
                <a:latin typeface="宋体" panose="02010600030101010101" pitchFamily="2" charset="-122"/>
              </a:endParaRPr>
            </a:p>
          </p:txBody>
        </p:sp>
        <p:pic>
          <p:nvPicPr>
            <p:cNvPr id="19465" name="Picture 9" descr="http://course.sdu.edu.cn/Download/2014110615451009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181" y="2084055"/>
              <a:ext cx="409575" cy="244157"/>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descr="http://course.sdu.edu.cn/Download/2014110615451009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555" y="2073593"/>
              <a:ext cx="1057275" cy="348614"/>
            </a:xfrm>
            <a:prstGeom prst="rect">
              <a:avLst/>
            </a:prstGeom>
            <a:noFill/>
            <a:extLst>
              <a:ext uri="{909E8E84-426E-40DD-AFC4-6F175D3DCCD1}">
                <a14:hiddenFill xmlns:a14="http://schemas.microsoft.com/office/drawing/2010/main">
                  <a:solidFill>
                    <a:srgbClr val="FFFFFF"/>
                  </a:solidFill>
                </a14:hiddenFill>
              </a:ext>
            </a:extLst>
          </p:spPr>
        </p:pic>
        <p:pic>
          <p:nvPicPr>
            <p:cNvPr id="19467" name="Picture 11" descr="http://course.sdu.edu.cn/Download/2014110615451009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80627"/>
              <a:ext cx="180975" cy="2565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742312" y="3683646"/>
            <a:ext cx="5277488" cy="1015663"/>
            <a:chOff x="742312" y="3683646"/>
            <a:chExt cx="5277488" cy="1015663"/>
          </a:xfrm>
        </p:grpSpPr>
        <p:sp>
          <p:nvSpPr>
            <p:cNvPr id="2" name="矩形 1"/>
            <p:cNvSpPr/>
            <p:nvPr/>
          </p:nvSpPr>
          <p:spPr>
            <a:xfrm>
              <a:off x="742312" y="3683646"/>
              <a:ext cx="5277488" cy="1015663"/>
            </a:xfrm>
            <a:prstGeom prst="rect">
              <a:avLst/>
            </a:prstGeom>
          </p:spPr>
          <p:txBody>
            <a:bodyPr wrap="square">
              <a:spAutoFit/>
            </a:bodyPr>
            <a:lstStyle/>
            <a:p>
              <a:pPr lvl="0" indent="304800"/>
              <a:r>
                <a:rPr lang="en-US" altLang="zh-CN" sz="2000" dirty="0" smtClean="0">
                  <a:solidFill>
                    <a:srgbClr val="000000"/>
                  </a:solidFill>
                  <a:latin typeface="宋体" panose="02010600030101010101" pitchFamily="2" charset="-122"/>
                </a:rPr>
                <a:t>2</a:t>
              </a:r>
              <a:r>
                <a:rPr lang="zh-CN" altLang="en-US" sz="2000" dirty="0" smtClean="0">
                  <a:solidFill>
                    <a:srgbClr val="000000"/>
                  </a:solidFill>
                  <a:latin typeface="宋体" panose="02010600030101010101" pitchFamily="2" charset="-122"/>
                </a:rPr>
                <a:t>）</a:t>
              </a:r>
              <a:r>
                <a:rPr lang="zh-CN" altLang="zh-CN" sz="2000" dirty="0" smtClean="0">
                  <a:solidFill>
                    <a:srgbClr val="000000"/>
                  </a:solidFill>
                  <a:latin typeface="宋体" panose="02010600030101010101" pitchFamily="2" charset="-122"/>
                </a:rPr>
                <a:t>∵</a:t>
              </a:r>
              <a:r>
                <a:rPr lang="zh-CN" altLang="zh-CN" sz="2000" dirty="0">
                  <a:solidFill>
                    <a:srgbClr val="000000"/>
                  </a:solidFill>
                  <a:latin typeface="宋体" panose="02010600030101010101" pitchFamily="2" charset="-122"/>
                </a:rPr>
                <a:t>导体内</a:t>
              </a:r>
              <a:r>
                <a:rPr lang="en-US" altLang="zh-CN" sz="2000" dirty="0">
                  <a:solidFill>
                    <a:srgbClr val="000000"/>
                  </a:solidFill>
                  <a:latin typeface="宋体" panose="02010600030101010101" pitchFamily="2" charset="-122"/>
                </a:rPr>
                <a:t>       </a:t>
              </a:r>
              <a:r>
                <a:rPr lang="zh-CN" altLang="zh-CN" sz="2000" dirty="0">
                  <a:solidFill>
                    <a:srgbClr val="000000"/>
                  </a:solidFill>
                  <a:latin typeface="宋体" panose="02010600030101010101" pitchFamily="2" charset="-122"/>
                </a:rPr>
                <a:t>，恒定电流时有  </a:t>
              </a:r>
            </a:p>
            <a:p>
              <a:pPr lvl="0" indent="304800"/>
              <a:r>
                <a:rPr lang="zh-CN" altLang="zh-CN" sz="2000" dirty="0">
                  <a:solidFill>
                    <a:srgbClr val="000000"/>
                  </a:solidFill>
                </a:rPr>
                <a:t> </a:t>
              </a:r>
              <a:endParaRPr lang="en-US" altLang="zh-CN" sz="2000" dirty="0" smtClean="0">
                <a:solidFill>
                  <a:srgbClr val="000000"/>
                </a:solidFill>
              </a:endParaRPr>
            </a:p>
            <a:p>
              <a:pPr lvl="0" indent="304800"/>
              <a:r>
                <a:rPr lang="zh-CN" altLang="zh-CN" sz="2000" dirty="0" smtClean="0">
                  <a:solidFill>
                    <a:srgbClr val="000000"/>
                  </a:solidFill>
                  <a:latin typeface="宋体" panose="02010600030101010101" pitchFamily="2" charset="-122"/>
                </a:rPr>
                <a:t>∴  </a:t>
              </a:r>
              <a:endParaRPr lang="zh-CN" altLang="zh-CN" sz="2000" dirty="0">
                <a:solidFill>
                  <a:srgbClr val="000000"/>
                </a:solidFill>
                <a:latin typeface="宋体" panose="02010600030101010101" pitchFamily="2" charset="-122"/>
              </a:endParaRPr>
            </a:p>
          </p:txBody>
        </p:sp>
        <p:pic>
          <p:nvPicPr>
            <p:cNvPr id="19468" name="Picture 12" descr="http://course.sdu.edu.cn/Download/2014110615451009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358" y="3725909"/>
              <a:ext cx="759748" cy="365401"/>
            </a:xfrm>
            <a:prstGeom prst="rect">
              <a:avLst/>
            </a:prstGeom>
            <a:noFill/>
            <a:extLst>
              <a:ext uri="{909E8E84-426E-40DD-AFC4-6F175D3DCCD1}">
                <a14:hiddenFill xmlns:a14="http://schemas.microsoft.com/office/drawing/2010/main">
                  <a:solidFill>
                    <a:srgbClr val="FFFFFF"/>
                  </a:solidFill>
                </a14:hiddenFill>
              </a:ext>
            </a:extLst>
          </p:spPr>
        </p:pic>
        <p:pic>
          <p:nvPicPr>
            <p:cNvPr id="19469" name="Picture 13" descr="http://course.sdu.edu.cn/Download/2014110615451009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8124" y="3749258"/>
              <a:ext cx="609600" cy="342052"/>
            </a:xfrm>
            <a:prstGeom prst="rect">
              <a:avLst/>
            </a:prstGeom>
            <a:noFill/>
            <a:extLst>
              <a:ext uri="{909E8E84-426E-40DD-AFC4-6F175D3DCCD1}">
                <a14:hiddenFill xmlns:a14="http://schemas.microsoft.com/office/drawing/2010/main">
                  <a:solidFill>
                    <a:srgbClr val="FFFFFF"/>
                  </a:solidFill>
                </a14:hiddenFill>
              </a:ext>
            </a:extLst>
          </p:spPr>
        </p:pic>
        <p:pic>
          <p:nvPicPr>
            <p:cNvPr id="19470" name="Picture 14" descr="http://course.sdu.edu.cn/Download/2014110615451009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2268" y="4351751"/>
              <a:ext cx="614988" cy="3380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2872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742312" y="3683646"/>
            <a:ext cx="5277488" cy="1015663"/>
          </a:xfrm>
          <a:prstGeom prst="rect">
            <a:avLst/>
          </a:prstGeom>
        </p:spPr>
        <p:txBody>
          <a:bodyPr wrap="square">
            <a:spAutoFit/>
          </a:bodyPr>
          <a:lstStyle/>
          <a:p>
            <a:pPr lvl="0" indent="304800"/>
            <a:r>
              <a:rPr lang="en-US" altLang="zh-CN" sz="2000" dirty="0" smtClean="0">
                <a:solidFill>
                  <a:srgbClr val="000000"/>
                </a:solidFill>
                <a:latin typeface="宋体" panose="02010600030101010101" pitchFamily="2" charset="-122"/>
              </a:rPr>
              <a:t>2</a:t>
            </a:r>
            <a:r>
              <a:rPr lang="zh-CN" altLang="en-US" sz="2000" dirty="0" smtClean="0">
                <a:solidFill>
                  <a:srgbClr val="000000"/>
                </a:solidFill>
                <a:latin typeface="宋体" panose="02010600030101010101" pitchFamily="2" charset="-122"/>
              </a:rPr>
              <a:t>）</a:t>
            </a:r>
            <a:r>
              <a:rPr lang="zh-CN" altLang="zh-CN" sz="2000" dirty="0" smtClean="0">
                <a:solidFill>
                  <a:srgbClr val="000000"/>
                </a:solidFill>
                <a:latin typeface="宋体" panose="02010600030101010101" pitchFamily="2" charset="-122"/>
              </a:rPr>
              <a:t>∵</a:t>
            </a:r>
            <a:r>
              <a:rPr lang="zh-CN" altLang="zh-CN" sz="2000" dirty="0">
                <a:solidFill>
                  <a:srgbClr val="000000"/>
                </a:solidFill>
                <a:latin typeface="宋体" panose="02010600030101010101" pitchFamily="2" charset="-122"/>
              </a:rPr>
              <a:t>导体内</a:t>
            </a:r>
            <a:r>
              <a:rPr lang="en-US" altLang="zh-CN" sz="2000" dirty="0">
                <a:solidFill>
                  <a:srgbClr val="000000"/>
                </a:solidFill>
                <a:latin typeface="宋体" panose="02010600030101010101" pitchFamily="2" charset="-122"/>
              </a:rPr>
              <a:t>       </a:t>
            </a:r>
            <a:r>
              <a:rPr lang="zh-CN" altLang="zh-CN" sz="2000" dirty="0">
                <a:solidFill>
                  <a:srgbClr val="000000"/>
                </a:solidFill>
                <a:latin typeface="宋体" panose="02010600030101010101" pitchFamily="2" charset="-122"/>
              </a:rPr>
              <a:t>，恒定电流时有  </a:t>
            </a:r>
          </a:p>
          <a:p>
            <a:pPr lvl="0" indent="304800"/>
            <a:r>
              <a:rPr lang="zh-CN" altLang="zh-CN" sz="2000" dirty="0">
                <a:solidFill>
                  <a:srgbClr val="000000"/>
                </a:solidFill>
              </a:rPr>
              <a:t> </a:t>
            </a:r>
            <a:endParaRPr lang="en-US" altLang="zh-CN" sz="2000" dirty="0" smtClean="0">
              <a:solidFill>
                <a:srgbClr val="000000"/>
              </a:solidFill>
            </a:endParaRPr>
          </a:p>
          <a:p>
            <a:pPr lvl="0" indent="304800"/>
            <a:r>
              <a:rPr lang="zh-CN" altLang="zh-CN" sz="2000" dirty="0" smtClean="0">
                <a:solidFill>
                  <a:srgbClr val="000000"/>
                </a:solidFill>
                <a:latin typeface="宋体" panose="02010600030101010101" pitchFamily="2" charset="-122"/>
              </a:rPr>
              <a:t>∴  </a:t>
            </a:r>
            <a:endParaRPr lang="zh-CN" altLang="zh-CN" sz="2000" dirty="0">
              <a:solidFill>
                <a:srgbClr val="000000"/>
              </a:solidFill>
              <a:latin typeface="宋体" panose="02010600030101010101" pitchFamily="2" charset="-122"/>
            </a:endParaRPr>
          </a:p>
        </p:txBody>
      </p:sp>
      <p:sp>
        <p:nvSpPr>
          <p:cNvPr id="3" name="矩形 2"/>
          <p:cNvSpPr/>
          <p:nvPr/>
        </p:nvSpPr>
        <p:spPr>
          <a:xfrm>
            <a:off x="453229" y="2019300"/>
            <a:ext cx="5219701" cy="1631216"/>
          </a:xfrm>
          <a:prstGeom prst="rect">
            <a:avLst/>
          </a:prstGeom>
        </p:spPr>
        <p:txBody>
          <a:bodyPr wrap="square">
            <a:spAutoFit/>
          </a:bodyPr>
          <a:lstStyle/>
          <a:p>
            <a:pPr lvl="0" indent="304800"/>
            <a:r>
              <a:rPr lang="zh-CN" altLang="zh-CN" sz="2000" dirty="0" smtClean="0">
                <a:solidFill>
                  <a:srgbClr val="000000"/>
                </a:solidFill>
                <a:latin typeface="宋体" panose="02010600030101010101" pitchFamily="2" charset="-122"/>
              </a:rPr>
              <a:t>解：</a:t>
            </a:r>
            <a:r>
              <a:rPr lang="en-US" altLang="zh-CN" sz="2000" dirty="0" smtClean="0">
                <a:solidFill>
                  <a:srgbClr val="000000"/>
                </a:solidFill>
                <a:latin typeface="宋体" panose="02010600030101010101" pitchFamily="2" charset="-122"/>
              </a:rPr>
              <a:t>1</a:t>
            </a:r>
            <a:r>
              <a:rPr lang="zh-CN" altLang="en-US" sz="2000" dirty="0" smtClean="0">
                <a:solidFill>
                  <a:srgbClr val="000000"/>
                </a:solidFill>
                <a:latin typeface="宋体" panose="02010600030101010101" pitchFamily="2" charset="-122"/>
              </a:rPr>
              <a:t>）</a:t>
            </a:r>
            <a:r>
              <a:rPr lang="zh-CN" altLang="zh-CN" sz="2000" dirty="0" smtClean="0">
                <a:solidFill>
                  <a:srgbClr val="000000"/>
                </a:solidFill>
                <a:latin typeface="宋体" panose="02010600030101010101" pitchFamily="2" charset="-122"/>
              </a:rPr>
              <a:t>导体内</a:t>
            </a:r>
            <a:r>
              <a:rPr lang="en-US" altLang="zh-CN" sz="2000" dirty="0" smtClean="0">
                <a:solidFill>
                  <a:srgbClr val="000000"/>
                </a:solidFill>
                <a:latin typeface="宋体" panose="02010600030101010101" pitchFamily="2" charset="-122"/>
              </a:rPr>
              <a:t>      </a:t>
            </a:r>
            <a:r>
              <a:rPr lang="zh-CN" altLang="zh-CN" sz="2000" dirty="0" smtClean="0">
                <a:solidFill>
                  <a:srgbClr val="000000"/>
                </a:solidFill>
                <a:latin typeface="宋体" panose="02010600030101010101" pitchFamily="2" charset="-122"/>
              </a:rPr>
              <a:t>∴  </a:t>
            </a:r>
            <a:r>
              <a:rPr lang="zh-CN" altLang="zh-CN" sz="2000" dirty="0">
                <a:solidFill>
                  <a:srgbClr val="000000"/>
                </a:solidFill>
              </a:rPr>
              <a:t> </a:t>
            </a:r>
          </a:p>
          <a:p>
            <a:pPr lvl="0" indent="304800"/>
            <a:endParaRPr lang="zh-CN" altLang="zh-CN" sz="2000" dirty="0" smtClean="0">
              <a:solidFill>
                <a:srgbClr val="000000"/>
              </a:solidFill>
              <a:latin typeface="宋体" panose="02010600030101010101" pitchFamily="2" charset="-122"/>
            </a:endParaRPr>
          </a:p>
          <a:p>
            <a:pPr lvl="0" indent="304800"/>
            <a:r>
              <a:rPr lang="zh-CN" altLang="zh-CN" sz="2000" dirty="0" smtClean="0">
                <a:solidFill>
                  <a:srgbClr val="000000"/>
                </a:solidFill>
                <a:latin typeface="宋体" panose="02010600030101010101" pitchFamily="2" charset="-122"/>
              </a:rPr>
              <a:t>∴绝缘介质与导体分界面导体外电场  总是垂直于导体表面</a:t>
            </a:r>
          </a:p>
          <a:p>
            <a:pPr lvl="0" indent="304800"/>
            <a:r>
              <a:rPr lang="zh-CN" altLang="zh-CN" sz="2000" dirty="0" smtClean="0">
                <a:solidFill>
                  <a:srgbClr val="000000"/>
                </a:solidFill>
              </a:rPr>
              <a:t>         </a:t>
            </a:r>
            <a:endParaRPr lang="zh-CN" altLang="zh-CN" sz="2000" dirty="0">
              <a:solidFill>
                <a:srgbClr val="000000"/>
              </a:solidFill>
              <a:latin typeface="宋体" panose="02010600030101010101" pitchFamily="2" charset="-122"/>
            </a:endParaRPr>
          </a:p>
        </p:txBody>
      </p:sp>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5493982-D1F7-43D2-8A41-244DBA07D914}" type="slidenum">
              <a:rPr lang="en-US" altLang="zh-CN" sz="800" b="0"/>
              <a:pPr>
                <a:spcBef>
                  <a:spcPct val="0"/>
                </a:spcBef>
                <a:buFontTx/>
                <a:buNone/>
              </a:pPr>
              <a:t>28</a:t>
            </a:fld>
            <a:endParaRPr lang="en-US" altLang="zh-CN" sz="800" b="0"/>
          </a:p>
        </p:txBody>
      </p:sp>
      <p:sp>
        <p:nvSpPr>
          <p:cNvPr id="19459" name="Rectangle 2"/>
          <p:cNvSpPr>
            <a:spLocks noGrp="1" noChangeArrowheads="1"/>
          </p:cNvSpPr>
          <p:nvPr>
            <p:ph type="title"/>
          </p:nvPr>
        </p:nvSpPr>
        <p:spPr>
          <a:xfrm>
            <a:off x="609600" y="216216"/>
            <a:ext cx="8077200" cy="1345820"/>
          </a:xfrm>
          <a:noFill/>
        </p:spPr>
        <p:txBody>
          <a:bodyPr anchor="t"/>
          <a:lstStyle/>
          <a:p>
            <a:pPr lvl="0" algn="l" eaLnBrk="1" hangingPunct="1"/>
            <a:r>
              <a:rPr lang="en-US" altLang="zh-CN" sz="2400" dirty="0" smtClean="0"/>
              <a:t>       </a:t>
            </a:r>
            <a:r>
              <a:rPr lang="zh-CN" altLang="zh-CN" sz="2400" dirty="0" smtClean="0">
                <a:solidFill>
                  <a:srgbClr val="000000"/>
                </a:solidFill>
                <a:latin typeface="宋体" panose="02010600030101010101" pitchFamily="2" charset="-122"/>
              </a:rPr>
              <a:t>证明</a:t>
            </a:r>
            <a:r>
              <a:rPr lang="zh-CN" altLang="zh-CN" sz="2400" dirty="0">
                <a:solidFill>
                  <a:srgbClr val="000000"/>
                </a:solidFill>
                <a:latin typeface="宋体" panose="02010600030101010101" pitchFamily="2" charset="-122"/>
              </a:rPr>
              <a:t>：在绝缘介质与导体的分界而上，在静电情况下，导体外的电场线总是垂直于导体表面；在恒定电流情况下，导体内电场线总是平行于导体表面。</a:t>
            </a:r>
            <a:br>
              <a:rPr lang="zh-CN" altLang="zh-CN" sz="2400" dirty="0">
                <a:solidFill>
                  <a:srgbClr val="000000"/>
                </a:solidFill>
                <a:latin typeface="宋体" panose="02010600030101010101" pitchFamily="2" charset="-122"/>
              </a:rPr>
            </a:br>
            <a:r>
              <a:rPr lang="zh-CN" altLang="en-US" sz="2400" dirty="0" smtClean="0"/>
              <a:t>。</a:t>
            </a:r>
          </a:p>
        </p:txBody>
      </p:sp>
      <p:sp>
        <p:nvSpPr>
          <p:cNvPr id="19460" name="Rectangle 3"/>
          <p:cNvSpPr>
            <a:spLocks noChangeArrowheads="1"/>
          </p:cNvSpPr>
          <p:nvPr/>
        </p:nvSpPr>
        <p:spPr bwMode="auto">
          <a:xfrm>
            <a:off x="5901530" y="1790700"/>
            <a:ext cx="2971800" cy="1371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Line 4"/>
          <p:cNvSpPr>
            <a:spLocks noChangeShapeType="1"/>
          </p:cNvSpPr>
          <p:nvPr/>
        </p:nvSpPr>
        <p:spPr bwMode="auto">
          <a:xfrm flipV="1">
            <a:off x="7425530" y="1866900"/>
            <a:ext cx="0" cy="3810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462" name="Rectangle 5"/>
          <p:cNvSpPr>
            <a:spLocks noChangeArrowheads="1"/>
          </p:cNvSpPr>
          <p:nvPr/>
        </p:nvSpPr>
        <p:spPr bwMode="auto">
          <a:xfrm>
            <a:off x="7196930" y="1638300"/>
            <a:ext cx="457200" cy="381000"/>
          </a:xfrm>
          <a:prstGeom prst="rect">
            <a:avLst/>
          </a:prstGeom>
          <a:noFill/>
          <a:ln w="19050">
            <a:solidFill>
              <a:srgbClr val="0033CC"/>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63" name="Object 6"/>
          <p:cNvGraphicFramePr>
            <a:graphicFrameLocks noChangeAspect="1"/>
          </p:cNvGraphicFramePr>
          <p:nvPr/>
        </p:nvGraphicFramePr>
        <p:xfrm>
          <a:off x="2895600" y="4800600"/>
          <a:ext cx="3181350" cy="1060450"/>
        </p:xfrm>
        <a:graphic>
          <a:graphicData uri="http://schemas.openxmlformats.org/presentationml/2006/ole">
            <mc:AlternateContent xmlns:mc="http://schemas.openxmlformats.org/markup-compatibility/2006">
              <mc:Choice xmlns:v="urn:schemas-microsoft-com:vml" Requires="v">
                <p:oleObj spid="_x0000_s71687" name="Equation" r:id="rId4" imgW="1180588" imgH="393529" progId="Equation.3">
                  <p:embed/>
                </p:oleObj>
              </mc:Choice>
              <mc:Fallback>
                <p:oleObj name="Equation" r:id="rId4" imgW="1180588" imgH="393529" progId="Equation.3">
                  <p:embed/>
                  <p:pic>
                    <p:nvPicPr>
                      <p:cNvPr id="1946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800600"/>
                        <a:ext cx="31813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5" name="Picture 9" descr="http://course.sdu.edu.cn/Download/2014110615451009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2181" y="2084055"/>
            <a:ext cx="409575" cy="244157"/>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descr="http://course.sdu.edu.cn/Download/2014110615451009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8555" y="2073593"/>
            <a:ext cx="1057275" cy="348614"/>
          </a:xfrm>
          <a:prstGeom prst="rect">
            <a:avLst/>
          </a:prstGeom>
          <a:noFill/>
          <a:extLst>
            <a:ext uri="{909E8E84-426E-40DD-AFC4-6F175D3DCCD1}">
              <a14:hiddenFill xmlns:a14="http://schemas.microsoft.com/office/drawing/2010/main">
                <a:solidFill>
                  <a:srgbClr val="FFFFFF"/>
                </a:solidFill>
              </a14:hiddenFill>
            </a:ext>
          </a:extLst>
        </p:spPr>
      </p:pic>
      <p:pic>
        <p:nvPicPr>
          <p:cNvPr id="19467" name="Picture 11" descr="http://course.sdu.edu.cn/Download/20141106154510094.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680627"/>
            <a:ext cx="180975" cy="256539"/>
          </a:xfrm>
          <a:prstGeom prst="rect">
            <a:avLst/>
          </a:prstGeom>
          <a:noFill/>
          <a:extLst>
            <a:ext uri="{909E8E84-426E-40DD-AFC4-6F175D3DCCD1}">
              <a14:hiddenFill xmlns:a14="http://schemas.microsoft.com/office/drawing/2010/main">
                <a:solidFill>
                  <a:srgbClr val="FFFFFF"/>
                </a:solidFill>
              </a14:hiddenFill>
            </a:ext>
          </a:extLst>
        </p:spPr>
      </p:pic>
      <p:pic>
        <p:nvPicPr>
          <p:cNvPr id="19468" name="Picture 12" descr="http://course.sdu.edu.cn/Download/20141106154510095.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358" y="3725909"/>
            <a:ext cx="759748" cy="365401"/>
          </a:xfrm>
          <a:prstGeom prst="rect">
            <a:avLst/>
          </a:prstGeom>
          <a:noFill/>
          <a:extLst>
            <a:ext uri="{909E8E84-426E-40DD-AFC4-6F175D3DCCD1}">
              <a14:hiddenFill xmlns:a14="http://schemas.microsoft.com/office/drawing/2010/main">
                <a:solidFill>
                  <a:srgbClr val="FFFFFF"/>
                </a:solidFill>
              </a14:hiddenFill>
            </a:ext>
          </a:extLst>
        </p:spPr>
      </p:pic>
      <p:pic>
        <p:nvPicPr>
          <p:cNvPr id="19469" name="Picture 13" descr="http://course.sdu.edu.cn/Download/20141106154510096.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8124" y="3749258"/>
            <a:ext cx="609600" cy="342052"/>
          </a:xfrm>
          <a:prstGeom prst="rect">
            <a:avLst/>
          </a:prstGeom>
          <a:noFill/>
          <a:extLst>
            <a:ext uri="{909E8E84-426E-40DD-AFC4-6F175D3DCCD1}">
              <a14:hiddenFill xmlns:a14="http://schemas.microsoft.com/office/drawing/2010/main">
                <a:solidFill>
                  <a:srgbClr val="FFFFFF"/>
                </a:solidFill>
              </a14:hiddenFill>
            </a:ext>
          </a:extLst>
        </p:spPr>
      </p:pic>
      <p:pic>
        <p:nvPicPr>
          <p:cNvPr id="19470" name="Picture 14" descr="http://course.sdu.edu.cn/Download/20141106154510097.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2268" y="4351751"/>
            <a:ext cx="614988" cy="33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723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C8ABC01-878B-43C9-8E77-AD7456F2BB0B}" type="slidenum">
              <a:rPr lang="en-US" altLang="zh-CN" sz="800" b="0"/>
              <a:pPr>
                <a:spcBef>
                  <a:spcPct val="0"/>
                </a:spcBef>
                <a:buFontTx/>
                <a:buNone/>
              </a:pPr>
              <a:t>29</a:t>
            </a:fld>
            <a:endParaRPr lang="en-US" altLang="zh-CN" sz="800" b="0"/>
          </a:p>
        </p:txBody>
      </p:sp>
      <p:sp>
        <p:nvSpPr>
          <p:cNvPr id="20483" name="Rectangle 2"/>
          <p:cNvSpPr>
            <a:spLocks noGrp="1" noChangeArrowheads="1"/>
          </p:cNvSpPr>
          <p:nvPr>
            <p:ph type="title"/>
          </p:nvPr>
        </p:nvSpPr>
        <p:spPr>
          <a:xfrm>
            <a:off x="381000" y="2895600"/>
            <a:ext cx="8229600" cy="990600"/>
          </a:xfrm>
        </p:spPr>
        <p:txBody>
          <a:bodyPr/>
          <a:lstStyle/>
          <a:p>
            <a:pPr eaLnBrk="1" hangingPunct="1"/>
            <a:r>
              <a:rPr lang="zh-CN" altLang="en-US" smtClean="0">
                <a:solidFill>
                  <a:srgbClr val="792B25"/>
                </a:solidFill>
              </a:rPr>
              <a:t>反射和折射定律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1025525" y="302747"/>
            <a:ext cx="63193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A50021"/>
                </a:solidFill>
                <a:latin typeface="楷体_GB2312" pitchFamily="49" charset="-122"/>
              </a:rPr>
              <a:t>3.1 </a:t>
            </a:r>
            <a:r>
              <a:rPr lang="zh-CN" altLang="en-US" sz="2800" dirty="0">
                <a:solidFill>
                  <a:srgbClr val="A50021"/>
                </a:solidFill>
                <a:latin typeface="楷体_GB2312" pitchFamily="49" charset="-122"/>
              </a:rPr>
              <a:t>电磁场的能量原理和能流密度矢量</a:t>
            </a:r>
          </a:p>
        </p:txBody>
      </p:sp>
      <p:sp>
        <p:nvSpPr>
          <p:cNvPr id="2054" name="Text Box 6"/>
          <p:cNvSpPr txBox="1">
            <a:spLocks noChangeArrowheads="1"/>
          </p:cNvSpPr>
          <p:nvPr/>
        </p:nvSpPr>
        <p:spPr bwMode="auto">
          <a:xfrm>
            <a:off x="400050" y="1096433"/>
            <a:ext cx="7993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t>    </a:t>
            </a:r>
            <a:r>
              <a:rPr lang="zh-CN" altLang="en-US" sz="2400" dirty="0"/>
              <a:t>在空间取一任意体积</a:t>
            </a:r>
            <a:r>
              <a:rPr lang="en-US" altLang="zh-CN" sz="2400" dirty="0"/>
              <a:t>V</a:t>
            </a:r>
            <a:r>
              <a:rPr lang="zh-CN" altLang="en-US" sz="2400" dirty="0"/>
              <a:t>，设其表面为 </a:t>
            </a:r>
            <a:r>
              <a:rPr lang="en-US" altLang="zh-CN" sz="2400" dirty="0"/>
              <a:t>Σ</a:t>
            </a:r>
            <a:r>
              <a:rPr lang="zh-CN" altLang="en-US" sz="2400" dirty="0"/>
              <a:t>，则该体积内的电磁能为</a:t>
            </a:r>
          </a:p>
        </p:txBody>
      </p:sp>
      <p:graphicFrame>
        <p:nvGraphicFramePr>
          <p:cNvPr id="2055" name="Object 7"/>
          <p:cNvGraphicFramePr>
            <a:graphicFrameLocks noChangeAspect="1"/>
          </p:cNvGraphicFramePr>
          <p:nvPr>
            <p:extLst/>
          </p:nvPr>
        </p:nvGraphicFramePr>
        <p:xfrm>
          <a:off x="1592263" y="1936750"/>
          <a:ext cx="5184775" cy="895350"/>
        </p:xfrm>
        <a:graphic>
          <a:graphicData uri="http://schemas.openxmlformats.org/presentationml/2006/ole">
            <mc:AlternateContent xmlns:mc="http://schemas.openxmlformats.org/markup-compatibility/2006">
              <mc:Choice xmlns:v="urn:schemas-microsoft-com:vml" Requires="v">
                <p:oleObj spid="_x0000_s76806" name="公式" r:id="rId3" imgW="2870200" imgH="495300" progId="Equation.3">
                  <p:embed/>
                </p:oleObj>
              </mc:Choice>
              <mc:Fallback>
                <p:oleObj name="公式" r:id="rId3" imgW="2870200" imgH="495300" progId="Equation.3">
                  <p:embed/>
                  <p:pic>
                    <p:nvPicPr>
                      <p:cNvPr id="205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1936750"/>
                        <a:ext cx="51847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7" name="Text Box 9"/>
          <p:cNvSpPr txBox="1">
            <a:spLocks noChangeArrowheads="1"/>
          </p:cNvSpPr>
          <p:nvPr/>
        </p:nvSpPr>
        <p:spPr bwMode="auto">
          <a:xfrm>
            <a:off x="498474" y="3097742"/>
            <a:ext cx="7920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solidFill>
                  <a:srgbClr val="A50021"/>
                </a:solidFill>
              </a:rPr>
              <a:t>   </a:t>
            </a:r>
            <a:r>
              <a:rPr lang="zh-CN" altLang="en-US" sz="2400" dirty="0">
                <a:solidFill>
                  <a:srgbClr val="A50021"/>
                </a:solidFill>
              </a:rPr>
              <a:t>在非稳恒情况下</a:t>
            </a:r>
            <a:r>
              <a:rPr lang="zh-CN" altLang="en-US" sz="2400" dirty="0"/>
              <a:t>，各场量随时间变化，电磁能</a:t>
            </a:r>
            <a:r>
              <a:rPr lang="en-US" altLang="zh-CN" sz="2400" i="1" dirty="0">
                <a:latin typeface="Times New Roman" panose="02020603050405020304" pitchFamily="18" charset="0"/>
              </a:rPr>
              <a:t>W</a:t>
            </a:r>
            <a:r>
              <a:rPr lang="zh-CN" altLang="en-US" sz="2400" dirty="0"/>
              <a:t>随时间的变化率为</a:t>
            </a:r>
          </a:p>
        </p:txBody>
      </p:sp>
      <p:graphicFrame>
        <p:nvGraphicFramePr>
          <p:cNvPr id="2058" name="Object 10"/>
          <p:cNvGraphicFramePr>
            <a:graphicFrameLocks noChangeAspect="1"/>
          </p:cNvGraphicFramePr>
          <p:nvPr>
            <p:extLst/>
          </p:nvPr>
        </p:nvGraphicFramePr>
        <p:xfrm>
          <a:off x="609600" y="4419600"/>
          <a:ext cx="7551737" cy="939800"/>
        </p:xfrm>
        <a:graphic>
          <a:graphicData uri="http://schemas.openxmlformats.org/presentationml/2006/ole">
            <mc:AlternateContent xmlns:mc="http://schemas.openxmlformats.org/markup-compatibility/2006">
              <mc:Choice xmlns:v="urn:schemas-microsoft-com:vml" Requires="v">
                <p:oleObj spid="_x0000_s76807" name="公式" r:id="rId5" imgW="3683000" imgH="457200" progId="Equation.3">
                  <p:embed/>
                </p:oleObj>
              </mc:Choice>
              <mc:Fallback>
                <p:oleObj name="公式" r:id="rId5" imgW="3683000" imgH="457200" progId="Equation.3">
                  <p:embed/>
                  <p:pic>
                    <p:nvPicPr>
                      <p:cNvPr id="205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419600"/>
                        <a:ext cx="75517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0" name="Object 12"/>
          <p:cNvGraphicFramePr>
            <a:graphicFrameLocks noChangeAspect="1"/>
          </p:cNvGraphicFramePr>
          <p:nvPr>
            <p:extLst/>
          </p:nvPr>
        </p:nvGraphicFramePr>
        <p:xfrm>
          <a:off x="6153150" y="5467350"/>
          <a:ext cx="1208087" cy="450850"/>
        </p:xfrm>
        <a:graphic>
          <a:graphicData uri="http://schemas.openxmlformats.org/presentationml/2006/ole">
            <mc:AlternateContent xmlns:mc="http://schemas.openxmlformats.org/markup-compatibility/2006">
              <mc:Choice xmlns:v="urn:schemas-microsoft-com:vml" Requires="v">
                <p:oleObj spid="_x0000_s76808" name="Equation" r:id="rId7" imgW="672808" imgH="253890" progId="Equation.DSMT4">
                  <p:embed/>
                </p:oleObj>
              </mc:Choice>
              <mc:Fallback>
                <p:oleObj name="Equation" r:id="rId7" imgW="672808" imgH="253890" progId="Equation.DSMT4">
                  <p:embed/>
                  <p:pic>
                    <p:nvPicPr>
                      <p:cNvPr id="206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3150" y="5467350"/>
                        <a:ext cx="12080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2" name="Object 14"/>
          <p:cNvGraphicFramePr>
            <a:graphicFrameLocks noChangeAspect="1"/>
          </p:cNvGraphicFramePr>
          <p:nvPr>
            <p:extLst/>
          </p:nvPr>
        </p:nvGraphicFramePr>
        <p:xfrm>
          <a:off x="7735887" y="5535613"/>
          <a:ext cx="1135063" cy="392112"/>
        </p:xfrm>
        <a:graphic>
          <a:graphicData uri="http://schemas.openxmlformats.org/presentationml/2006/ole">
            <mc:AlternateContent xmlns:mc="http://schemas.openxmlformats.org/markup-compatibility/2006">
              <mc:Choice xmlns:v="urn:schemas-microsoft-com:vml" Requires="v">
                <p:oleObj spid="_x0000_s76809" name="Equation" r:id="rId9" imgW="723586" imgH="253890" progId="Equation.DSMT4">
                  <p:embed/>
                </p:oleObj>
              </mc:Choice>
              <mc:Fallback>
                <p:oleObj name="Equation" r:id="rId9" imgW="723586" imgH="253890" progId="Equation.DSMT4">
                  <p:embed/>
                  <p:pic>
                    <p:nvPicPr>
                      <p:cNvPr id="206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5887" y="5535613"/>
                        <a:ext cx="11350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Line 16"/>
          <p:cNvSpPr>
            <a:spLocks noChangeShapeType="1"/>
          </p:cNvSpPr>
          <p:nvPr/>
        </p:nvSpPr>
        <p:spPr bwMode="auto">
          <a:xfrm>
            <a:off x="5568950" y="5229225"/>
            <a:ext cx="2160587"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5" name="Line 17"/>
          <p:cNvSpPr>
            <a:spLocks noChangeShapeType="1"/>
          </p:cNvSpPr>
          <p:nvPr/>
        </p:nvSpPr>
        <p:spPr bwMode="auto">
          <a:xfrm>
            <a:off x="5929312" y="5372100"/>
            <a:ext cx="0" cy="647700"/>
          </a:xfrm>
          <a:prstGeom prst="line">
            <a:avLst/>
          </a:prstGeom>
          <a:noFill/>
          <a:ln w="57150" cmpd="thickThin">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83764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ssolve">
                                      <p:cBhvr>
                                        <p:cTn id="7" dur="500"/>
                                        <p:tgtEl>
                                          <p:spTgt spid="2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dissolve">
                                      <p:cBhvr>
                                        <p:cTn id="17" dur="500"/>
                                        <p:tgtEl>
                                          <p:spTgt spid="2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wd">
                                    <p:tmPct val="10000"/>
                                  </p:iterate>
                                  <p:childTnLst>
                                    <p:set>
                                      <p:cBhvr>
                                        <p:cTn id="21" dur="1" fill="hold">
                                          <p:stCondLst>
                                            <p:cond delay="0"/>
                                          </p:stCondLst>
                                        </p:cTn>
                                        <p:tgtEl>
                                          <p:spTgt spid="2057"/>
                                        </p:tgtEl>
                                        <p:attrNameLst>
                                          <p:attrName>style.visibility</p:attrName>
                                        </p:attrNameLst>
                                      </p:cBhvr>
                                      <p:to>
                                        <p:strVal val="visible"/>
                                      </p:to>
                                    </p:set>
                                    <p:animEffect transition="in" filter="fade">
                                      <p:cBhvr>
                                        <p:cTn id="22" dur="500"/>
                                        <p:tgtEl>
                                          <p:spTgt spid="20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dissolve">
                                      <p:cBhvr>
                                        <p:cTn id="27" dur="500"/>
                                        <p:tgtEl>
                                          <p:spTgt spid="20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64"/>
                                        </p:tgtEl>
                                        <p:attrNameLst>
                                          <p:attrName>style.visibility</p:attrName>
                                        </p:attrNameLst>
                                      </p:cBhvr>
                                      <p:to>
                                        <p:strVal val="visible"/>
                                      </p:to>
                                    </p:set>
                                    <p:animEffect transition="in" filter="wipe(left)">
                                      <p:cBhvr>
                                        <p:cTn id="32" dur="500"/>
                                        <p:tgtEl>
                                          <p:spTgt spid="20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dissolve">
                                      <p:cBhvr>
                                        <p:cTn id="37" dur="500"/>
                                        <p:tgtEl>
                                          <p:spTgt spid="20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062"/>
                                        </p:tgtEl>
                                        <p:attrNameLst>
                                          <p:attrName>style.visibility</p:attrName>
                                        </p:attrNameLst>
                                      </p:cBhvr>
                                      <p:to>
                                        <p:strVal val="visible"/>
                                      </p:to>
                                    </p:set>
                                    <p:animEffect transition="in" filter="dissolve">
                                      <p:cBhvr>
                                        <p:cTn id="42" dur="500"/>
                                        <p:tgtEl>
                                          <p:spTgt spid="20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065"/>
                                        </p:tgtEl>
                                        <p:attrNameLst>
                                          <p:attrName>style.visibility</p:attrName>
                                        </p:attrNameLst>
                                      </p:cBhvr>
                                      <p:to>
                                        <p:strVal val="visible"/>
                                      </p:to>
                                    </p:set>
                                    <p:animEffect transition="in" filter="wipe(up)">
                                      <p:cBhvr>
                                        <p:cTn id="47" dur="500"/>
                                        <p:tgtEl>
                                          <p:spTgt spid="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2054" grpId="0"/>
      <p:bldP spid="20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60D75F36-6EC0-4976-B512-3BD749D56EBC}" type="slidenum">
              <a:rPr lang="en-US" altLang="zh-CN" sz="800" b="0"/>
              <a:pPr>
                <a:spcBef>
                  <a:spcPct val="0"/>
                </a:spcBef>
                <a:buFontTx/>
                <a:buNone/>
              </a:pPr>
              <a:t>30</a:t>
            </a:fld>
            <a:endParaRPr lang="en-US" altLang="zh-CN" sz="800" b="0"/>
          </a:p>
        </p:txBody>
      </p:sp>
      <p:sp>
        <p:nvSpPr>
          <p:cNvPr id="21507" name="Line 5"/>
          <p:cNvSpPr>
            <a:spLocks noChangeShapeType="1"/>
          </p:cNvSpPr>
          <p:nvPr/>
        </p:nvSpPr>
        <p:spPr bwMode="auto">
          <a:xfrm>
            <a:off x="5641975" y="1905000"/>
            <a:ext cx="3429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8" name="Line 6"/>
          <p:cNvSpPr>
            <a:spLocks noChangeShapeType="1"/>
          </p:cNvSpPr>
          <p:nvPr/>
        </p:nvSpPr>
        <p:spPr bwMode="auto">
          <a:xfrm>
            <a:off x="6099175" y="609600"/>
            <a:ext cx="106680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509" name="Line 7"/>
          <p:cNvSpPr>
            <a:spLocks noChangeShapeType="1"/>
          </p:cNvSpPr>
          <p:nvPr/>
        </p:nvSpPr>
        <p:spPr bwMode="auto">
          <a:xfrm flipV="1">
            <a:off x="7165975" y="457200"/>
            <a:ext cx="0" cy="2743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 name="Line 8"/>
          <p:cNvSpPr>
            <a:spLocks noChangeShapeType="1"/>
          </p:cNvSpPr>
          <p:nvPr/>
        </p:nvSpPr>
        <p:spPr bwMode="auto">
          <a:xfrm>
            <a:off x="7162800" y="1905000"/>
            <a:ext cx="990600" cy="21336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511" name="Line 9"/>
          <p:cNvSpPr>
            <a:spLocks noChangeShapeType="1"/>
          </p:cNvSpPr>
          <p:nvPr/>
        </p:nvSpPr>
        <p:spPr bwMode="auto">
          <a:xfrm flipV="1">
            <a:off x="7165975" y="609600"/>
            <a:ext cx="990600" cy="1295400"/>
          </a:xfrm>
          <a:prstGeom prst="line">
            <a:avLst/>
          </a:prstGeom>
          <a:noFill/>
          <a:ln w="19050">
            <a:solidFill>
              <a:srgbClr val="7030A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12" name="Object 10"/>
          <p:cNvGraphicFramePr>
            <a:graphicFrameLocks noChangeAspect="1"/>
          </p:cNvGraphicFramePr>
          <p:nvPr/>
        </p:nvGraphicFramePr>
        <p:xfrm>
          <a:off x="6861175" y="1066800"/>
          <a:ext cx="280988" cy="393700"/>
        </p:xfrm>
        <a:graphic>
          <a:graphicData uri="http://schemas.openxmlformats.org/presentationml/2006/ole">
            <mc:AlternateContent xmlns:mc="http://schemas.openxmlformats.org/markup-compatibility/2006">
              <mc:Choice xmlns:v="urn:schemas-microsoft-com:vml" Requires="v">
                <p:oleObj spid="_x0000_s21754" name="Equation" r:id="rId4" imgW="126725" imgH="177415" progId="Equation.3">
                  <p:embed/>
                </p:oleObj>
              </mc:Choice>
              <mc:Fallback>
                <p:oleObj name="Equation" r:id="rId4" imgW="126725" imgH="177415"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175" y="10668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1"/>
          <p:cNvGraphicFramePr>
            <a:graphicFrameLocks noChangeAspect="1"/>
          </p:cNvGraphicFramePr>
          <p:nvPr/>
        </p:nvGraphicFramePr>
        <p:xfrm>
          <a:off x="7162800" y="1066800"/>
          <a:ext cx="336550" cy="393700"/>
        </p:xfrm>
        <a:graphic>
          <a:graphicData uri="http://schemas.openxmlformats.org/presentationml/2006/ole">
            <mc:AlternateContent xmlns:mc="http://schemas.openxmlformats.org/markup-compatibility/2006">
              <mc:Choice xmlns:v="urn:schemas-microsoft-com:vml" Requires="v">
                <p:oleObj spid="_x0000_s21755" name="Equation" r:id="rId6" imgW="152202" imgH="177569" progId="Equation.3">
                  <p:embed/>
                </p:oleObj>
              </mc:Choice>
              <mc:Fallback>
                <p:oleObj name="Equation" r:id="rId6" imgW="152202" imgH="177569"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1066800"/>
                        <a:ext cx="3365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2"/>
          <p:cNvGraphicFramePr>
            <a:graphicFrameLocks noChangeAspect="1"/>
          </p:cNvGraphicFramePr>
          <p:nvPr/>
        </p:nvGraphicFramePr>
        <p:xfrm>
          <a:off x="7138988" y="2425700"/>
          <a:ext cx="392112" cy="393700"/>
        </p:xfrm>
        <a:graphic>
          <a:graphicData uri="http://schemas.openxmlformats.org/presentationml/2006/ole">
            <mc:AlternateContent xmlns:mc="http://schemas.openxmlformats.org/markup-compatibility/2006">
              <mc:Choice xmlns:v="urn:schemas-microsoft-com:vml" Requires="v">
                <p:oleObj spid="_x0000_s21756" name="Equation" r:id="rId8" imgW="177492" imgH="177492" progId="Equation.3">
                  <p:embed/>
                </p:oleObj>
              </mc:Choice>
              <mc:Fallback>
                <p:oleObj name="Equation" r:id="rId8" imgW="177492" imgH="17749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8988" y="2425700"/>
                        <a:ext cx="3921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3"/>
          <p:cNvGraphicFramePr>
            <a:graphicFrameLocks noChangeAspect="1"/>
          </p:cNvGraphicFramePr>
          <p:nvPr/>
        </p:nvGraphicFramePr>
        <p:xfrm>
          <a:off x="6175375" y="304800"/>
          <a:ext cx="331788" cy="482600"/>
        </p:xfrm>
        <a:graphic>
          <a:graphicData uri="http://schemas.openxmlformats.org/presentationml/2006/ole">
            <mc:AlternateContent xmlns:mc="http://schemas.openxmlformats.org/markup-compatibility/2006">
              <mc:Choice xmlns:v="urn:schemas-microsoft-com:vml" Requires="v">
                <p:oleObj spid="_x0000_s21757" name="Equation" r:id="rId10" imgW="139639" imgH="203112" progId="Equation.3">
                  <p:embed/>
                </p:oleObj>
              </mc:Choice>
              <mc:Fallback>
                <p:oleObj name="Equation" r:id="rId10" imgW="139639" imgH="203112"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5375" y="304800"/>
                        <a:ext cx="3317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14"/>
          <p:cNvGraphicFramePr>
            <a:graphicFrameLocks noChangeAspect="1"/>
          </p:cNvGraphicFramePr>
          <p:nvPr/>
        </p:nvGraphicFramePr>
        <p:xfrm>
          <a:off x="7718425" y="304800"/>
          <a:ext cx="392113" cy="482600"/>
        </p:xfrm>
        <a:graphic>
          <a:graphicData uri="http://schemas.openxmlformats.org/presentationml/2006/ole">
            <mc:AlternateContent xmlns:mc="http://schemas.openxmlformats.org/markup-compatibility/2006">
              <mc:Choice xmlns:v="urn:schemas-microsoft-com:vml" Requires="v">
                <p:oleObj spid="_x0000_s21758" name="Equation" r:id="rId12" imgW="164957" imgH="203024" progId="Equation.3">
                  <p:embed/>
                </p:oleObj>
              </mc:Choice>
              <mc:Fallback>
                <p:oleObj name="Equation" r:id="rId12" imgW="164957" imgH="203024"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18425" y="304800"/>
                        <a:ext cx="3921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5"/>
          <p:cNvGraphicFramePr>
            <a:graphicFrameLocks noChangeAspect="1"/>
          </p:cNvGraphicFramePr>
          <p:nvPr/>
        </p:nvGraphicFramePr>
        <p:xfrm>
          <a:off x="7734300" y="2565400"/>
          <a:ext cx="452438" cy="482600"/>
        </p:xfrm>
        <a:graphic>
          <a:graphicData uri="http://schemas.openxmlformats.org/presentationml/2006/ole">
            <mc:AlternateContent xmlns:mc="http://schemas.openxmlformats.org/markup-compatibility/2006">
              <mc:Choice xmlns:v="urn:schemas-microsoft-com:vml" Requires="v">
                <p:oleObj spid="_x0000_s21759" name="Equation" r:id="rId14" imgW="190417" imgH="203112" progId="Equation.3">
                  <p:embed/>
                </p:oleObj>
              </mc:Choice>
              <mc:Fallback>
                <p:oleObj name="Equation" r:id="rId14" imgW="190417" imgH="203112"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34300" y="2565400"/>
                        <a:ext cx="4524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16"/>
          <p:cNvGraphicFramePr>
            <a:graphicFrameLocks noChangeAspect="1"/>
          </p:cNvGraphicFramePr>
          <p:nvPr>
            <p:extLst>
              <p:ext uri="{D42A27DB-BD31-4B8C-83A1-F6EECF244321}">
                <p14:modId xmlns:p14="http://schemas.microsoft.com/office/powerpoint/2010/main" val="491056921"/>
              </p:ext>
            </p:extLst>
          </p:nvPr>
        </p:nvGraphicFramePr>
        <p:xfrm>
          <a:off x="1131600" y="457200"/>
          <a:ext cx="3352800" cy="2464995"/>
        </p:xfrm>
        <a:graphic>
          <a:graphicData uri="http://schemas.openxmlformats.org/presentationml/2006/ole">
            <mc:AlternateContent xmlns:mc="http://schemas.openxmlformats.org/markup-compatibility/2006">
              <mc:Choice xmlns:v="urn:schemas-microsoft-com:vml" Requires="v">
                <p:oleObj spid="_x0000_s21760" name="Equation" r:id="rId16" imgW="1054100" imgH="774700" progId="Equation.3">
                  <p:embed/>
                </p:oleObj>
              </mc:Choice>
              <mc:Fallback>
                <p:oleObj name="Equation" r:id="rId16" imgW="1054100" imgH="7747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1600" y="457200"/>
                        <a:ext cx="3352800" cy="2464995"/>
                      </a:xfrm>
                      <a:prstGeom prst="rect">
                        <a:avLst/>
                      </a:prstGeom>
                      <a:noFill/>
                      <a:ln>
                        <a:noFill/>
                      </a:ln>
                      <a:effectLst/>
                    </p:spPr>
                  </p:pic>
                </p:oleObj>
              </mc:Fallback>
            </mc:AlternateContent>
          </a:graphicData>
        </a:graphic>
      </p:graphicFrame>
      <p:graphicFrame>
        <p:nvGraphicFramePr>
          <p:cNvPr id="21519" name="Object 18">
            <a:hlinkClick r:id="rId18" action="ppaction://hlinksldjump"/>
          </p:cNvPr>
          <p:cNvGraphicFramePr>
            <a:graphicFrameLocks noChangeAspect="1"/>
          </p:cNvGraphicFramePr>
          <p:nvPr>
            <p:extLst>
              <p:ext uri="{D42A27DB-BD31-4B8C-83A1-F6EECF244321}">
                <p14:modId xmlns:p14="http://schemas.microsoft.com/office/powerpoint/2010/main" val="2225087717"/>
              </p:ext>
            </p:extLst>
          </p:nvPr>
        </p:nvGraphicFramePr>
        <p:xfrm>
          <a:off x="1137907" y="3657600"/>
          <a:ext cx="6172200" cy="1436688"/>
        </p:xfrm>
        <a:graphic>
          <a:graphicData uri="http://schemas.openxmlformats.org/presentationml/2006/ole">
            <mc:AlternateContent xmlns:mc="http://schemas.openxmlformats.org/markup-compatibility/2006">
              <mc:Choice xmlns:v="urn:schemas-microsoft-com:vml" Requires="v">
                <p:oleObj spid="_x0000_s21761" name="公式" r:id="rId19" imgW="2184120" imgH="507960" progId="Equation.3">
                  <p:embed/>
                </p:oleObj>
              </mc:Choice>
              <mc:Fallback>
                <p:oleObj name="公式" r:id="rId19" imgW="2184120" imgH="507960" progId="Equation.3">
                  <p:embed/>
                  <p:pic>
                    <p:nvPicPr>
                      <p:cNvPr id="0" name="Object 18"/>
                      <p:cNvPicPr>
                        <a:picLocks noChangeAspect="1" noChangeArrowheads="1"/>
                      </p:cNvPicPr>
                      <p:nvPr/>
                    </p:nvPicPr>
                    <p:blipFill>
                      <a:blip r:embed="rId20"/>
                      <a:srcRect/>
                      <a:stretch>
                        <a:fillRect/>
                      </a:stretch>
                    </p:blipFill>
                    <p:spPr bwMode="auto">
                      <a:xfrm>
                        <a:off x="1137907" y="3657600"/>
                        <a:ext cx="6172200"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0" name="Object 19"/>
          <p:cNvGraphicFramePr>
            <a:graphicFrameLocks noChangeAspect="1"/>
          </p:cNvGraphicFramePr>
          <p:nvPr/>
        </p:nvGraphicFramePr>
        <p:xfrm>
          <a:off x="7010400" y="152400"/>
          <a:ext cx="292100" cy="292100"/>
        </p:xfrm>
        <a:graphic>
          <a:graphicData uri="http://schemas.openxmlformats.org/presentationml/2006/ole">
            <mc:AlternateContent xmlns:mc="http://schemas.openxmlformats.org/markup-compatibility/2006">
              <mc:Choice xmlns:v="urn:schemas-microsoft-com:vml" Requires="v">
                <p:oleObj spid="_x0000_s21762" name="Equation" r:id="rId21" imgW="126725" imgH="126725" progId="Equation.3">
                  <p:embed/>
                </p:oleObj>
              </mc:Choice>
              <mc:Fallback>
                <p:oleObj name="Equation" r:id="rId21" imgW="126725" imgH="126725"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10400" y="152400"/>
                        <a:ext cx="292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1" name="Object 20"/>
          <p:cNvGraphicFramePr>
            <a:graphicFrameLocks noChangeAspect="1"/>
          </p:cNvGraphicFramePr>
          <p:nvPr/>
        </p:nvGraphicFramePr>
        <p:xfrm>
          <a:off x="8763000" y="1600200"/>
          <a:ext cx="271463" cy="298450"/>
        </p:xfrm>
        <a:graphic>
          <a:graphicData uri="http://schemas.openxmlformats.org/presentationml/2006/ole">
            <mc:AlternateContent xmlns:mc="http://schemas.openxmlformats.org/markup-compatibility/2006">
              <mc:Choice xmlns:v="urn:schemas-microsoft-com:vml" Requires="v">
                <p:oleObj spid="_x0000_s21763" name="Equation" r:id="rId23" imgW="126835" imgH="139518" progId="Equation.3">
                  <p:embed/>
                </p:oleObj>
              </mc:Choice>
              <mc:Fallback>
                <p:oleObj name="Equation" r:id="rId23" imgW="126835" imgH="139518"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63000" y="1600200"/>
                        <a:ext cx="2714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2" name="Object 23"/>
          <p:cNvGraphicFramePr>
            <a:graphicFrameLocks noChangeAspect="1"/>
          </p:cNvGraphicFramePr>
          <p:nvPr>
            <p:extLst>
              <p:ext uri="{D42A27DB-BD31-4B8C-83A1-F6EECF244321}">
                <p14:modId xmlns:p14="http://schemas.microsoft.com/office/powerpoint/2010/main" val="447740124"/>
              </p:ext>
            </p:extLst>
          </p:nvPr>
        </p:nvGraphicFramePr>
        <p:xfrm>
          <a:off x="1210657" y="5377502"/>
          <a:ext cx="5221288" cy="657225"/>
        </p:xfrm>
        <a:graphic>
          <a:graphicData uri="http://schemas.openxmlformats.org/presentationml/2006/ole">
            <mc:AlternateContent xmlns:mc="http://schemas.openxmlformats.org/markup-compatibility/2006">
              <mc:Choice xmlns:v="urn:schemas-microsoft-com:vml" Requires="v">
                <p:oleObj spid="_x0000_s21764" name="公式" r:id="rId25" imgW="1917700" imgH="241300" progId="Equation.3">
                  <p:embed/>
                </p:oleObj>
              </mc:Choice>
              <mc:Fallback>
                <p:oleObj name="公式" r:id="rId25" imgW="1917700" imgH="24130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10657" y="5377502"/>
                        <a:ext cx="5221288"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304800" y="3132685"/>
            <a:ext cx="1811714" cy="369332"/>
          </a:xfrm>
          <a:prstGeom prst="rect">
            <a:avLst/>
          </a:prstGeom>
          <a:noFill/>
        </p:spPr>
        <p:txBody>
          <a:bodyPr wrap="none" rtlCol="0">
            <a:spAutoFit/>
          </a:bodyPr>
          <a:lstStyle/>
          <a:p>
            <a:r>
              <a:rPr lang="zh-CN" altLang="en-US" dirty="0" smtClean="0"/>
              <a:t>根据边值定理：</a:t>
            </a:r>
            <a:endParaRPr lang="zh-CN" altLang="en-US" dirty="0"/>
          </a:p>
        </p:txBody>
      </p:sp>
      <p:graphicFrame>
        <p:nvGraphicFramePr>
          <p:cNvPr id="20" name="Object 6"/>
          <p:cNvGraphicFramePr>
            <a:graphicFrameLocks noChangeAspect="1"/>
          </p:cNvGraphicFramePr>
          <p:nvPr>
            <p:extLst>
              <p:ext uri="{D42A27DB-BD31-4B8C-83A1-F6EECF244321}">
                <p14:modId xmlns:p14="http://schemas.microsoft.com/office/powerpoint/2010/main" val="2561469777"/>
              </p:ext>
            </p:extLst>
          </p:nvPr>
        </p:nvGraphicFramePr>
        <p:xfrm>
          <a:off x="7734300" y="4523580"/>
          <a:ext cx="1128713" cy="350838"/>
        </p:xfrm>
        <a:graphic>
          <a:graphicData uri="http://schemas.openxmlformats.org/presentationml/2006/ole">
            <mc:AlternateContent xmlns:mc="http://schemas.openxmlformats.org/markup-compatibility/2006">
              <mc:Choice xmlns:v="urn:schemas-microsoft-com:vml" Requires="v">
                <p:oleObj spid="_x0000_s21765" r:id="rId27" imgW="583693" imgH="177646" progId="Equation.3">
                  <p:embed/>
                </p:oleObj>
              </mc:Choice>
              <mc:Fallback>
                <p:oleObj r:id="rId27" imgW="583693" imgH="177646" progId="Equation.3">
                  <p:embed/>
                  <p:pic>
                    <p:nvPicPr>
                      <p:cNvPr id="15366" name="Object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34300" y="4523580"/>
                        <a:ext cx="1128713" cy="350838"/>
                      </a:xfrm>
                      <a:prstGeom prst="rect">
                        <a:avLst/>
                      </a:prstGeom>
                      <a:solidFill>
                        <a:srgbClr val="99FFCC"/>
                      </a:solidFill>
                      <a:ln w="9525">
                        <a:solidFill>
                          <a:srgbClr val="FF330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279D291-13A5-4D60-A528-79C290165132}" type="slidenum">
              <a:rPr lang="en-US" altLang="zh-CN" sz="800" b="0"/>
              <a:pPr>
                <a:spcBef>
                  <a:spcPct val="0"/>
                </a:spcBef>
                <a:buFontTx/>
                <a:buNone/>
              </a:pPr>
              <a:t>31</a:t>
            </a:fld>
            <a:endParaRPr lang="en-US" altLang="zh-CN" sz="800" b="0"/>
          </a:p>
        </p:txBody>
      </p:sp>
      <p:sp>
        <p:nvSpPr>
          <p:cNvPr id="23555" name="Line 2"/>
          <p:cNvSpPr>
            <a:spLocks noChangeShapeType="1"/>
          </p:cNvSpPr>
          <p:nvPr/>
        </p:nvSpPr>
        <p:spPr bwMode="auto">
          <a:xfrm>
            <a:off x="5641975" y="1905000"/>
            <a:ext cx="3429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6" name="Line 3"/>
          <p:cNvSpPr>
            <a:spLocks noChangeShapeType="1"/>
          </p:cNvSpPr>
          <p:nvPr/>
        </p:nvSpPr>
        <p:spPr bwMode="auto">
          <a:xfrm>
            <a:off x="6099175" y="609600"/>
            <a:ext cx="106680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557" name="Line 4"/>
          <p:cNvSpPr>
            <a:spLocks noChangeShapeType="1"/>
          </p:cNvSpPr>
          <p:nvPr/>
        </p:nvSpPr>
        <p:spPr bwMode="auto">
          <a:xfrm flipV="1">
            <a:off x="7165975" y="457200"/>
            <a:ext cx="0" cy="2743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5"/>
          <p:cNvSpPr>
            <a:spLocks noChangeShapeType="1"/>
          </p:cNvSpPr>
          <p:nvPr/>
        </p:nvSpPr>
        <p:spPr bwMode="auto">
          <a:xfrm>
            <a:off x="7162800" y="1905000"/>
            <a:ext cx="990600" cy="21336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559" name="Line 6"/>
          <p:cNvSpPr>
            <a:spLocks noChangeShapeType="1"/>
          </p:cNvSpPr>
          <p:nvPr/>
        </p:nvSpPr>
        <p:spPr bwMode="auto">
          <a:xfrm flipV="1">
            <a:off x="7165975" y="609600"/>
            <a:ext cx="990600" cy="1295400"/>
          </a:xfrm>
          <a:prstGeom prst="line">
            <a:avLst/>
          </a:prstGeom>
          <a:noFill/>
          <a:ln w="19050">
            <a:solidFill>
              <a:srgbClr val="7030A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60" name="Object 7"/>
          <p:cNvGraphicFramePr>
            <a:graphicFrameLocks noChangeAspect="1"/>
          </p:cNvGraphicFramePr>
          <p:nvPr/>
        </p:nvGraphicFramePr>
        <p:xfrm>
          <a:off x="6861175" y="1066800"/>
          <a:ext cx="280988" cy="393700"/>
        </p:xfrm>
        <a:graphic>
          <a:graphicData uri="http://schemas.openxmlformats.org/presentationml/2006/ole">
            <mc:AlternateContent xmlns:mc="http://schemas.openxmlformats.org/markup-compatibility/2006">
              <mc:Choice xmlns:v="urn:schemas-microsoft-com:vml" Requires="v">
                <p:oleObj spid="_x0000_s23771" name="Equation" r:id="rId4" imgW="126725" imgH="177415" progId="Equation.3">
                  <p:embed/>
                </p:oleObj>
              </mc:Choice>
              <mc:Fallback>
                <p:oleObj name="Equation" r:id="rId4" imgW="126725" imgH="17741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175" y="10668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8"/>
          <p:cNvGraphicFramePr>
            <a:graphicFrameLocks noChangeAspect="1"/>
          </p:cNvGraphicFramePr>
          <p:nvPr/>
        </p:nvGraphicFramePr>
        <p:xfrm>
          <a:off x="7162800" y="1066800"/>
          <a:ext cx="336550" cy="393700"/>
        </p:xfrm>
        <a:graphic>
          <a:graphicData uri="http://schemas.openxmlformats.org/presentationml/2006/ole">
            <mc:AlternateContent xmlns:mc="http://schemas.openxmlformats.org/markup-compatibility/2006">
              <mc:Choice xmlns:v="urn:schemas-microsoft-com:vml" Requires="v">
                <p:oleObj spid="_x0000_s23772" name="Equation" r:id="rId6" imgW="152202" imgH="177569" progId="Equation.3">
                  <p:embed/>
                </p:oleObj>
              </mc:Choice>
              <mc:Fallback>
                <p:oleObj name="Equation" r:id="rId6" imgW="152202" imgH="17756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1066800"/>
                        <a:ext cx="3365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9"/>
          <p:cNvGraphicFramePr>
            <a:graphicFrameLocks noChangeAspect="1"/>
          </p:cNvGraphicFramePr>
          <p:nvPr/>
        </p:nvGraphicFramePr>
        <p:xfrm>
          <a:off x="7138988" y="2425700"/>
          <a:ext cx="392112" cy="393700"/>
        </p:xfrm>
        <a:graphic>
          <a:graphicData uri="http://schemas.openxmlformats.org/presentationml/2006/ole">
            <mc:AlternateContent xmlns:mc="http://schemas.openxmlformats.org/markup-compatibility/2006">
              <mc:Choice xmlns:v="urn:schemas-microsoft-com:vml" Requires="v">
                <p:oleObj spid="_x0000_s23773" name="Equation" r:id="rId8" imgW="177492" imgH="177492" progId="Equation.3">
                  <p:embed/>
                </p:oleObj>
              </mc:Choice>
              <mc:Fallback>
                <p:oleObj name="Equation" r:id="rId8" imgW="177492" imgH="177492"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8988" y="2425700"/>
                        <a:ext cx="3921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10"/>
          <p:cNvGraphicFramePr>
            <a:graphicFrameLocks noChangeAspect="1"/>
          </p:cNvGraphicFramePr>
          <p:nvPr/>
        </p:nvGraphicFramePr>
        <p:xfrm>
          <a:off x="6175375" y="304800"/>
          <a:ext cx="331788" cy="482600"/>
        </p:xfrm>
        <a:graphic>
          <a:graphicData uri="http://schemas.openxmlformats.org/presentationml/2006/ole">
            <mc:AlternateContent xmlns:mc="http://schemas.openxmlformats.org/markup-compatibility/2006">
              <mc:Choice xmlns:v="urn:schemas-microsoft-com:vml" Requires="v">
                <p:oleObj spid="_x0000_s23774" name="Equation" r:id="rId10" imgW="139639" imgH="203112" progId="Equation.3">
                  <p:embed/>
                </p:oleObj>
              </mc:Choice>
              <mc:Fallback>
                <p:oleObj name="Equation" r:id="rId10" imgW="139639" imgH="203112"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5375" y="304800"/>
                        <a:ext cx="3317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4" name="Object 11"/>
          <p:cNvGraphicFramePr>
            <a:graphicFrameLocks noChangeAspect="1"/>
          </p:cNvGraphicFramePr>
          <p:nvPr/>
        </p:nvGraphicFramePr>
        <p:xfrm>
          <a:off x="7718425" y="304800"/>
          <a:ext cx="392113" cy="482600"/>
        </p:xfrm>
        <a:graphic>
          <a:graphicData uri="http://schemas.openxmlformats.org/presentationml/2006/ole">
            <mc:AlternateContent xmlns:mc="http://schemas.openxmlformats.org/markup-compatibility/2006">
              <mc:Choice xmlns:v="urn:schemas-microsoft-com:vml" Requires="v">
                <p:oleObj spid="_x0000_s23775" name="Equation" r:id="rId12" imgW="164957" imgH="203024" progId="Equation.3">
                  <p:embed/>
                </p:oleObj>
              </mc:Choice>
              <mc:Fallback>
                <p:oleObj name="Equation" r:id="rId12" imgW="164957" imgH="203024"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18425" y="304800"/>
                        <a:ext cx="3921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2"/>
          <p:cNvGraphicFramePr>
            <a:graphicFrameLocks noChangeAspect="1"/>
          </p:cNvGraphicFramePr>
          <p:nvPr/>
        </p:nvGraphicFramePr>
        <p:xfrm>
          <a:off x="7734300" y="2565400"/>
          <a:ext cx="452438" cy="482600"/>
        </p:xfrm>
        <a:graphic>
          <a:graphicData uri="http://schemas.openxmlformats.org/presentationml/2006/ole">
            <mc:AlternateContent xmlns:mc="http://schemas.openxmlformats.org/markup-compatibility/2006">
              <mc:Choice xmlns:v="urn:schemas-microsoft-com:vml" Requires="v">
                <p:oleObj spid="_x0000_s23776" name="Equation" r:id="rId14" imgW="190417" imgH="203112" progId="Equation.3">
                  <p:embed/>
                </p:oleObj>
              </mc:Choice>
              <mc:Fallback>
                <p:oleObj name="Equation" r:id="rId14" imgW="190417" imgH="20311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34300" y="2565400"/>
                        <a:ext cx="4524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5"/>
          <p:cNvGraphicFramePr>
            <a:graphicFrameLocks noChangeAspect="1"/>
          </p:cNvGraphicFramePr>
          <p:nvPr/>
        </p:nvGraphicFramePr>
        <p:xfrm>
          <a:off x="7010400" y="152400"/>
          <a:ext cx="292100" cy="292100"/>
        </p:xfrm>
        <a:graphic>
          <a:graphicData uri="http://schemas.openxmlformats.org/presentationml/2006/ole">
            <mc:AlternateContent xmlns:mc="http://schemas.openxmlformats.org/markup-compatibility/2006">
              <mc:Choice xmlns:v="urn:schemas-microsoft-com:vml" Requires="v">
                <p:oleObj spid="_x0000_s23777" name="Equation" r:id="rId16" imgW="126725" imgH="126725" progId="Equation.3">
                  <p:embed/>
                </p:oleObj>
              </mc:Choice>
              <mc:Fallback>
                <p:oleObj name="Equation" r:id="rId16" imgW="126725" imgH="126725"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152400"/>
                        <a:ext cx="292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6"/>
          <p:cNvGraphicFramePr>
            <a:graphicFrameLocks noChangeAspect="1"/>
          </p:cNvGraphicFramePr>
          <p:nvPr/>
        </p:nvGraphicFramePr>
        <p:xfrm>
          <a:off x="8763000" y="1600200"/>
          <a:ext cx="271463" cy="298450"/>
        </p:xfrm>
        <a:graphic>
          <a:graphicData uri="http://schemas.openxmlformats.org/presentationml/2006/ole">
            <mc:AlternateContent xmlns:mc="http://schemas.openxmlformats.org/markup-compatibility/2006">
              <mc:Choice xmlns:v="urn:schemas-microsoft-com:vml" Requires="v">
                <p:oleObj spid="_x0000_s23778" name="Equation" r:id="rId18" imgW="126835" imgH="139518" progId="Equation.3">
                  <p:embed/>
                </p:oleObj>
              </mc:Choice>
              <mc:Fallback>
                <p:oleObj name="Equation" r:id="rId18" imgW="126835" imgH="139518"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63000" y="1600200"/>
                        <a:ext cx="2714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9"/>
          <p:cNvGraphicFramePr>
            <a:graphicFrameLocks noChangeAspect="1"/>
          </p:cNvGraphicFramePr>
          <p:nvPr/>
        </p:nvGraphicFramePr>
        <p:xfrm>
          <a:off x="457200" y="1371600"/>
          <a:ext cx="5054600" cy="628650"/>
        </p:xfrm>
        <a:graphic>
          <a:graphicData uri="http://schemas.openxmlformats.org/presentationml/2006/ole">
            <mc:AlternateContent xmlns:mc="http://schemas.openxmlformats.org/markup-compatibility/2006">
              <mc:Choice xmlns:v="urn:schemas-microsoft-com:vml" Requires="v">
                <p:oleObj spid="_x0000_s23779" name="Equation" r:id="rId20" imgW="1943100" imgH="241300" progId="Equation.3">
                  <p:embed/>
                </p:oleObj>
              </mc:Choice>
              <mc:Fallback>
                <p:oleObj name="Equation" r:id="rId20" imgW="1943100" imgH="241300"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 y="1371600"/>
                        <a:ext cx="5054600" cy="62865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20"/>
          <p:cNvGraphicFramePr>
            <a:graphicFrameLocks noChangeAspect="1"/>
          </p:cNvGraphicFramePr>
          <p:nvPr>
            <p:extLst>
              <p:ext uri="{D42A27DB-BD31-4B8C-83A1-F6EECF244321}">
                <p14:modId xmlns:p14="http://schemas.microsoft.com/office/powerpoint/2010/main" val="188457075"/>
              </p:ext>
            </p:extLst>
          </p:nvPr>
        </p:nvGraphicFramePr>
        <p:xfrm>
          <a:off x="984250" y="3200400"/>
          <a:ext cx="4889500" cy="2944812"/>
        </p:xfrm>
        <a:graphic>
          <a:graphicData uri="http://schemas.openxmlformats.org/presentationml/2006/ole">
            <mc:AlternateContent xmlns:mc="http://schemas.openxmlformats.org/markup-compatibility/2006">
              <mc:Choice xmlns:v="urn:schemas-microsoft-com:vml" Requires="v">
                <p:oleObj spid="_x0000_s23780" name="公式" r:id="rId22" imgW="1879600" imgH="1130300" progId="Equation.3">
                  <p:embed/>
                </p:oleObj>
              </mc:Choice>
              <mc:Fallback>
                <p:oleObj name="公式" r:id="rId22" imgW="1879600" imgH="1130300" progId="Equation.3">
                  <p:embed/>
                  <p:pic>
                    <p:nvPicPr>
                      <p:cNvPr id="0"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84250" y="3200400"/>
                        <a:ext cx="4889500" cy="294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0" name="Rectangle 21"/>
          <p:cNvSpPr>
            <a:spLocks noChangeArrowheads="1"/>
          </p:cNvSpPr>
          <p:nvPr/>
        </p:nvSpPr>
        <p:spPr bwMode="auto">
          <a:xfrm>
            <a:off x="990600" y="4953000"/>
            <a:ext cx="4876800"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F7E6355-52E4-4560-8CA8-13B8AF7A347B}" type="slidenum">
              <a:rPr lang="en-US" altLang="zh-CN" sz="800" b="0"/>
              <a:pPr>
                <a:spcBef>
                  <a:spcPct val="0"/>
                </a:spcBef>
                <a:buFontTx/>
                <a:buNone/>
              </a:pPr>
              <a:t>32</a:t>
            </a:fld>
            <a:endParaRPr lang="en-US" altLang="zh-CN" sz="800" b="0"/>
          </a:p>
        </p:txBody>
      </p:sp>
      <p:sp>
        <p:nvSpPr>
          <p:cNvPr id="24579" name="Rectangle 2"/>
          <p:cNvSpPr>
            <a:spLocks noGrp="1" noChangeArrowheads="1"/>
          </p:cNvSpPr>
          <p:nvPr>
            <p:ph type="title"/>
          </p:nvPr>
        </p:nvSpPr>
        <p:spPr>
          <a:xfrm>
            <a:off x="381000" y="1600200"/>
            <a:ext cx="8229600" cy="990600"/>
          </a:xfrm>
        </p:spPr>
        <p:txBody>
          <a:bodyPr/>
          <a:lstStyle/>
          <a:p>
            <a:pPr eaLnBrk="1" hangingPunct="1"/>
            <a:r>
              <a:rPr lang="zh-CN" altLang="en-US" smtClean="0">
                <a:solidFill>
                  <a:srgbClr val="792B25"/>
                </a:solidFill>
              </a:rPr>
              <a:t>振幅关系、菲涅耳公式</a:t>
            </a:r>
          </a:p>
        </p:txBody>
      </p:sp>
      <p:sp>
        <p:nvSpPr>
          <p:cNvPr id="24580" name="Text Box 3"/>
          <p:cNvSpPr txBox="1">
            <a:spLocks noChangeArrowheads="1"/>
          </p:cNvSpPr>
          <p:nvPr/>
        </p:nvSpPr>
        <p:spPr bwMode="auto">
          <a:xfrm>
            <a:off x="2286000" y="3429000"/>
            <a:ext cx="43116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两种偏振：</a:t>
            </a:r>
          </a:p>
          <a:p>
            <a:pPr eaLnBrk="1" hangingPunct="1">
              <a:spcBef>
                <a:spcPct val="0"/>
              </a:spcBef>
              <a:buFontTx/>
              <a:buNone/>
            </a:pPr>
            <a:r>
              <a:rPr lang="zh-CN" altLang="en-US" sz="2800" dirty="0"/>
              <a:t>（</a:t>
            </a:r>
            <a:r>
              <a:rPr lang="en-US" altLang="zh-CN" sz="2800" dirty="0"/>
              <a:t>1</a:t>
            </a:r>
            <a:r>
              <a:rPr lang="zh-CN" altLang="en-US" sz="2800" dirty="0"/>
              <a:t>）电场</a:t>
            </a:r>
            <a:r>
              <a:rPr lang="zh-CN" altLang="en-US" sz="2800" dirty="0">
                <a:solidFill>
                  <a:srgbClr val="0033CC"/>
                </a:solidFill>
              </a:rPr>
              <a:t>垂直</a:t>
            </a:r>
            <a:r>
              <a:rPr lang="zh-CN" altLang="en-US" sz="2800" dirty="0"/>
              <a:t>于入射面；</a:t>
            </a:r>
          </a:p>
          <a:p>
            <a:pPr eaLnBrk="1" hangingPunct="1">
              <a:spcBef>
                <a:spcPct val="0"/>
              </a:spcBef>
              <a:buFontTx/>
              <a:buNone/>
            </a:pPr>
            <a:r>
              <a:rPr lang="zh-CN" altLang="en-US" sz="2800" dirty="0"/>
              <a:t>（</a:t>
            </a:r>
            <a:r>
              <a:rPr lang="en-US" altLang="zh-CN" sz="2800" dirty="0"/>
              <a:t>2</a:t>
            </a:r>
            <a:r>
              <a:rPr lang="zh-CN" altLang="en-US" sz="2800" dirty="0"/>
              <a:t>）电场</a:t>
            </a:r>
            <a:r>
              <a:rPr lang="zh-CN" altLang="en-US" sz="2800" dirty="0">
                <a:solidFill>
                  <a:srgbClr val="0033CC"/>
                </a:solidFill>
              </a:rPr>
              <a:t>平行</a:t>
            </a:r>
            <a:r>
              <a:rPr lang="zh-CN" altLang="en-US" sz="2800" dirty="0"/>
              <a:t>于入射面。</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5E8E304-172C-4717-AECE-CE4288CA2ED7}" type="slidenum">
              <a:rPr lang="en-US" altLang="zh-CN" sz="800" b="0"/>
              <a:pPr>
                <a:spcBef>
                  <a:spcPct val="0"/>
                </a:spcBef>
                <a:buFontTx/>
                <a:buNone/>
              </a:pPr>
              <a:t>33</a:t>
            </a:fld>
            <a:endParaRPr lang="en-US" altLang="zh-CN" sz="800" b="0"/>
          </a:p>
        </p:txBody>
      </p:sp>
      <p:sp>
        <p:nvSpPr>
          <p:cNvPr id="25604" name="Rectangle 4"/>
          <p:cNvSpPr>
            <a:spLocks noGrp="1" noChangeArrowheads="1"/>
          </p:cNvSpPr>
          <p:nvPr>
            <p:ph type="title"/>
          </p:nvPr>
        </p:nvSpPr>
        <p:spPr>
          <a:xfrm>
            <a:off x="76200" y="76200"/>
            <a:ext cx="6096000" cy="990600"/>
          </a:xfrm>
        </p:spPr>
        <p:txBody>
          <a:bodyPr/>
          <a:lstStyle/>
          <a:p>
            <a:pPr eaLnBrk="1" hangingPunct="1"/>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）电场</a:t>
            </a:r>
            <a:r>
              <a:rPr lang="zh-CN" altLang="en-US" dirty="0" smtClean="0">
                <a:solidFill>
                  <a:srgbClr val="0033CC"/>
                </a:solidFill>
              </a:rPr>
              <a:t>垂直</a:t>
            </a:r>
            <a:r>
              <a:rPr lang="zh-CN" altLang="en-US" dirty="0" smtClean="0">
                <a:solidFill>
                  <a:schemeClr val="tx1"/>
                </a:solidFill>
              </a:rPr>
              <a:t>于入射面</a:t>
            </a:r>
          </a:p>
        </p:txBody>
      </p:sp>
      <p:graphicFrame>
        <p:nvGraphicFramePr>
          <p:cNvPr id="25605" name="Object 5"/>
          <p:cNvGraphicFramePr>
            <a:graphicFrameLocks noChangeAspect="1"/>
          </p:cNvGraphicFramePr>
          <p:nvPr>
            <p:extLst>
              <p:ext uri="{D42A27DB-BD31-4B8C-83A1-F6EECF244321}">
                <p14:modId xmlns:p14="http://schemas.microsoft.com/office/powerpoint/2010/main" val="253855118"/>
              </p:ext>
            </p:extLst>
          </p:nvPr>
        </p:nvGraphicFramePr>
        <p:xfrm>
          <a:off x="25400" y="2319248"/>
          <a:ext cx="9144000" cy="1892300"/>
        </p:xfrm>
        <a:graphic>
          <a:graphicData uri="http://schemas.openxmlformats.org/presentationml/2006/ole">
            <mc:AlternateContent xmlns:mc="http://schemas.openxmlformats.org/markup-compatibility/2006">
              <mc:Choice xmlns:v="urn:schemas-microsoft-com:vml" Requires="v">
                <p:oleObj spid="_x0000_s25687" name="公式" r:id="rId4" imgW="4546600" imgH="939800" progId="Equation.3">
                  <p:embed/>
                </p:oleObj>
              </mc:Choice>
              <mc:Fallback>
                <p:oleObj name="公式" r:id="rId4" imgW="4546600" imgH="939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 y="2319248"/>
                        <a:ext cx="9144000" cy="189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1878303375"/>
              </p:ext>
            </p:extLst>
          </p:nvPr>
        </p:nvGraphicFramePr>
        <p:xfrm>
          <a:off x="0" y="4181349"/>
          <a:ext cx="5232400" cy="1993900"/>
        </p:xfrm>
        <a:graphic>
          <a:graphicData uri="http://schemas.openxmlformats.org/presentationml/2006/ole">
            <mc:AlternateContent xmlns:mc="http://schemas.openxmlformats.org/markup-compatibility/2006">
              <mc:Choice xmlns:v="urn:schemas-microsoft-com:vml" Requires="v">
                <p:oleObj spid="_x0000_s25688" name="公式" r:id="rId6" imgW="2667000" imgH="1016000" progId="Equation.3">
                  <p:embed/>
                </p:oleObj>
              </mc:Choice>
              <mc:Fallback>
                <p:oleObj name="公式" r:id="rId6" imgW="2667000" imgH="1016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181349"/>
                        <a:ext cx="52324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2375" name="Object 7"/>
          <p:cNvGraphicFramePr>
            <a:graphicFrameLocks noChangeAspect="1"/>
          </p:cNvGraphicFramePr>
          <p:nvPr>
            <p:extLst>
              <p:ext uri="{D42A27DB-BD31-4B8C-83A1-F6EECF244321}">
                <p14:modId xmlns:p14="http://schemas.microsoft.com/office/powerpoint/2010/main" val="2552436874"/>
              </p:ext>
            </p:extLst>
          </p:nvPr>
        </p:nvGraphicFramePr>
        <p:xfrm>
          <a:off x="5511800" y="4565221"/>
          <a:ext cx="3352800" cy="811213"/>
        </p:xfrm>
        <a:graphic>
          <a:graphicData uri="http://schemas.openxmlformats.org/presentationml/2006/ole">
            <mc:AlternateContent xmlns:mc="http://schemas.openxmlformats.org/markup-compatibility/2006">
              <mc:Choice xmlns:v="urn:schemas-microsoft-com:vml" Requires="v">
                <p:oleObj spid="_x0000_s25689" name="公式" r:id="rId8" imgW="1625600" imgH="393700" progId="Equation.3">
                  <p:embed/>
                </p:oleObj>
              </mc:Choice>
              <mc:Fallback>
                <p:oleObj name="公式" r:id="rId8" imgW="1625600" imgH="3937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1800" y="4565221"/>
                        <a:ext cx="335280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2378" name="Text Box 10"/>
          <p:cNvSpPr txBox="1">
            <a:spLocks noChangeArrowheads="1"/>
          </p:cNvSpPr>
          <p:nvPr/>
        </p:nvSpPr>
        <p:spPr bwMode="auto">
          <a:xfrm>
            <a:off x="6641652" y="5601228"/>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006600"/>
                </a:solidFill>
              </a:rPr>
              <a:t>半波损失</a:t>
            </a:r>
          </a:p>
        </p:txBody>
      </p:sp>
      <p:sp>
        <p:nvSpPr>
          <p:cNvPr id="2" name="矩形 1"/>
          <p:cNvSpPr/>
          <p:nvPr/>
        </p:nvSpPr>
        <p:spPr>
          <a:xfrm>
            <a:off x="112510" y="1295400"/>
            <a:ext cx="5943344" cy="369332"/>
          </a:xfrm>
          <a:prstGeom prst="rect">
            <a:avLst/>
          </a:prstGeom>
        </p:spPr>
        <p:txBody>
          <a:bodyPr wrap="square">
            <a:spAutoFit/>
          </a:bodyPr>
          <a:lstStyle/>
          <a:p>
            <a:r>
              <a:rPr lang="en-US" altLang="zh-CN" b="0" dirty="0">
                <a:solidFill>
                  <a:srgbClr val="000080"/>
                </a:solidFill>
                <a:latin typeface="LCMSS8"/>
              </a:rPr>
              <a:t>s</a:t>
            </a:r>
            <a:r>
              <a:rPr lang="zh-CN" altLang="en-US" b="0" dirty="0">
                <a:solidFill>
                  <a:srgbClr val="000080"/>
                </a:solidFill>
                <a:latin typeface="KaiTi_GB2312" panose="02010609030101010101" pitchFamily="49" charset="-122"/>
                <a:ea typeface="KaiTi_GB2312" panose="02010609030101010101" pitchFamily="49" charset="-122"/>
              </a:rPr>
              <a:t>偏振：</a:t>
            </a:r>
            <a:r>
              <a:rPr lang="en-US" altLang="zh-CN" b="0" i="1" dirty="0">
                <a:solidFill>
                  <a:srgbClr val="006600"/>
                </a:solidFill>
                <a:latin typeface="CMMIB7"/>
                <a:ea typeface="KaiTi_GB2312" panose="02010609030101010101" pitchFamily="49" charset="-122"/>
              </a:rPr>
              <a:t>E</a:t>
            </a:r>
            <a:r>
              <a:rPr lang="zh-CN" altLang="en-US" b="0" dirty="0">
                <a:solidFill>
                  <a:srgbClr val="008000"/>
                </a:solidFill>
                <a:latin typeface="黑体" panose="02010609060101010101" pitchFamily="49" charset="-122"/>
                <a:ea typeface="黑体" panose="02010609060101010101" pitchFamily="49" charset="-122"/>
              </a:rPr>
              <a:t>垂直</a:t>
            </a:r>
            <a:r>
              <a:rPr lang="zh-CN" altLang="en-US" b="0" dirty="0">
                <a:solidFill>
                  <a:srgbClr val="000080"/>
                </a:solidFill>
                <a:latin typeface="KaiTi_GB2312" panose="02010609030101010101" pitchFamily="49" charset="-122"/>
                <a:ea typeface="KaiTi_GB2312" panose="02010609030101010101" pitchFamily="49" charset="-122"/>
              </a:rPr>
              <a:t>于</a:t>
            </a:r>
            <a:r>
              <a:rPr lang="zh-CN" altLang="en-US" u="sng" dirty="0">
                <a:solidFill>
                  <a:srgbClr val="000080"/>
                </a:solidFill>
                <a:latin typeface="KaiTi_GB2312" panose="02010609030101010101" pitchFamily="49" charset="-122"/>
                <a:ea typeface="KaiTi_GB2312" panose="02010609030101010101" pitchFamily="49" charset="-122"/>
              </a:rPr>
              <a:t>入射面</a:t>
            </a:r>
            <a:r>
              <a:rPr lang="zh-CN" altLang="en-US" b="0" dirty="0">
                <a:solidFill>
                  <a:srgbClr val="000080"/>
                </a:solidFill>
                <a:latin typeface="KaiTi_GB2312" panose="02010609030101010101" pitchFamily="49" charset="-122"/>
                <a:ea typeface="KaiTi_GB2312" panose="02010609030101010101" pitchFamily="49" charset="-122"/>
              </a:rPr>
              <a:t>，电场</a:t>
            </a:r>
            <a:r>
              <a:rPr lang="zh-CN" altLang="en-US" b="0" dirty="0">
                <a:solidFill>
                  <a:srgbClr val="008000"/>
                </a:solidFill>
                <a:latin typeface="黑体" panose="02010609060101010101" pitchFamily="49" charset="-122"/>
                <a:ea typeface="黑体" panose="02010609060101010101" pitchFamily="49" charset="-122"/>
              </a:rPr>
              <a:t>没有</a:t>
            </a:r>
            <a:r>
              <a:rPr lang="zh-CN" altLang="en-US" b="0" dirty="0">
                <a:solidFill>
                  <a:srgbClr val="000080"/>
                </a:solidFill>
                <a:latin typeface="KaiTi_GB2312" panose="02010609030101010101" pitchFamily="49" charset="-122"/>
                <a:ea typeface="KaiTi_GB2312" panose="02010609030101010101" pitchFamily="49" charset="-122"/>
              </a:rPr>
              <a:t>垂直于</a:t>
            </a:r>
            <a:r>
              <a:rPr lang="zh-CN" altLang="en-US" u="sng" dirty="0">
                <a:solidFill>
                  <a:srgbClr val="000080"/>
                </a:solidFill>
                <a:latin typeface="KaiTi_GB2312" panose="02010609030101010101" pitchFamily="49" charset="-122"/>
                <a:ea typeface="KaiTi_GB2312" panose="02010609030101010101" pitchFamily="49" charset="-122"/>
              </a:rPr>
              <a:t>分界面</a:t>
            </a:r>
            <a:r>
              <a:rPr lang="zh-CN" altLang="en-US" b="0" dirty="0">
                <a:solidFill>
                  <a:srgbClr val="000080"/>
                </a:solidFill>
                <a:latin typeface="KaiTi_GB2312" panose="02010609030101010101" pitchFamily="49" charset="-122"/>
                <a:ea typeface="KaiTi_GB2312" panose="02010609030101010101" pitchFamily="49" charset="-122"/>
              </a:rPr>
              <a:t>的分量；</a:t>
            </a:r>
            <a:endParaRPr lang="zh-CN" altLang="en-US" dirty="0"/>
          </a:p>
        </p:txBody>
      </p:sp>
      <p:sp>
        <p:nvSpPr>
          <p:cNvPr id="13" name="矩形 12"/>
          <p:cNvSpPr/>
          <p:nvPr/>
        </p:nvSpPr>
        <p:spPr>
          <a:xfrm>
            <a:off x="112510" y="1752896"/>
            <a:ext cx="5334000" cy="369332"/>
          </a:xfrm>
          <a:prstGeom prst="rect">
            <a:avLst/>
          </a:prstGeom>
        </p:spPr>
        <p:txBody>
          <a:bodyPr wrap="square">
            <a:spAutoFit/>
          </a:bodyPr>
          <a:lstStyle/>
          <a:p>
            <a:r>
              <a:rPr lang="zh-CN" altLang="en-US" b="0" dirty="0">
                <a:solidFill>
                  <a:srgbClr val="000080"/>
                </a:solidFill>
                <a:latin typeface="KaiTi_GB2312" panose="02010609030101010101" pitchFamily="49" charset="-122"/>
                <a:ea typeface="KaiTi_GB2312" panose="02010609030101010101" pitchFamily="49" charset="-122"/>
              </a:rPr>
              <a:t>若入射波是</a:t>
            </a:r>
            <a:r>
              <a:rPr lang="en-US" altLang="zh-CN" b="0" dirty="0">
                <a:solidFill>
                  <a:srgbClr val="000080"/>
                </a:solidFill>
                <a:latin typeface="LCMSS8"/>
                <a:ea typeface="KaiTi_GB2312" panose="02010609030101010101" pitchFamily="49" charset="-122"/>
              </a:rPr>
              <a:t>s</a:t>
            </a:r>
            <a:r>
              <a:rPr lang="zh-CN" altLang="en-US" b="0" dirty="0">
                <a:solidFill>
                  <a:srgbClr val="000080"/>
                </a:solidFill>
                <a:latin typeface="KaiTi_GB2312" panose="02010609030101010101" pitchFamily="49" charset="-122"/>
                <a:ea typeface="KaiTi_GB2312" panose="02010609030101010101" pitchFamily="49" charset="-122"/>
              </a:rPr>
              <a:t>偏振，则反射、折射波也是</a:t>
            </a:r>
            <a:r>
              <a:rPr lang="en-US" altLang="zh-CN" b="0" dirty="0">
                <a:solidFill>
                  <a:srgbClr val="000080"/>
                </a:solidFill>
                <a:latin typeface="LCMSS8"/>
                <a:ea typeface="KaiTi_GB2312" panose="02010609030101010101" pitchFamily="49" charset="-122"/>
              </a:rPr>
              <a:t>s</a:t>
            </a:r>
            <a:r>
              <a:rPr lang="zh-CN" altLang="en-US" b="0" dirty="0">
                <a:solidFill>
                  <a:srgbClr val="000080"/>
                </a:solidFill>
                <a:latin typeface="KaiTi_GB2312" panose="02010609030101010101" pitchFamily="49" charset="-122"/>
                <a:ea typeface="KaiTi_GB2312" panose="02010609030101010101" pitchFamily="49" charset="-122"/>
              </a:rPr>
              <a:t>偏振；</a:t>
            </a:r>
            <a:endParaRPr lang="zh-CN" altLang="en-US" dirty="0"/>
          </a:p>
        </p:txBody>
      </p:sp>
      <p:pic>
        <p:nvPicPr>
          <p:cNvPr id="14" name="图片 13"/>
          <p:cNvPicPr>
            <a:picLocks noChangeAspect="1"/>
          </p:cNvPicPr>
          <p:nvPr/>
        </p:nvPicPr>
        <p:blipFill>
          <a:blip r:embed="rId10"/>
          <a:stretch>
            <a:fillRect/>
          </a:stretch>
        </p:blipFill>
        <p:spPr>
          <a:xfrm>
            <a:off x="6450705" y="184717"/>
            <a:ext cx="2693295" cy="2970893"/>
          </a:xfrm>
          <a:prstGeom prst="rect">
            <a:avLst/>
          </a:prstGeom>
        </p:spPr>
      </p:pic>
      <p:sp>
        <p:nvSpPr>
          <p:cNvPr id="3" name="矩形 2"/>
          <p:cNvSpPr/>
          <p:nvPr/>
        </p:nvSpPr>
        <p:spPr>
          <a:xfrm>
            <a:off x="137910" y="6145049"/>
            <a:ext cx="8204200" cy="646331"/>
          </a:xfrm>
          <a:prstGeom prst="rect">
            <a:avLst/>
          </a:prstGeom>
        </p:spPr>
        <p:txBody>
          <a:bodyPr wrap="square">
            <a:spAutoFit/>
          </a:bodyPr>
          <a:lstStyle/>
          <a:p>
            <a:r>
              <a:rPr lang="zh-CN" altLang="en-US" dirty="0"/>
              <a:t>波从波疏介质射向波密介质时反射过程中，反射波在离开反射点时的振动方向相对于入射波到达入射点时的振动相差半个周期，这种现象叫做半波损失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82375"/>
                                        </p:tgtEl>
                                        <p:attrNameLst>
                                          <p:attrName>style.visibility</p:attrName>
                                        </p:attrNameLst>
                                      </p:cBhvr>
                                      <p:to>
                                        <p:strVal val="visible"/>
                                      </p:to>
                                    </p:set>
                                    <p:animEffect transition="in" filter="wipe(left)">
                                      <p:cBhvr>
                                        <p:cTn id="11" dur="500"/>
                                        <p:tgtEl>
                                          <p:spTgt spid="10823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1082378"/>
                                        </p:tgtEl>
                                        <p:attrNameLst>
                                          <p:attrName>style.visibility</p:attrName>
                                        </p:attrNameLst>
                                      </p:cBhvr>
                                      <p:to>
                                        <p:strVal val="visible"/>
                                      </p:to>
                                    </p:set>
                                    <p:animEffect transition="in" filter="fade">
                                      <p:cBhvr>
                                        <p:cTn id="16" dur="1000"/>
                                        <p:tgtEl>
                                          <p:spTgt spid="1082378"/>
                                        </p:tgtEl>
                                      </p:cBhvr>
                                    </p:animEffect>
                                    <p:anim calcmode="lin" valueType="num">
                                      <p:cBhvr>
                                        <p:cTn id="17" dur="1000" fill="hold"/>
                                        <p:tgtEl>
                                          <p:spTgt spid="1082378"/>
                                        </p:tgtEl>
                                        <p:attrNameLst>
                                          <p:attrName>ppt_x</p:attrName>
                                        </p:attrNameLst>
                                      </p:cBhvr>
                                      <p:tavLst>
                                        <p:tav tm="0">
                                          <p:val>
                                            <p:strVal val="#ppt_x"/>
                                          </p:val>
                                        </p:tav>
                                        <p:tav tm="100000">
                                          <p:val>
                                            <p:strVal val="#ppt_x"/>
                                          </p:val>
                                        </p:tav>
                                      </p:tavLst>
                                    </p:anim>
                                    <p:anim calcmode="lin" valueType="num">
                                      <p:cBhvr>
                                        <p:cTn id="18" dur="1000" fill="hold"/>
                                        <p:tgtEl>
                                          <p:spTgt spid="1082378"/>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8"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C6B0911-20FD-4C3C-8407-1881806E4564}" type="slidenum">
              <a:rPr lang="en-US" altLang="zh-CN" sz="800" b="0"/>
              <a:pPr>
                <a:spcBef>
                  <a:spcPct val="0"/>
                </a:spcBef>
                <a:buFontTx/>
                <a:buNone/>
              </a:pPr>
              <a:t>34</a:t>
            </a:fld>
            <a:endParaRPr lang="en-US" altLang="zh-CN" sz="800" b="0"/>
          </a:p>
        </p:txBody>
      </p:sp>
      <p:sp>
        <p:nvSpPr>
          <p:cNvPr id="27652" name="Rectangle 3"/>
          <p:cNvSpPr>
            <a:spLocks noGrp="1" noChangeArrowheads="1"/>
          </p:cNvSpPr>
          <p:nvPr>
            <p:ph type="title"/>
          </p:nvPr>
        </p:nvSpPr>
        <p:spPr>
          <a:xfrm>
            <a:off x="152400" y="38100"/>
            <a:ext cx="5562600" cy="800100"/>
          </a:xfrm>
        </p:spPr>
        <p:txBody>
          <a:bodyPr/>
          <a:lstStyle/>
          <a:p>
            <a:pPr eaLnBrk="1" hangingPunct="1"/>
            <a:r>
              <a:rPr lang="zh-CN" altLang="en-US" sz="3200" dirty="0" smtClean="0">
                <a:solidFill>
                  <a:schemeClr val="tx1"/>
                </a:solidFill>
              </a:rPr>
              <a:t>（</a:t>
            </a:r>
            <a:r>
              <a:rPr lang="en-US" altLang="zh-CN" sz="3200" dirty="0" smtClean="0">
                <a:solidFill>
                  <a:schemeClr val="tx1"/>
                </a:solidFill>
              </a:rPr>
              <a:t>2</a:t>
            </a:r>
            <a:r>
              <a:rPr lang="zh-CN" altLang="en-US" sz="3200" dirty="0" smtClean="0">
                <a:solidFill>
                  <a:schemeClr val="tx1"/>
                </a:solidFill>
              </a:rPr>
              <a:t>）电场</a:t>
            </a:r>
            <a:r>
              <a:rPr lang="zh-CN" altLang="en-US" sz="3200" dirty="0" smtClean="0">
                <a:solidFill>
                  <a:srgbClr val="0033CC"/>
                </a:solidFill>
              </a:rPr>
              <a:t>平行</a:t>
            </a:r>
            <a:r>
              <a:rPr lang="zh-CN" altLang="en-US" sz="3200" dirty="0" smtClean="0">
                <a:solidFill>
                  <a:schemeClr val="tx1"/>
                </a:solidFill>
              </a:rPr>
              <a:t>于入射面</a:t>
            </a:r>
          </a:p>
        </p:txBody>
      </p:sp>
      <p:graphicFrame>
        <p:nvGraphicFramePr>
          <p:cNvPr id="27653" name="Object 4"/>
          <p:cNvGraphicFramePr>
            <a:graphicFrameLocks noChangeAspect="1"/>
          </p:cNvGraphicFramePr>
          <p:nvPr>
            <p:extLst>
              <p:ext uri="{D42A27DB-BD31-4B8C-83A1-F6EECF244321}">
                <p14:modId xmlns:p14="http://schemas.microsoft.com/office/powerpoint/2010/main" val="4270932042"/>
              </p:ext>
            </p:extLst>
          </p:nvPr>
        </p:nvGraphicFramePr>
        <p:xfrm>
          <a:off x="161867" y="2066350"/>
          <a:ext cx="5797550" cy="1892300"/>
        </p:xfrm>
        <a:graphic>
          <a:graphicData uri="http://schemas.openxmlformats.org/presentationml/2006/ole">
            <mc:AlternateContent xmlns:mc="http://schemas.openxmlformats.org/markup-compatibility/2006">
              <mc:Choice xmlns:v="urn:schemas-microsoft-com:vml" Requires="v">
                <p:oleObj spid="_x0000_s27729" name="公式" r:id="rId3" imgW="2882900" imgH="939800" progId="Equation.3">
                  <p:embed/>
                </p:oleObj>
              </mc:Choice>
              <mc:Fallback>
                <p:oleObj name="公式" r:id="rId3" imgW="28829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67" y="2066350"/>
                        <a:ext cx="5797550" cy="189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p:cNvGraphicFramePr>
            <a:graphicFrameLocks noChangeAspect="1"/>
          </p:cNvGraphicFramePr>
          <p:nvPr>
            <p:extLst>
              <p:ext uri="{D42A27DB-BD31-4B8C-83A1-F6EECF244321}">
                <p14:modId xmlns:p14="http://schemas.microsoft.com/office/powerpoint/2010/main" val="2977391550"/>
              </p:ext>
            </p:extLst>
          </p:nvPr>
        </p:nvGraphicFramePr>
        <p:xfrm>
          <a:off x="304800" y="4191000"/>
          <a:ext cx="3438525" cy="1695450"/>
        </p:xfrm>
        <a:graphic>
          <a:graphicData uri="http://schemas.openxmlformats.org/presentationml/2006/ole">
            <mc:AlternateContent xmlns:mc="http://schemas.openxmlformats.org/markup-compatibility/2006">
              <mc:Choice xmlns:v="urn:schemas-microsoft-com:vml" Requires="v">
                <p:oleObj spid="_x0000_s27730" name="公式" r:id="rId5" imgW="1752600" imgH="863600" progId="Equation.3">
                  <p:embed/>
                </p:oleObj>
              </mc:Choice>
              <mc:Fallback>
                <p:oleObj name="公式" r:id="rId5" imgW="1752600" imgH="863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191000"/>
                        <a:ext cx="3438525"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46" name="Object 6"/>
          <p:cNvGraphicFramePr>
            <a:graphicFrameLocks noChangeAspect="1"/>
          </p:cNvGraphicFramePr>
          <p:nvPr>
            <p:extLst>
              <p:ext uri="{D42A27DB-BD31-4B8C-83A1-F6EECF244321}">
                <p14:modId xmlns:p14="http://schemas.microsoft.com/office/powerpoint/2010/main" val="1293073959"/>
              </p:ext>
            </p:extLst>
          </p:nvPr>
        </p:nvGraphicFramePr>
        <p:xfrm>
          <a:off x="4495800" y="4343400"/>
          <a:ext cx="2698750" cy="419100"/>
        </p:xfrm>
        <a:graphic>
          <a:graphicData uri="http://schemas.openxmlformats.org/presentationml/2006/ole">
            <mc:AlternateContent xmlns:mc="http://schemas.openxmlformats.org/markup-compatibility/2006">
              <mc:Choice xmlns:v="urn:schemas-microsoft-com:vml" Requires="v">
                <p:oleObj spid="_x0000_s27731" name="公式" r:id="rId7" imgW="1307532" imgH="203112" progId="Equation.3">
                  <p:embed/>
                </p:oleObj>
              </mc:Choice>
              <mc:Fallback>
                <p:oleObj name="公式" r:id="rId7" imgW="1307532"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4343400"/>
                        <a:ext cx="26987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447" name="Text Box 7"/>
          <p:cNvSpPr txBox="1">
            <a:spLocks noChangeArrowheads="1"/>
          </p:cNvSpPr>
          <p:nvPr/>
        </p:nvSpPr>
        <p:spPr bwMode="auto">
          <a:xfrm>
            <a:off x="4648200" y="51816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006600"/>
                </a:solidFill>
              </a:rPr>
              <a:t>布儒斯特定律</a:t>
            </a:r>
          </a:p>
        </p:txBody>
      </p:sp>
      <p:sp>
        <p:nvSpPr>
          <p:cNvPr id="2" name="矩形 1"/>
          <p:cNvSpPr/>
          <p:nvPr/>
        </p:nvSpPr>
        <p:spPr>
          <a:xfrm>
            <a:off x="381000" y="1090593"/>
            <a:ext cx="6172200" cy="369332"/>
          </a:xfrm>
          <a:prstGeom prst="rect">
            <a:avLst/>
          </a:prstGeom>
        </p:spPr>
        <p:txBody>
          <a:bodyPr wrap="square">
            <a:spAutoFit/>
          </a:bodyPr>
          <a:lstStyle/>
          <a:p>
            <a:r>
              <a:rPr lang="en-US" altLang="zh-CN" b="0" dirty="0">
                <a:solidFill>
                  <a:srgbClr val="000080"/>
                </a:solidFill>
                <a:latin typeface="LCMSS8"/>
              </a:rPr>
              <a:t>p</a:t>
            </a:r>
            <a:r>
              <a:rPr lang="zh-CN" altLang="en-US" b="0" dirty="0">
                <a:solidFill>
                  <a:srgbClr val="000080"/>
                </a:solidFill>
                <a:latin typeface="KaiTi_GB2312" panose="02010609030101010101" pitchFamily="49" charset="-122"/>
                <a:ea typeface="KaiTi_GB2312" panose="02010609030101010101" pitchFamily="49" charset="-122"/>
              </a:rPr>
              <a:t>偏振：</a:t>
            </a:r>
            <a:r>
              <a:rPr lang="en-US" altLang="zh-CN" b="0" i="1" dirty="0">
                <a:solidFill>
                  <a:srgbClr val="006600"/>
                </a:solidFill>
                <a:latin typeface="CMMIB7"/>
                <a:ea typeface="KaiTi_GB2312" panose="02010609030101010101" pitchFamily="49" charset="-122"/>
              </a:rPr>
              <a:t>E</a:t>
            </a:r>
            <a:r>
              <a:rPr lang="zh-CN" altLang="en-US" b="0" dirty="0">
                <a:solidFill>
                  <a:srgbClr val="008000"/>
                </a:solidFill>
                <a:latin typeface="黑体" panose="02010609060101010101" pitchFamily="49" charset="-122"/>
                <a:ea typeface="黑体" panose="02010609060101010101" pitchFamily="49" charset="-122"/>
              </a:rPr>
              <a:t>平行</a:t>
            </a:r>
            <a:r>
              <a:rPr lang="zh-CN" altLang="en-US" b="0" dirty="0">
                <a:solidFill>
                  <a:srgbClr val="000080"/>
                </a:solidFill>
                <a:latin typeface="KaiTi_GB2312" panose="02010609030101010101" pitchFamily="49" charset="-122"/>
                <a:ea typeface="KaiTi_GB2312" panose="02010609030101010101" pitchFamily="49" charset="-122"/>
              </a:rPr>
              <a:t>于入射面，</a:t>
            </a:r>
            <a:r>
              <a:rPr lang="zh-CN" altLang="en-US" b="0" dirty="0">
                <a:solidFill>
                  <a:srgbClr val="008000"/>
                </a:solidFill>
                <a:latin typeface="黑体" panose="02010609060101010101" pitchFamily="49" charset="-122"/>
                <a:ea typeface="黑体" panose="02010609060101010101" pitchFamily="49" charset="-122"/>
              </a:rPr>
              <a:t>存在</a:t>
            </a:r>
            <a:r>
              <a:rPr lang="zh-CN" altLang="en-US" b="0" dirty="0">
                <a:solidFill>
                  <a:srgbClr val="000080"/>
                </a:solidFill>
                <a:latin typeface="KaiTi_GB2312" panose="02010609030101010101" pitchFamily="49" charset="-122"/>
                <a:ea typeface="KaiTi_GB2312" panose="02010609030101010101" pitchFamily="49" charset="-122"/>
              </a:rPr>
              <a:t>垂直于分界面的电场分量；</a:t>
            </a:r>
            <a:endParaRPr lang="zh-CN" altLang="en-US" dirty="0"/>
          </a:p>
        </p:txBody>
      </p:sp>
      <p:sp>
        <p:nvSpPr>
          <p:cNvPr id="4" name="矩形 3"/>
          <p:cNvSpPr/>
          <p:nvPr/>
        </p:nvSpPr>
        <p:spPr>
          <a:xfrm>
            <a:off x="294572" y="1485197"/>
            <a:ext cx="6030028" cy="369332"/>
          </a:xfrm>
          <a:prstGeom prst="rect">
            <a:avLst/>
          </a:prstGeom>
        </p:spPr>
        <p:txBody>
          <a:bodyPr wrap="square">
            <a:spAutoFit/>
          </a:bodyPr>
          <a:lstStyle/>
          <a:p>
            <a:r>
              <a:rPr lang="zh-CN" altLang="en-US" b="0" dirty="0">
                <a:solidFill>
                  <a:srgbClr val="000080"/>
                </a:solidFill>
                <a:latin typeface="KaiTi_GB2312" panose="02010609030101010101" pitchFamily="49" charset="-122"/>
                <a:ea typeface="KaiTi_GB2312" panose="02010609030101010101" pitchFamily="49" charset="-122"/>
              </a:rPr>
              <a:t>若入射波是</a:t>
            </a:r>
            <a:r>
              <a:rPr lang="en-US" altLang="zh-CN" b="0" dirty="0">
                <a:solidFill>
                  <a:srgbClr val="000080"/>
                </a:solidFill>
                <a:latin typeface="LCMSS8"/>
                <a:ea typeface="KaiTi_GB2312" panose="02010609030101010101" pitchFamily="49" charset="-122"/>
              </a:rPr>
              <a:t>p</a:t>
            </a:r>
            <a:r>
              <a:rPr lang="zh-CN" altLang="en-US" b="0" dirty="0">
                <a:solidFill>
                  <a:srgbClr val="000080"/>
                </a:solidFill>
                <a:latin typeface="KaiTi_GB2312" panose="02010609030101010101" pitchFamily="49" charset="-122"/>
                <a:ea typeface="KaiTi_GB2312" panose="02010609030101010101" pitchFamily="49" charset="-122"/>
              </a:rPr>
              <a:t>偏振，则反射、折射波也是</a:t>
            </a:r>
            <a:r>
              <a:rPr lang="en-US" altLang="zh-CN" b="0" dirty="0">
                <a:solidFill>
                  <a:srgbClr val="000080"/>
                </a:solidFill>
                <a:latin typeface="LCMSS8"/>
                <a:ea typeface="KaiTi_GB2312" panose="02010609030101010101" pitchFamily="49" charset="-122"/>
              </a:rPr>
              <a:t>p</a:t>
            </a:r>
            <a:r>
              <a:rPr lang="zh-CN" altLang="en-US" b="0" dirty="0">
                <a:solidFill>
                  <a:srgbClr val="000080"/>
                </a:solidFill>
                <a:latin typeface="KaiTi_GB2312" panose="02010609030101010101" pitchFamily="49" charset="-122"/>
                <a:ea typeface="KaiTi_GB2312" panose="02010609030101010101" pitchFamily="49" charset="-122"/>
              </a:rPr>
              <a:t>偏振；</a:t>
            </a:r>
            <a:endParaRPr lang="zh-CN" altLang="en-US" dirty="0"/>
          </a:p>
        </p:txBody>
      </p:sp>
      <p:pic>
        <p:nvPicPr>
          <p:cNvPr id="6" name="图片 5"/>
          <p:cNvPicPr>
            <a:picLocks noChangeAspect="1"/>
          </p:cNvPicPr>
          <p:nvPr/>
        </p:nvPicPr>
        <p:blipFill>
          <a:blip r:embed="rId9"/>
          <a:stretch>
            <a:fillRect/>
          </a:stretch>
        </p:blipFill>
        <p:spPr>
          <a:xfrm>
            <a:off x="6093618" y="323164"/>
            <a:ext cx="3050382" cy="3486372"/>
          </a:xfrm>
          <a:prstGeom prst="rect">
            <a:avLst/>
          </a:prstGeom>
        </p:spPr>
      </p:pic>
      <p:sp>
        <p:nvSpPr>
          <p:cNvPr id="3" name="矩形 2"/>
          <p:cNvSpPr/>
          <p:nvPr/>
        </p:nvSpPr>
        <p:spPr>
          <a:xfrm>
            <a:off x="4305300" y="5886450"/>
            <a:ext cx="4572000" cy="646331"/>
          </a:xfrm>
          <a:prstGeom prst="rect">
            <a:avLst/>
          </a:prstGeom>
        </p:spPr>
        <p:txBody>
          <a:bodyPr>
            <a:spAutoFit/>
          </a:bodyPr>
          <a:lstStyle/>
          <a:p>
            <a:r>
              <a:rPr lang="zh-CN" altLang="en-US" dirty="0"/>
              <a:t>当光以布儒斯特角入射时，反射光与折射光互相垂直。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85446"/>
                                        </p:tgtEl>
                                        <p:attrNameLst>
                                          <p:attrName>style.visibility</p:attrName>
                                        </p:attrNameLst>
                                      </p:cBhvr>
                                      <p:to>
                                        <p:strVal val="visible"/>
                                      </p:to>
                                    </p:set>
                                    <p:animEffect transition="in" filter="wipe(left)">
                                      <p:cBhvr>
                                        <p:cTn id="7" dur="500"/>
                                        <p:tgtEl>
                                          <p:spTgt spid="1085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085447"/>
                                        </p:tgtEl>
                                        <p:attrNameLst>
                                          <p:attrName>style.visibility</p:attrName>
                                        </p:attrNameLst>
                                      </p:cBhvr>
                                      <p:to>
                                        <p:strVal val="visible"/>
                                      </p:to>
                                    </p:set>
                                    <p:animEffect transition="in" filter="fade">
                                      <p:cBhvr>
                                        <p:cTn id="12" dur="1000"/>
                                        <p:tgtEl>
                                          <p:spTgt spid="1085447"/>
                                        </p:tgtEl>
                                      </p:cBhvr>
                                    </p:animEffect>
                                    <p:anim calcmode="lin" valueType="num">
                                      <p:cBhvr>
                                        <p:cTn id="13" dur="1000" fill="hold"/>
                                        <p:tgtEl>
                                          <p:spTgt spid="1085447"/>
                                        </p:tgtEl>
                                        <p:attrNameLst>
                                          <p:attrName>ppt_x</p:attrName>
                                        </p:attrNameLst>
                                      </p:cBhvr>
                                      <p:tavLst>
                                        <p:tav tm="0">
                                          <p:val>
                                            <p:strVal val="#ppt_x"/>
                                          </p:val>
                                        </p:tav>
                                        <p:tav tm="100000">
                                          <p:val>
                                            <p:strVal val="#ppt_x"/>
                                          </p:val>
                                        </p:tav>
                                      </p:tavLst>
                                    </p:anim>
                                    <p:anim calcmode="lin" valueType="num">
                                      <p:cBhvr>
                                        <p:cTn id="14" dur="1000" fill="hold"/>
                                        <p:tgtEl>
                                          <p:spTgt spid="10854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F0C0A44-9CEB-419C-AEF3-14A197C79529}" type="slidenum">
              <a:rPr lang="en-US" altLang="zh-CN" sz="800" b="0"/>
              <a:pPr>
                <a:spcBef>
                  <a:spcPct val="0"/>
                </a:spcBef>
                <a:buFontTx/>
                <a:buNone/>
              </a:pPr>
              <a:t>35</a:t>
            </a:fld>
            <a:endParaRPr lang="en-US" altLang="zh-CN" sz="800" b="0"/>
          </a:p>
        </p:txBody>
      </p:sp>
      <p:sp>
        <p:nvSpPr>
          <p:cNvPr id="28676" name="Rectangle 4"/>
          <p:cNvSpPr>
            <a:spLocks noGrp="1" noChangeArrowheads="1"/>
          </p:cNvSpPr>
          <p:nvPr>
            <p:ph type="title"/>
          </p:nvPr>
        </p:nvSpPr>
        <p:spPr>
          <a:xfrm>
            <a:off x="914400" y="228600"/>
            <a:ext cx="8229600" cy="990600"/>
          </a:xfrm>
          <a:noFill/>
        </p:spPr>
        <p:txBody>
          <a:bodyPr anchor="t"/>
          <a:lstStyle/>
          <a:p>
            <a:pPr eaLnBrk="1" hangingPunct="1"/>
            <a:r>
              <a:rPr lang="zh-CN" altLang="en-US" sz="2400" smtClean="0"/>
              <a:t>一平面电磁波以</a:t>
            </a:r>
            <a:r>
              <a:rPr lang="en-US" altLang="zh-CN" sz="2400" smtClean="0"/>
              <a:t>45</a:t>
            </a:r>
            <a:r>
              <a:rPr lang="zh-CN" altLang="en-US" sz="2400" smtClean="0"/>
              <a:t>度入射角从真空入射到相对介电常数为</a:t>
            </a:r>
            <a:r>
              <a:rPr lang="en-US" altLang="zh-CN" sz="2400" smtClean="0"/>
              <a:t>2</a:t>
            </a:r>
            <a:r>
              <a:rPr lang="zh-CN" altLang="en-US" sz="2400" smtClean="0"/>
              <a:t>的介质，电场强度垂直于入射面。求反射系数和折射系数。</a:t>
            </a:r>
          </a:p>
        </p:txBody>
      </p:sp>
      <p:graphicFrame>
        <p:nvGraphicFramePr>
          <p:cNvPr id="28680" name="Object 10"/>
          <p:cNvGraphicFramePr>
            <a:graphicFrameLocks noChangeAspect="1"/>
          </p:cNvGraphicFramePr>
          <p:nvPr/>
        </p:nvGraphicFramePr>
        <p:xfrm>
          <a:off x="228600" y="1219200"/>
          <a:ext cx="5232400" cy="1993900"/>
        </p:xfrm>
        <a:graphic>
          <a:graphicData uri="http://schemas.openxmlformats.org/presentationml/2006/ole">
            <mc:AlternateContent xmlns:mc="http://schemas.openxmlformats.org/markup-compatibility/2006">
              <mc:Choice xmlns:v="urn:schemas-microsoft-com:vml" Requires="v">
                <p:oleObj spid="_x0000_s28729" name="公式" r:id="rId3" imgW="2667000" imgH="1016000" progId="Equation.3">
                  <p:embed/>
                </p:oleObj>
              </mc:Choice>
              <mc:Fallback>
                <p:oleObj name="公式" r:id="rId3" imgW="2667000" imgH="10160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5232400" cy="19939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11"/>
          <p:cNvGraphicFramePr>
            <a:graphicFrameLocks noChangeAspect="1"/>
          </p:cNvGraphicFramePr>
          <p:nvPr/>
        </p:nvGraphicFramePr>
        <p:xfrm>
          <a:off x="269875" y="3795713"/>
          <a:ext cx="1474788" cy="1779587"/>
        </p:xfrm>
        <a:graphic>
          <a:graphicData uri="http://schemas.openxmlformats.org/presentationml/2006/ole">
            <mc:AlternateContent xmlns:mc="http://schemas.openxmlformats.org/markup-compatibility/2006">
              <mc:Choice xmlns:v="urn:schemas-microsoft-com:vml" Requires="v">
                <p:oleObj spid="_x0000_s28730" name="公式" r:id="rId5" imgW="672808" imgH="812447" progId="Equation.3">
                  <p:embed/>
                </p:oleObj>
              </mc:Choice>
              <mc:Fallback>
                <p:oleObj name="公式" r:id="rId5" imgW="672808" imgH="812447"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 y="3795713"/>
                        <a:ext cx="1474788" cy="177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图片 9"/>
          <p:cNvPicPr>
            <a:picLocks noChangeAspect="1"/>
          </p:cNvPicPr>
          <p:nvPr/>
        </p:nvPicPr>
        <p:blipFill>
          <a:blip r:embed="rId7"/>
          <a:stretch>
            <a:fillRect/>
          </a:stretch>
        </p:blipFill>
        <p:spPr>
          <a:xfrm>
            <a:off x="5943600" y="1066800"/>
            <a:ext cx="3050382" cy="348637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8CDD0D8-C3D8-411D-91C0-5B4F990533E1}" type="slidenum">
              <a:rPr lang="en-US" altLang="zh-CN" sz="800" b="0"/>
              <a:pPr>
                <a:spcBef>
                  <a:spcPct val="0"/>
                </a:spcBef>
                <a:buFontTx/>
                <a:buNone/>
              </a:pPr>
              <a:t>36</a:t>
            </a:fld>
            <a:endParaRPr lang="en-US" altLang="zh-CN" sz="800" b="0"/>
          </a:p>
        </p:txBody>
      </p:sp>
      <p:sp>
        <p:nvSpPr>
          <p:cNvPr id="29700" name="Rectangle 3"/>
          <p:cNvSpPr>
            <a:spLocks noGrp="1" noChangeArrowheads="1"/>
          </p:cNvSpPr>
          <p:nvPr>
            <p:ph type="title"/>
          </p:nvPr>
        </p:nvSpPr>
        <p:spPr>
          <a:xfrm>
            <a:off x="914400" y="228600"/>
            <a:ext cx="8229600" cy="990600"/>
          </a:xfrm>
          <a:noFill/>
        </p:spPr>
        <p:txBody>
          <a:bodyPr anchor="t"/>
          <a:lstStyle/>
          <a:p>
            <a:pPr eaLnBrk="1" hangingPunct="1"/>
            <a:r>
              <a:rPr lang="zh-CN" altLang="en-US" sz="2400" smtClean="0"/>
              <a:t>一平面电磁波以</a:t>
            </a:r>
            <a:r>
              <a:rPr lang="en-US" altLang="zh-CN" sz="2400" smtClean="0"/>
              <a:t>45</a:t>
            </a:r>
            <a:r>
              <a:rPr lang="zh-CN" altLang="en-US" sz="2400" smtClean="0"/>
              <a:t>度入射角从真空入射到相对介电常数为</a:t>
            </a:r>
            <a:r>
              <a:rPr lang="en-US" altLang="zh-CN" sz="2400" smtClean="0"/>
              <a:t>2</a:t>
            </a:r>
            <a:r>
              <a:rPr lang="zh-CN" altLang="en-US" sz="2400" smtClean="0"/>
              <a:t>的介质，电场强度垂直于入射面。求反射系数和折射系数。</a:t>
            </a:r>
          </a:p>
        </p:txBody>
      </p:sp>
      <p:graphicFrame>
        <p:nvGraphicFramePr>
          <p:cNvPr id="29704" name="Object 7"/>
          <p:cNvGraphicFramePr>
            <a:graphicFrameLocks noChangeAspect="1"/>
          </p:cNvGraphicFramePr>
          <p:nvPr/>
        </p:nvGraphicFramePr>
        <p:xfrm>
          <a:off x="228600" y="1219200"/>
          <a:ext cx="5232400" cy="1993900"/>
        </p:xfrm>
        <a:graphic>
          <a:graphicData uri="http://schemas.openxmlformats.org/presentationml/2006/ole">
            <mc:AlternateContent xmlns:mc="http://schemas.openxmlformats.org/markup-compatibility/2006">
              <mc:Choice xmlns:v="urn:schemas-microsoft-com:vml" Requires="v">
                <p:oleObj spid="_x0000_s29811" name="公式" r:id="rId3" imgW="2667000" imgH="1016000" progId="Equation.3">
                  <p:embed/>
                </p:oleObj>
              </mc:Choice>
              <mc:Fallback>
                <p:oleObj name="公式" r:id="rId3" imgW="2667000" imgH="1016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52324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8521" name="Object 9"/>
          <p:cNvGraphicFramePr>
            <a:graphicFrameLocks noChangeAspect="1"/>
          </p:cNvGraphicFramePr>
          <p:nvPr/>
        </p:nvGraphicFramePr>
        <p:xfrm>
          <a:off x="6172200" y="4572000"/>
          <a:ext cx="2819400" cy="730250"/>
        </p:xfrm>
        <a:graphic>
          <a:graphicData uri="http://schemas.openxmlformats.org/presentationml/2006/ole">
            <mc:AlternateContent xmlns:mc="http://schemas.openxmlformats.org/markup-compatibility/2006">
              <mc:Choice xmlns:v="urn:schemas-microsoft-com:vml" Requires="v">
                <p:oleObj spid="_x0000_s29812" name="公式" r:id="rId5" imgW="1765300" imgH="457200" progId="Equation.3">
                  <p:embed/>
                </p:oleObj>
              </mc:Choice>
              <mc:Fallback>
                <p:oleObj name="公式" r:id="rId5" imgW="1765300" imgH="457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572000"/>
                        <a:ext cx="28194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8523" name="Text Box 11"/>
          <p:cNvSpPr txBox="1">
            <a:spLocks noChangeArrowheads="1"/>
          </p:cNvSpPr>
          <p:nvPr/>
        </p:nvSpPr>
        <p:spPr bwMode="auto">
          <a:xfrm>
            <a:off x="7181850" y="56388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FF0000"/>
                </a:solidFill>
              </a:rPr>
              <a:t>能量守恒？</a:t>
            </a:r>
          </a:p>
        </p:txBody>
      </p:sp>
      <p:pic>
        <p:nvPicPr>
          <p:cNvPr id="13" name="图片 12"/>
          <p:cNvPicPr>
            <a:picLocks noChangeAspect="1"/>
          </p:cNvPicPr>
          <p:nvPr/>
        </p:nvPicPr>
        <p:blipFill>
          <a:blip r:embed="rId7"/>
          <a:stretch>
            <a:fillRect/>
          </a:stretch>
        </p:blipFill>
        <p:spPr>
          <a:xfrm>
            <a:off x="6412605" y="1060903"/>
            <a:ext cx="2693295" cy="2970893"/>
          </a:xfrm>
          <a:prstGeom prst="rect">
            <a:avLst/>
          </a:prstGeom>
        </p:spPr>
      </p:pic>
      <p:grpSp>
        <p:nvGrpSpPr>
          <p:cNvPr id="2" name="组合 1"/>
          <p:cNvGrpSpPr/>
          <p:nvPr/>
        </p:nvGrpSpPr>
        <p:grpSpPr>
          <a:xfrm>
            <a:off x="255587" y="3546475"/>
            <a:ext cx="6572251" cy="2701925"/>
            <a:chOff x="255587" y="3546475"/>
            <a:chExt cx="6572251" cy="2701925"/>
          </a:xfrm>
        </p:grpSpPr>
        <p:graphicFrame>
          <p:nvGraphicFramePr>
            <p:cNvPr id="29705" name="Object 8"/>
            <p:cNvGraphicFramePr>
              <a:graphicFrameLocks noChangeAspect="1"/>
            </p:cNvGraphicFramePr>
            <p:nvPr>
              <p:extLst>
                <p:ext uri="{D42A27DB-BD31-4B8C-83A1-F6EECF244321}">
                  <p14:modId xmlns:p14="http://schemas.microsoft.com/office/powerpoint/2010/main" val="1270030438"/>
                </p:ext>
              </p:extLst>
            </p:nvPr>
          </p:nvGraphicFramePr>
          <p:xfrm>
            <a:off x="339725" y="3772694"/>
            <a:ext cx="1389063" cy="862012"/>
          </p:xfrm>
          <a:graphic>
            <a:graphicData uri="http://schemas.openxmlformats.org/presentationml/2006/ole">
              <mc:AlternateContent xmlns:mc="http://schemas.openxmlformats.org/markup-compatibility/2006">
                <mc:Choice xmlns:v="urn:schemas-microsoft-com:vml" Requires="v">
                  <p:oleObj spid="_x0000_s29813" name="公式" r:id="rId8" imgW="634680" imgH="393480" progId="Equation.3">
                    <p:embed/>
                  </p:oleObj>
                </mc:Choice>
                <mc:Fallback>
                  <p:oleObj name="公式" r:id="rId8" imgW="634680" imgH="393480" progId="Equation.3">
                    <p:embed/>
                    <p:pic>
                      <p:nvPicPr>
                        <p:cNvPr id="0" name="Object 8"/>
                        <p:cNvPicPr>
                          <a:picLocks noChangeAspect="1" noChangeArrowheads="1"/>
                        </p:cNvPicPr>
                        <p:nvPr/>
                      </p:nvPicPr>
                      <p:blipFill>
                        <a:blip r:embed="rId9"/>
                        <a:srcRect/>
                        <a:stretch>
                          <a:fillRect/>
                        </a:stretch>
                      </p:blipFill>
                      <p:spPr bwMode="auto">
                        <a:xfrm>
                          <a:off x="339725" y="3772694"/>
                          <a:ext cx="1389063"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8522" name="Object 10"/>
            <p:cNvGraphicFramePr>
              <a:graphicFrameLocks noChangeAspect="1"/>
            </p:cNvGraphicFramePr>
            <p:nvPr>
              <p:extLst>
                <p:ext uri="{D42A27DB-BD31-4B8C-83A1-F6EECF244321}">
                  <p14:modId xmlns:p14="http://schemas.microsoft.com/office/powerpoint/2010/main" val="3472623973"/>
                </p:ext>
              </p:extLst>
            </p:nvPr>
          </p:nvGraphicFramePr>
          <p:xfrm>
            <a:off x="1700213" y="3546475"/>
            <a:ext cx="5127625" cy="2701925"/>
          </p:xfrm>
          <a:graphic>
            <a:graphicData uri="http://schemas.openxmlformats.org/presentationml/2006/ole">
              <mc:AlternateContent xmlns:mc="http://schemas.openxmlformats.org/markup-compatibility/2006">
                <mc:Choice xmlns:v="urn:schemas-microsoft-com:vml" Requires="v">
                  <p:oleObj spid="_x0000_s29814" name="公式" r:id="rId10" imgW="3327400" imgH="1752600" progId="Equation.3">
                    <p:embed/>
                  </p:oleObj>
                </mc:Choice>
                <mc:Fallback>
                  <p:oleObj name="公式" r:id="rId10" imgW="3327400" imgH="1752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0213" y="3546475"/>
                          <a:ext cx="5127625" cy="270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3717746672"/>
                </p:ext>
              </p:extLst>
            </p:nvPr>
          </p:nvGraphicFramePr>
          <p:xfrm>
            <a:off x="255587" y="5167313"/>
            <a:ext cx="1473201" cy="860425"/>
          </p:xfrm>
          <a:graphic>
            <a:graphicData uri="http://schemas.openxmlformats.org/presentationml/2006/ole">
              <mc:AlternateContent xmlns:mc="http://schemas.openxmlformats.org/markup-compatibility/2006">
                <mc:Choice xmlns:v="urn:schemas-microsoft-com:vml" Requires="v">
                  <p:oleObj spid="_x0000_s29815" name="公式" r:id="rId12" imgW="672840" imgH="393480" progId="Equation.3">
                    <p:embed/>
                  </p:oleObj>
                </mc:Choice>
                <mc:Fallback>
                  <p:oleObj name="公式" r:id="rId12" imgW="672840" imgH="393480" progId="Equation.3">
                    <p:embed/>
                    <p:pic>
                      <p:nvPicPr>
                        <p:cNvPr id="29705" name="Object 8"/>
                        <p:cNvPicPr>
                          <a:picLocks noChangeAspect="1" noChangeArrowheads="1"/>
                        </p:cNvPicPr>
                        <p:nvPr/>
                      </p:nvPicPr>
                      <p:blipFill>
                        <a:blip r:embed="rId13"/>
                        <a:srcRect/>
                        <a:stretch>
                          <a:fillRect/>
                        </a:stretch>
                      </p:blipFill>
                      <p:spPr bwMode="auto">
                        <a:xfrm>
                          <a:off x="255587" y="5167313"/>
                          <a:ext cx="14732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088521"/>
                                        </p:tgtEl>
                                        <p:attrNameLst>
                                          <p:attrName>style.visibility</p:attrName>
                                        </p:attrNameLst>
                                      </p:cBhvr>
                                      <p:to>
                                        <p:strVal val="visible"/>
                                      </p:to>
                                    </p:set>
                                    <p:anim calcmode="lin" valueType="num">
                                      <p:cBhvr>
                                        <p:cTn id="12" dur="1000" fill="hold"/>
                                        <p:tgtEl>
                                          <p:spTgt spid="1088521"/>
                                        </p:tgtEl>
                                        <p:attrNameLst>
                                          <p:attrName>ppt_w</p:attrName>
                                        </p:attrNameLst>
                                      </p:cBhvr>
                                      <p:tavLst>
                                        <p:tav tm="0">
                                          <p:val>
                                            <p:strVal val="#ppt_w*0.70"/>
                                          </p:val>
                                        </p:tav>
                                        <p:tav tm="100000">
                                          <p:val>
                                            <p:strVal val="#ppt_w"/>
                                          </p:val>
                                        </p:tav>
                                      </p:tavLst>
                                    </p:anim>
                                    <p:anim calcmode="lin" valueType="num">
                                      <p:cBhvr>
                                        <p:cTn id="13" dur="1000" fill="hold"/>
                                        <p:tgtEl>
                                          <p:spTgt spid="1088521"/>
                                        </p:tgtEl>
                                        <p:attrNameLst>
                                          <p:attrName>ppt_h</p:attrName>
                                        </p:attrNameLst>
                                      </p:cBhvr>
                                      <p:tavLst>
                                        <p:tav tm="0">
                                          <p:val>
                                            <p:strVal val="#ppt_h"/>
                                          </p:val>
                                        </p:tav>
                                        <p:tav tm="100000">
                                          <p:val>
                                            <p:strVal val="#ppt_h"/>
                                          </p:val>
                                        </p:tav>
                                      </p:tavLst>
                                    </p:anim>
                                    <p:animEffect transition="in" filter="fade">
                                      <p:cBhvr>
                                        <p:cTn id="14" dur="1000"/>
                                        <p:tgtEl>
                                          <p:spTgt spid="108852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088523"/>
                                        </p:tgtEl>
                                        <p:attrNameLst>
                                          <p:attrName>style.visibility</p:attrName>
                                        </p:attrNameLst>
                                      </p:cBhvr>
                                      <p:to>
                                        <p:strVal val="visible"/>
                                      </p:to>
                                    </p:set>
                                    <p:animEffect transition="in" filter="randombar(horizontal)">
                                      <p:cBhvr>
                                        <p:cTn id="19" dur="500"/>
                                        <p:tgtEl>
                                          <p:spTgt spid="1088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62495EA-CA6B-4BF4-99D5-2AF9229EF2EB}" type="slidenum">
              <a:rPr lang="en-US" altLang="zh-CN" sz="800" b="0"/>
              <a:pPr>
                <a:spcBef>
                  <a:spcPct val="0"/>
                </a:spcBef>
                <a:buFontTx/>
                <a:buNone/>
              </a:pPr>
              <a:t>37</a:t>
            </a:fld>
            <a:endParaRPr lang="en-US" altLang="zh-CN" sz="800" b="0"/>
          </a:p>
        </p:txBody>
      </p:sp>
      <p:sp>
        <p:nvSpPr>
          <p:cNvPr id="30723" name="Line 4"/>
          <p:cNvSpPr>
            <a:spLocks noChangeShapeType="1"/>
          </p:cNvSpPr>
          <p:nvPr/>
        </p:nvSpPr>
        <p:spPr bwMode="auto">
          <a:xfrm>
            <a:off x="2992438" y="2438400"/>
            <a:ext cx="3048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Line 5"/>
          <p:cNvSpPr>
            <a:spLocks noChangeShapeType="1"/>
          </p:cNvSpPr>
          <p:nvPr/>
        </p:nvSpPr>
        <p:spPr bwMode="auto">
          <a:xfrm flipH="1">
            <a:off x="2743200" y="2438400"/>
            <a:ext cx="1371600" cy="1143000"/>
          </a:xfrm>
          <a:prstGeom prst="line">
            <a:avLst/>
          </a:prstGeom>
          <a:noFill/>
          <a:ln w="1905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0725" name="Line 6"/>
          <p:cNvSpPr>
            <a:spLocks noChangeShapeType="1"/>
          </p:cNvSpPr>
          <p:nvPr/>
        </p:nvSpPr>
        <p:spPr bwMode="auto">
          <a:xfrm flipH="1">
            <a:off x="3276600" y="2438400"/>
            <a:ext cx="1371600" cy="1143000"/>
          </a:xfrm>
          <a:prstGeom prst="line">
            <a:avLst/>
          </a:prstGeom>
          <a:noFill/>
          <a:ln w="1905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0726" name="Line 7"/>
          <p:cNvSpPr>
            <a:spLocks noChangeShapeType="1"/>
          </p:cNvSpPr>
          <p:nvPr/>
        </p:nvSpPr>
        <p:spPr bwMode="auto">
          <a:xfrm flipH="1">
            <a:off x="4114800" y="1066800"/>
            <a:ext cx="685800" cy="1371600"/>
          </a:xfrm>
          <a:prstGeom prst="line">
            <a:avLst/>
          </a:prstGeom>
          <a:noFill/>
          <a:ln w="19050">
            <a:solidFill>
              <a:srgbClr val="0033CC"/>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0727" name="Line 9"/>
          <p:cNvSpPr>
            <a:spLocks noChangeShapeType="1"/>
          </p:cNvSpPr>
          <p:nvPr/>
        </p:nvSpPr>
        <p:spPr bwMode="auto">
          <a:xfrm flipH="1">
            <a:off x="4648200" y="1066800"/>
            <a:ext cx="685800" cy="1371600"/>
          </a:xfrm>
          <a:prstGeom prst="line">
            <a:avLst/>
          </a:prstGeom>
          <a:noFill/>
          <a:ln w="19050">
            <a:solidFill>
              <a:srgbClr val="0033CC"/>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0728" name="Line 10"/>
          <p:cNvSpPr>
            <a:spLocks noChangeShapeType="1"/>
          </p:cNvSpPr>
          <p:nvPr/>
        </p:nvSpPr>
        <p:spPr bwMode="auto">
          <a:xfrm flipH="1" flipV="1">
            <a:off x="4114800" y="2438400"/>
            <a:ext cx="990600" cy="1066800"/>
          </a:xfrm>
          <a:prstGeom prst="line">
            <a:avLst/>
          </a:prstGeom>
          <a:noFill/>
          <a:ln w="19050">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0729" name="Line 11"/>
          <p:cNvSpPr>
            <a:spLocks noChangeShapeType="1"/>
          </p:cNvSpPr>
          <p:nvPr/>
        </p:nvSpPr>
        <p:spPr bwMode="auto">
          <a:xfrm flipH="1" flipV="1">
            <a:off x="4648200" y="2438400"/>
            <a:ext cx="838200" cy="914400"/>
          </a:xfrm>
          <a:prstGeom prst="line">
            <a:avLst/>
          </a:prstGeom>
          <a:noFill/>
          <a:ln w="19050">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30" name="Object 12"/>
          <p:cNvGraphicFramePr>
            <a:graphicFrameLocks noChangeAspect="1"/>
          </p:cNvGraphicFramePr>
          <p:nvPr/>
        </p:nvGraphicFramePr>
        <p:xfrm>
          <a:off x="4287838" y="2133600"/>
          <a:ext cx="271462" cy="298450"/>
        </p:xfrm>
        <a:graphic>
          <a:graphicData uri="http://schemas.openxmlformats.org/presentationml/2006/ole">
            <mc:AlternateContent xmlns:mc="http://schemas.openxmlformats.org/markup-compatibility/2006">
              <mc:Choice xmlns:v="urn:schemas-microsoft-com:vml" Requires="v">
                <p:oleObj spid="_x0000_s30828" name="公式" r:id="rId3" imgW="126835" imgH="139518" progId="Equation.3">
                  <p:embed/>
                </p:oleObj>
              </mc:Choice>
              <mc:Fallback>
                <p:oleObj name="公式" r:id="rId3" imgW="126835" imgH="139518"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838" y="2133600"/>
                        <a:ext cx="271462"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Line 13"/>
          <p:cNvSpPr>
            <a:spLocks noChangeShapeType="1"/>
          </p:cNvSpPr>
          <p:nvPr/>
        </p:nvSpPr>
        <p:spPr bwMode="auto">
          <a:xfrm>
            <a:off x="3505200" y="2895600"/>
            <a:ext cx="228600" cy="30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32" name="Object 14"/>
          <p:cNvGraphicFramePr>
            <a:graphicFrameLocks noChangeAspect="1"/>
          </p:cNvGraphicFramePr>
          <p:nvPr/>
        </p:nvGraphicFramePr>
        <p:xfrm>
          <a:off x="3536950" y="3311525"/>
          <a:ext cx="795338" cy="309563"/>
        </p:xfrm>
        <a:graphic>
          <a:graphicData uri="http://schemas.openxmlformats.org/presentationml/2006/ole">
            <mc:AlternateContent xmlns:mc="http://schemas.openxmlformats.org/markup-compatibility/2006">
              <mc:Choice xmlns:v="urn:schemas-microsoft-com:vml" Requires="v">
                <p:oleObj spid="_x0000_s30829" name="公式" r:id="rId5" imgW="457002" imgH="177723" progId="Equation.3">
                  <p:embed/>
                </p:oleObj>
              </mc:Choice>
              <mc:Fallback>
                <p:oleObj name="公式" r:id="rId5" imgW="457002" imgH="177723"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3311525"/>
                        <a:ext cx="79533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Line 15"/>
          <p:cNvSpPr>
            <a:spLocks noChangeShapeType="1"/>
          </p:cNvSpPr>
          <p:nvPr/>
        </p:nvSpPr>
        <p:spPr bwMode="auto">
          <a:xfrm>
            <a:off x="4572000" y="1600200"/>
            <a:ext cx="403225" cy="228600"/>
          </a:xfrm>
          <a:prstGeom prst="line">
            <a:avLst/>
          </a:prstGeom>
          <a:noFill/>
          <a:ln w="19050">
            <a:solidFill>
              <a:srgbClr val="0033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34" name="Object 16"/>
          <p:cNvGraphicFramePr>
            <a:graphicFrameLocks noChangeAspect="1"/>
          </p:cNvGraphicFramePr>
          <p:nvPr/>
        </p:nvGraphicFramePr>
        <p:xfrm>
          <a:off x="3733800" y="1295400"/>
          <a:ext cx="885825" cy="311150"/>
        </p:xfrm>
        <a:graphic>
          <a:graphicData uri="http://schemas.openxmlformats.org/presentationml/2006/ole">
            <mc:AlternateContent xmlns:mc="http://schemas.openxmlformats.org/markup-compatibility/2006">
              <mc:Choice xmlns:v="urn:schemas-microsoft-com:vml" Requires="v">
                <p:oleObj spid="_x0000_s30830" name="公式" r:id="rId7" imgW="495083" imgH="171450" progId="Equation.3">
                  <p:embed/>
                </p:oleObj>
              </mc:Choice>
              <mc:Fallback>
                <p:oleObj name="公式" r:id="rId7" imgW="495083" imgH="17145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1295400"/>
                        <a:ext cx="8858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5" name="Line 17"/>
          <p:cNvSpPr>
            <a:spLocks noChangeShapeType="1"/>
          </p:cNvSpPr>
          <p:nvPr/>
        </p:nvSpPr>
        <p:spPr bwMode="auto">
          <a:xfrm flipV="1">
            <a:off x="4800600" y="2895600"/>
            <a:ext cx="304800" cy="30480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36" name="Object 18"/>
          <p:cNvGraphicFramePr>
            <a:graphicFrameLocks noChangeAspect="1"/>
          </p:cNvGraphicFramePr>
          <p:nvPr/>
        </p:nvGraphicFramePr>
        <p:xfrm>
          <a:off x="5192713" y="2701925"/>
          <a:ext cx="838200" cy="309563"/>
        </p:xfrm>
        <a:graphic>
          <a:graphicData uri="http://schemas.openxmlformats.org/presentationml/2006/ole">
            <mc:AlternateContent xmlns:mc="http://schemas.openxmlformats.org/markup-compatibility/2006">
              <mc:Choice xmlns:v="urn:schemas-microsoft-com:vml" Requires="v">
                <p:oleObj spid="_x0000_s30831" name="公式" r:id="rId9" imgW="476113" imgH="171450" progId="Equation.3">
                  <p:embed/>
                </p:oleObj>
              </mc:Choice>
              <mc:Fallback>
                <p:oleObj name="公式" r:id="rId9" imgW="476113" imgH="17145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2713" y="2701925"/>
                        <a:ext cx="838200"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7" name="Object 19"/>
          <p:cNvGraphicFramePr>
            <a:graphicFrameLocks noChangeAspect="1"/>
          </p:cNvGraphicFramePr>
          <p:nvPr/>
        </p:nvGraphicFramePr>
        <p:xfrm>
          <a:off x="1143000" y="4495800"/>
          <a:ext cx="7239000" cy="714375"/>
        </p:xfrm>
        <a:graphic>
          <a:graphicData uri="http://schemas.openxmlformats.org/presentationml/2006/ole">
            <mc:AlternateContent xmlns:mc="http://schemas.openxmlformats.org/markup-compatibility/2006">
              <mc:Choice xmlns:v="urn:schemas-microsoft-com:vml" Requires="v">
                <p:oleObj spid="_x0000_s30832" name="公式" r:id="rId11" imgW="1802618" imgH="177723" progId="Equation.3">
                  <p:embed/>
                </p:oleObj>
              </mc:Choice>
              <mc:Fallback>
                <p:oleObj name="公式" r:id="rId11" imgW="1802618" imgH="177723"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495800"/>
                        <a:ext cx="72390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76F7735-B6BB-418F-A00C-CB832C4BD193}" type="slidenum">
              <a:rPr lang="en-US" altLang="zh-CN" sz="800" b="0"/>
              <a:pPr>
                <a:spcBef>
                  <a:spcPct val="0"/>
                </a:spcBef>
                <a:buFontTx/>
                <a:buNone/>
              </a:pPr>
              <a:t>38</a:t>
            </a:fld>
            <a:endParaRPr lang="en-US" altLang="zh-CN" sz="800" b="0"/>
          </a:p>
        </p:txBody>
      </p:sp>
      <p:sp>
        <p:nvSpPr>
          <p:cNvPr id="31747" name="Rectangle 2"/>
          <p:cNvSpPr>
            <a:spLocks noGrp="1" noChangeArrowheads="1"/>
          </p:cNvSpPr>
          <p:nvPr>
            <p:ph type="title"/>
          </p:nvPr>
        </p:nvSpPr>
        <p:spPr>
          <a:xfrm>
            <a:off x="381000" y="2895600"/>
            <a:ext cx="8229600" cy="990600"/>
          </a:xfrm>
        </p:spPr>
        <p:txBody>
          <a:bodyPr/>
          <a:lstStyle/>
          <a:p>
            <a:pPr eaLnBrk="1" hangingPunct="1"/>
            <a:r>
              <a:rPr lang="zh-CN" altLang="en-US" smtClean="0">
                <a:solidFill>
                  <a:srgbClr val="792B25"/>
                </a:solidFill>
              </a:rPr>
              <a:t>全反射</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2B16658-EDFD-47D6-A935-A24B5B9B0218}" type="slidenum">
              <a:rPr lang="en-US" altLang="zh-CN" sz="800" b="0"/>
              <a:pPr>
                <a:spcBef>
                  <a:spcPct val="0"/>
                </a:spcBef>
                <a:buFontTx/>
                <a:buNone/>
              </a:pPr>
              <a:t>39</a:t>
            </a:fld>
            <a:endParaRPr lang="en-US" altLang="zh-CN" sz="800" b="0"/>
          </a:p>
        </p:txBody>
      </p:sp>
      <p:sp>
        <p:nvSpPr>
          <p:cNvPr id="32771" name="Line 2"/>
          <p:cNvSpPr>
            <a:spLocks noChangeShapeType="1"/>
          </p:cNvSpPr>
          <p:nvPr/>
        </p:nvSpPr>
        <p:spPr bwMode="auto">
          <a:xfrm>
            <a:off x="5641975" y="1905000"/>
            <a:ext cx="3429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2" name="Line 3"/>
          <p:cNvSpPr>
            <a:spLocks noChangeShapeType="1"/>
          </p:cNvSpPr>
          <p:nvPr/>
        </p:nvSpPr>
        <p:spPr bwMode="auto">
          <a:xfrm>
            <a:off x="6099175" y="609600"/>
            <a:ext cx="106680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773" name="Line 4"/>
          <p:cNvSpPr>
            <a:spLocks noChangeShapeType="1"/>
          </p:cNvSpPr>
          <p:nvPr/>
        </p:nvSpPr>
        <p:spPr bwMode="auto">
          <a:xfrm flipV="1">
            <a:off x="7165975" y="457200"/>
            <a:ext cx="0" cy="2743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4" name="Line 5"/>
          <p:cNvSpPr>
            <a:spLocks noChangeShapeType="1"/>
          </p:cNvSpPr>
          <p:nvPr/>
        </p:nvSpPr>
        <p:spPr bwMode="auto">
          <a:xfrm>
            <a:off x="7162800" y="1905000"/>
            <a:ext cx="914400" cy="685800"/>
          </a:xfrm>
          <a:prstGeom prst="line">
            <a:avLst/>
          </a:prstGeom>
          <a:noFill/>
          <a:ln w="19050">
            <a:solidFill>
              <a:srgbClr val="7030A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775" name="Line 6"/>
          <p:cNvSpPr>
            <a:spLocks noChangeShapeType="1"/>
          </p:cNvSpPr>
          <p:nvPr/>
        </p:nvSpPr>
        <p:spPr bwMode="auto">
          <a:xfrm flipV="1">
            <a:off x="7165975" y="609600"/>
            <a:ext cx="990600" cy="12954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76" name="Object 7"/>
          <p:cNvGraphicFramePr>
            <a:graphicFrameLocks noChangeAspect="1"/>
          </p:cNvGraphicFramePr>
          <p:nvPr/>
        </p:nvGraphicFramePr>
        <p:xfrm>
          <a:off x="6861175" y="1066800"/>
          <a:ext cx="280988" cy="393700"/>
        </p:xfrm>
        <a:graphic>
          <a:graphicData uri="http://schemas.openxmlformats.org/presentationml/2006/ole">
            <mc:AlternateContent xmlns:mc="http://schemas.openxmlformats.org/markup-compatibility/2006">
              <mc:Choice xmlns:v="urn:schemas-microsoft-com:vml" Requires="v">
                <p:oleObj spid="_x0000_s33025" name="Equation" r:id="rId3" imgW="126725" imgH="177415" progId="Equation.3">
                  <p:embed/>
                </p:oleObj>
              </mc:Choice>
              <mc:Fallback>
                <p:oleObj name="Equation" r:id="rId3" imgW="126725" imgH="17741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175" y="10668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8"/>
          <p:cNvGraphicFramePr>
            <a:graphicFrameLocks noChangeAspect="1"/>
          </p:cNvGraphicFramePr>
          <p:nvPr/>
        </p:nvGraphicFramePr>
        <p:xfrm>
          <a:off x="7162800" y="1066800"/>
          <a:ext cx="336550" cy="393700"/>
        </p:xfrm>
        <a:graphic>
          <a:graphicData uri="http://schemas.openxmlformats.org/presentationml/2006/ole">
            <mc:AlternateContent xmlns:mc="http://schemas.openxmlformats.org/markup-compatibility/2006">
              <mc:Choice xmlns:v="urn:schemas-microsoft-com:vml" Requires="v">
                <p:oleObj spid="_x0000_s33026" name="Equation" r:id="rId5" imgW="152202" imgH="177569" progId="Equation.3">
                  <p:embed/>
                </p:oleObj>
              </mc:Choice>
              <mc:Fallback>
                <p:oleObj name="Equation" r:id="rId5" imgW="152202" imgH="17756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1066800"/>
                        <a:ext cx="3365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6175375" y="304800"/>
          <a:ext cx="331788" cy="482600"/>
        </p:xfrm>
        <a:graphic>
          <a:graphicData uri="http://schemas.openxmlformats.org/presentationml/2006/ole">
            <mc:AlternateContent xmlns:mc="http://schemas.openxmlformats.org/markup-compatibility/2006">
              <mc:Choice xmlns:v="urn:schemas-microsoft-com:vml" Requires="v">
                <p:oleObj spid="_x0000_s33027" name="Equation" r:id="rId7" imgW="139639" imgH="203112" progId="Equation.3">
                  <p:embed/>
                </p:oleObj>
              </mc:Choice>
              <mc:Fallback>
                <p:oleObj name="Equation" r:id="rId7" imgW="139639" imgH="20311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304800"/>
                        <a:ext cx="3317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1"/>
          <p:cNvGraphicFramePr>
            <a:graphicFrameLocks noChangeAspect="1"/>
          </p:cNvGraphicFramePr>
          <p:nvPr/>
        </p:nvGraphicFramePr>
        <p:xfrm>
          <a:off x="7718425" y="304800"/>
          <a:ext cx="392113" cy="482600"/>
        </p:xfrm>
        <a:graphic>
          <a:graphicData uri="http://schemas.openxmlformats.org/presentationml/2006/ole">
            <mc:AlternateContent xmlns:mc="http://schemas.openxmlformats.org/markup-compatibility/2006">
              <mc:Choice xmlns:v="urn:schemas-microsoft-com:vml" Requires="v">
                <p:oleObj spid="_x0000_s33028" name="Equation" r:id="rId9" imgW="164957" imgH="203024" progId="Equation.3">
                  <p:embed/>
                </p:oleObj>
              </mc:Choice>
              <mc:Fallback>
                <p:oleObj name="Equation" r:id="rId9" imgW="164957" imgH="203024"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8425" y="304800"/>
                        <a:ext cx="3921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12"/>
          <p:cNvGraphicFramePr>
            <a:graphicFrameLocks noChangeAspect="1"/>
          </p:cNvGraphicFramePr>
          <p:nvPr/>
        </p:nvGraphicFramePr>
        <p:xfrm>
          <a:off x="8305800" y="2286000"/>
          <a:ext cx="452438" cy="482600"/>
        </p:xfrm>
        <a:graphic>
          <a:graphicData uri="http://schemas.openxmlformats.org/presentationml/2006/ole">
            <mc:AlternateContent xmlns:mc="http://schemas.openxmlformats.org/markup-compatibility/2006">
              <mc:Choice xmlns:v="urn:schemas-microsoft-com:vml" Requires="v">
                <p:oleObj spid="_x0000_s33029" name="Equation" r:id="rId11" imgW="190417" imgH="203112" progId="Equation.3">
                  <p:embed/>
                </p:oleObj>
              </mc:Choice>
              <mc:Fallback>
                <p:oleObj name="Equation" r:id="rId11" imgW="190417" imgH="20311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286000"/>
                        <a:ext cx="4524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3"/>
          <p:cNvGraphicFramePr>
            <a:graphicFrameLocks noChangeAspect="1"/>
          </p:cNvGraphicFramePr>
          <p:nvPr/>
        </p:nvGraphicFramePr>
        <p:xfrm>
          <a:off x="7010400" y="152400"/>
          <a:ext cx="292100" cy="292100"/>
        </p:xfrm>
        <a:graphic>
          <a:graphicData uri="http://schemas.openxmlformats.org/presentationml/2006/ole">
            <mc:AlternateContent xmlns:mc="http://schemas.openxmlformats.org/markup-compatibility/2006">
              <mc:Choice xmlns:v="urn:schemas-microsoft-com:vml" Requires="v">
                <p:oleObj spid="_x0000_s33030" name="Equation" r:id="rId13" imgW="126725" imgH="126725" progId="Equation.3">
                  <p:embed/>
                </p:oleObj>
              </mc:Choice>
              <mc:Fallback>
                <p:oleObj name="Equation" r:id="rId13" imgW="126725" imgH="126725"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152400"/>
                        <a:ext cx="292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14"/>
          <p:cNvGraphicFramePr>
            <a:graphicFrameLocks noChangeAspect="1"/>
          </p:cNvGraphicFramePr>
          <p:nvPr/>
        </p:nvGraphicFramePr>
        <p:xfrm>
          <a:off x="8763000" y="1600200"/>
          <a:ext cx="271463" cy="298450"/>
        </p:xfrm>
        <a:graphic>
          <a:graphicData uri="http://schemas.openxmlformats.org/presentationml/2006/ole">
            <mc:AlternateContent xmlns:mc="http://schemas.openxmlformats.org/markup-compatibility/2006">
              <mc:Choice xmlns:v="urn:schemas-microsoft-com:vml" Requires="v">
                <p:oleObj spid="_x0000_s33031" name="Equation" r:id="rId15" imgW="126835" imgH="139518" progId="Equation.3">
                  <p:embed/>
                </p:oleObj>
              </mc:Choice>
              <mc:Fallback>
                <p:oleObj name="Equation" r:id="rId15" imgW="126835" imgH="139518"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63000" y="1600200"/>
                        <a:ext cx="2714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15"/>
          <p:cNvGraphicFramePr>
            <a:graphicFrameLocks noChangeAspect="1"/>
          </p:cNvGraphicFramePr>
          <p:nvPr/>
        </p:nvGraphicFramePr>
        <p:xfrm>
          <a:off x="1219200" y="533400"/>
          <a:ext cx="2808288" cy="628650"/>
        </p:xfrm>
        <a:graphic>
          <a:graphicData uri="http://schemas.openxmlformats.org/presentationml/2006/ole">
            <mc:AlternateContent xmlns:mc="http://schemas.openxmlformats.org/markup-compatibility/2006">
              <mc:Choice xmlns:v="urn:schemas-microsoft-com:vml" Requires="v">
                <p:oleObj spid="_x0000_s33032" name="公式" r:id="rId17" imgW="1079032" imgH="241195" progId="Equation.3">
                  <p:embed/>
                </p:oleObj>
              </mc:Choice>
              <mc:Fallback>
                <p:oleObj name="公式" r:id="rId17" imgW="1079032" imgH="241195"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533400"/>
                        <a:ext cx="2808288" cy="62865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4" name="Object 18"/>
          <p:cNvGraphicFramePr>
            <a:graphicFrameLocks noChangeAspect="1"/>
          </p:cNvGraphicFramePr>
          <p:nvPr/>
        </p:nvGraphicFramePr>
        <p:xfrm>
          <a:off x="531813" y="1447800"/>
          <a:ext cx="6178550" cy="3243263"/>
        </p:xfrm>
        <a:graphic>
          <a:graphicData uri="http://schemas.openxmlformats.org/presentationml/2006/ole">
            <mc:AlternateContent xmlns:mc="http://schemas.openxmlformats.org/markup-compatibility/2006">
              <mc:Choice xmlns:v="urn:schemas-microsoft-com:vml" Requires="v">
                <p:oleObj spid="_x0000_s33033" name="Equation" r:id="rId19" imgW="2374900" imgH="1244600" progId="Equation.3">
                  <p:embed/>
                </p:oleObj>
              </mc:Choice>
              <mc:Fallback>
                <p:oleObj name="Equation" r:id="rId19" imgW="2374900" imgH="124460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1813" y="1447800"/>
                        <a:ext cx="6178550" cy="324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1603" name="Object 19"/>
          <p:cNvGraphicFramePr>
            <a:graphicFrameLocks noChangeAspect="1"/>
          </p:cNvGraphicFramePr>
          <p:nvPr/>
        </p:nvGraphicFramePr>
        <p:xfrm>
          <a:off x="304800" y="4876800"/>
          <a:ext cx="1371600" cy="914400"/>
        </p:xfrm>
        <a:graphic>
          <a:graphicData uri="http://schemas.openxmlformats.org/presentationml/2006/ole">
            <mc:AlternateContent xmlns:mc="http://schemas.openxmlformats.org/markup-compatibility/2006">
              <mc:Choice xmlns:v="urn:schemas-microsoft-com:vml" Requires="v">
                <p:oleObj spid="_x0000_s33034" name="公式" r:id="rId21" imgW="647700" imgH="431800" progId="Equation.3">
                  <p:embed/>
                </p:oleObj>
              </mc:Choice>
              <mc:Fallback>
                <p:oleObj name="公式" r:id="rId21" imgW="647700" imgH="43180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 y="4876800"/>
                        <a:ext cx="1371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1604" name="Text Box 20"/>
          <p:cNvSpPr txBox="1">
            <a:spLocks noChangeArrowheads="1"/>
          </p:cNvSpPr>
          <p:nvPr/>
        </p:nvSpPr>
        <p:spPr bwMode="auto">
          <a:xfrm>
            <a:off x="1600200" y="50292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时，　为虚数</a:t>
            </a:r>
          </a:p>
        </p:txBody>
      </p:sp>
      <p:graphicFrame>
        <p:nvGraphicFramePr>
          <p:cNvPr id="1091605" name="Object 21"/>
          <p:cNvGraphicFramePr>
            <a:graphicFrameLocks noChangeAspect="1"/>
          </p:cNvGraphicFramePr>
          <p:nvPr/>
        </p:nvGraphicFramePr>
        <p:xfrm>
          <a:off x="2209800" y="5029200"/>
          <a:ext cx="533400" cy="503238"/>
        </p:xfrm>
        <a:graphic>
          <a:graphicData uri="http://schemas.openxmlformats.org/presentationml/2006/ole">
            <mc:AlternateContent xmlns:mc="http://schemas.openxmlformats.org/markup-compatibility/2006">
              <mc:Choice xmlns:v="urn:schemas-microsoft-com:vml" Requires="v">
                <p:oleObj spid="_x0000_s33035" name="公式" r:id="rId23" imgW="228501" imgH="215806" progId="Equation.3">
                  <p:embed/>
                </p:oleObj>
              </mc:Choice>
              <mc:Fallback>
                <p:oleObj name="公式" r:id="rId23" imgW="228501" imgH="215806"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9800" y="5029200"/>
                        <a:ext cx="533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1607" name="Object 23"/>
          <p:cNvGraphicFramePr>
            <a:graphicFrameLocks noChangeAspect="1"/>
          </p:cNvGraphicFramePr>
          <p:nvPr/>
        </p:nvGraphicFramePr>
        <p:xfrm>
          <a:off x="3962400" y="4648200"/>
          <a:ext cx="5105400" cy="1314450"/>
        </p:xfrm>
        <a:graphic>
          <a:graphicData uri="http://schemas.openxmlformats.org/presentationml/2006/ole">
            <mc:AlternateContent xmlns:mc="http://schemas.openxmlformats.org/markup-compatibility/2006">
              <mc:Choice xmlns:v="urn:schemas-microsoft-com:vml" Requires="v">
                <p:oleObj spid="_x0000_s33036" name="Equation" r:id="rId25" imgW="2171700" imgH="558800" progId="Equation.3">
                  <p:embed/>
                </p:oleObj>
              </mc:Choice>
              <mc:Fallback>
                <p:oleObj name="Equation" r:id="rId25" imgW="2171700" imgH="55880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4648200"/>
                        <a:ext cx="510540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1608" name="Object 24"/>
          <p:cNvGraphicFramePr>
            <a:graphicFrameLocks noChangeAspect="1"/>
          </p:cNvGraphicFramePr>
          <p:nvPr/>
        </p:nvGraphicFramePr>
        <p:xfrm>
          <a:off x="228600" y="5886450"/>
          <a:ext cx="7696200" cy="971550"/>
        </p:xfrm>
        <a:graphic>
          <a:graphicData uri="http://schemas.openxmlformats.org/presentationml/2006/ole">
            <mc:AlternateContent xmlns:mc="http://schemas.openxmlformats.org/markup-compatibility/2006">
              <mc:Choice xmlns:v="urn:schemas-microsoft-com:vml" Requires="v">
                <p:oleObj spid="_x0000_s33037" name="公式" r:id="rId27" imgW="3416300" imgH="431800" progId="Equation.3">
                  <p:embed/>
                </p:oleObj>
              </mc:Choice>
              <mc:Fallback>
                <p:oleObj name="公式" r:id="rId27" imgW="3416300" imgH="431800" progId="Equation.3">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8600" y="5886450"/>
                        <a:ext cx="76962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Callout 1 21"/>
          <p:cNvSpPr>
            <a:spLocks/>
          </p:cNvSpPr>
          <p:nvPr/>
        </p:nvSpPr>
        <p:spPr bwMode="auto">
          <a:xfrm>
            <a:off x="3276600" y="4419600"/>
            <a:ext cx="3657600" cy="609600"/>
          </a:xfrm>
          <a:prstGeom prst="borderCallout1">
            <a:avLst>
              <a:gd name="adj1" fmla="val 51676"/>
              <a:gd name="adj2" fmla="val -407"/>
              <a:gd name="adj3" fmla="val 116157"/>
              <a:gd name="adj4" fmla="val -43213"/>
            </a:avLst>
          </a:prstGeom>
          <a:solidFill>
            <a:schemeClr val="accent1">
              <a:alpha val="50980"/>
            </a:schemeClr>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作业：求此时的</a:t>
            </a:r>
            <a:r>
              <a:rPr lang="en-US" altLang="zh-CN" sz="2800"/>
              <a:t>E’/E</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91603"/>
                                        </p:tgtEl>
                                        <p:attrNameLst>
                                          <p:attrName>style.visibility</p:attrName>
                                        </p:attrNameLst>
                                      </p:cBhvr>
                                      <p:to>
                                        <p:strVal val="visible"/>
                                      </p:to>
                                    </p:set>
                                    <p:animEffect transition="in" filter="randombar(horizontal)">
                                      <p:cBhvr>
                                        <p:cTn id="7" dur="500"/>
                                        <p:tgtEl>
                                          <p:spTgt spid="109160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91604"/>
                                        </p:tgtEl>
                                        <p:attrNameLst>
                                          <p:attrName>style.visibility</p:attrName>
                                        </p:attrNameLst>
                                      </p:cBhvr>
                                      <p:to>
                                        <p:strVal val="visible"/>
                                      </p:to>
                                    </p:set>
                                    <p:animEffect transition="in" filter="randombar(horizontal)">
                                      <p:cBhvr>
                                        <p:cTn id="10" dur="500"/>
                                        <p:tgtEl>
                                          <p:spTgt spid="1091604"/>
                                        </p:tgtEl>
                                      </p:cBhvr>
                                    </p:animEffect>
                                  </p:childTnLst>
                                </p:cTn>
                              </p:par>
                              <p:par>
                                <p:cTn id="11" presetID="14" presetClass="entr" presetSubtype="10" fill="hold" nodeType="withEffect">
                                  <p:stCondLst>
                                    <p:cond delay="0"/>
                                  </p:stCondLst>
                                  <p:childTnLst>
                                    <p:set>
                                      <p:cBhvr>
                                        <p:cTn id="12" dur="1" fill="hold">
                                          <p:stCondLst>
                                            <p:cond delay="0"/>
                                          </p:stCondLst>
                                        </p:cTn>
                                        <p:tgtEl>
                                          <p:spTgt spid="1091605"/>
                                        </p:tgtEl>
                                        <p:attrNameLst>
                                          <p:attrName>style.visibility</p:attrName>
                                        </p:attrNameLst>
                                      </p:cBhvr>
                                      <p:to>
                                        <p:strVal val="visible"/>
                                      </p:to>
                                    </p:set>
                                    <p:animEffect transition="in" filter="randombar(horizontal)">
                                      <p:cBhvr>
                                        <p:cTn id="13" dur="500"/>
                                        <p:tgtEl>
                                          <p:spTgt spid="1091605"/>
                                        </p:tgtEl>
                                      </p:cBhvr>
                                    </p:animEffect>
                                  </p:childTnLst>
                                </p:cTn>
                              </p:par>
                              <p:par>
                                <p:cTn id="14" presetID="14" presetClass="entr" presetSubtype="10" fill="hold" nodeType="withEffect">
                                  <p:stCondLst>
                                    <p:cond delay="0"/>
                                  </p:stCondLst>
                                  <p:childTnLst>
                                    <p:set>
                                      <p:cBhvr>
                                        <p:cTn id="15" dur="1" fill="hold">
                                          <p:stCondLst>
                                            <p:cond delay="0"/>
                                          </p:stCondLst>
                                        </p:cTn>
                                        <p:tgtEl>
                                          <p:spTgt spid="1091607"/>
                                        </p:tgtEl>
                                        <p:attrNameLst>
                                          <p:attrName>style.visibility</p:attrName>
                                        </p:attrNameLst>
                                      </p:cBhvr>
                                      <p:to>
                                        <p:strVal val="visible"/>
                                      </p:to>
                                    </p:set>
                                    <p:animEffect transition="in" filter="randombar(horizontal)">
                                      <p:cBhvr>
                                        <p:cTn id="16" dur="500"/>
                                        <p:tgtEl>
                                          <p:spTgt spid="10916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1091608"/>
                                        </p:tgtEl>
                                        <p:attrNameLst>
                                          <p:attrName>style.visibility</p:attrName>
                                        </p:attrNameLst>
                                      </p:cBhvr>
                                      <p:to>
                                        <p:strVal val="visible"/>
                                      </p:to>
                                    </p:set>
                                    <p:animEffect transition="in" filter="fade">
                                      <p:cBhvr>
                                        <p:cTn id="21" dur="1000"/>
                                        <p:tgtEl>
                                          <p:spTgt spid="1091608"/>
                                        </p:tgtEl>
                                      </p:cBhvr>
                                    </p:animEffect>
                                    <p:anim calcmode="lin" valueType="num">
                                      <p:cBhvr>
                                        <p:cTn id="22" dur="1000" fill="hold"/>
                                        <p:tgtEl>
                                          <p:spTgt spid="1091608"/>
                                        </p:tgtEl>
                                        <p:attrNameLst>
                                          <p:attrName>ppt_x</p:attrName>
                                        </p:attrNameLst>
                                      </p:cBhvr>
                                      <p:tavLst>
                                        <p:tav tm="0">
                                          <p:val>
                                            <p:strVal val="#ppt_x"/>
                                          </p:val>
                                        </p:tav>
                                        <p:tav tm="100000">
                                          <p:val>
                                            <p:strVal val="#ppt_x"/>
                                          </p:val>
                                        </p:tav>
                                      </p:tavLst>
                                    </p:anim>
                                    <p:anim calcmode="lin" valueType="num">
                                      <p:cBhvr>
                                        <p:cTn id="23" dur="1000" fill="hold"/>
                                        <p:tgtEl>
                                          <p:spTgt spid="1091608"/>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604"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10" name="Object 42"/>
          <p:cNvGraphicFramePr>
            <a:graphicFrameLocks noChangeAspect="1"/>
          </p:cNvGraphicFramePr>
          <p:nvPr/>
        </p:nvGraphicFramePr>
        <p:xfrm>
          <a:off x="5148263" y="1773238"/>
          <a:ext cx="3095625" cy="1035050"/>
        </p:xfrm>
        <a:graphic>
          <a:graphicData uri="http://schemas.openxmlformats.org/presentationml/2006/ole">
            <mc:AlternateContent xmlns:mc="http://schemas.openxmlformats.org/markup-compatibility/2006">
              <mc:Choice xmlns:v="urn:schemas-microsoft-com:vml" Requires="v">
                <p:oleObj spid="_x0000_s77835" name="公式" r:id="rId3" imgW="1257300" imgH="419100" progId="Equation.3">
                  <p:embed/>
                </p:oleObj>
              </mc:Choice>
              <mc:Fallback>
                <p:oleObj name="公式" r:id="rId3" imgW="1257300" imgH="419100" progId="Equation.3">
                  <p:embed/>
                  <p:pic>
                    <p:nvPicPr>
                      <p:cNvPr id="721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773238"/>
                        <a:ext cx="30956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12" name="Object 44"/>
          <p:cNvGraphicFramePr>
            <a:graphicFrameLocks noChangeAspect="1"/>
          </p:cNvGraphicFramePr>
          <p:nvPr/>
        </p:nvGraphicFramePr>
        <p:xfrm>
          <a:off x="1042988" y="836613"/>
          <a:ext cx="2232025" cy="823912"/>
        </p:xfrm>
        <a:graphic>
          <a:graphicData uri="http://schemas.openxmlformats.org/presentationml/2006/ole">
            <mc:AlternateContent xmlns:mc="http://schemas.openxmlformats.org/markup-compatibility/2006">
              <mc:Choice xmlns:v="urn:schemas-microsoft-com:vml" Requires="v">
                <p:oleObj spid="_x0000_s77836" name="公式" r:id="rId5" imgW="1066337" imgH="393529" progId="Equation.3">
                  <p:embed/>
                </p:oleObj>
              </mc:Choice>
              <mc:Fallback>
                <p:oleObj name="公式" r:id="rId5" imgW="1066337" imgH="393529" progId="Equation.3">
                  <p:embed/>
                  <p:pic>
                    <p:nvPicPr>
                      <p:cNvPr id="7212"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836613"/>
                        <a:ext cx="22320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3" name="Object 45"/>
          <p:cNvGraphicFramePr>
            <a:graphicFrameLocks noChangeAspect="1"/>
          </p:cNvGraphicFramePr>
          <p:nvPr/>
        </p:nvGraphicFramePr>
        <p:xfrm>
          <a:off x="3270250" y="765175"/>
          <a:ext cx="4833938" cy="923925"/>
        </p:xfrm>
        <a:graphic>
          <a:graphicData uri="http://schemas.openxmlformats.org/presentationml/2006/ole">
            <mc:AlternateContent xmlns:mc="http://schemas.openxmlformats.org/markup-compatibility/2006">
              <mc:Choice xmlns:v="urn:schemas-microsoft-com:vml" Requires="v">
                <p:oleObj spid="_x0000_s77837" name="Equation" r:id="rId7" imgW="2057400" imgH="393700" progId="Equation.DSMT4">
                  <p:embed/>
                </p:oleObj>
              </mc:Choice>
              <mc:Fallback>
                <p:oleObj name="Equation" r:id="rId7" imgW="2057400" imgH="393700" progId="Equation.DSMT4">
                  <p:embed/>
                  <p:pic>
                    <p:nvPicPr>
                      <p:cNvPr id="7213"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0" y="765175"/>
                        <a:ext cx="483393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4" name="Object 46"/>
          <p:cNvGraphicFramePr>
            <a:graphicFrameLocks noChangeAspect="1"/>
          </p:cNvGraphicFramePr>
          <p:nvPr/>
        </p:nvGraphicFramePr>
        <p:xfrm>
          <a:off x="1011238" y="1773238"/>
          <a:ext cx="4224337" cy="989012"/>
        </p:xfrm>
        <a:graphic>
          <a:graphicData uri="http://schemas.openxmlformats.org/presentationml/2006/ole">
            <mc:AlternateContent xmlns:mc="http://schemas.openxmlformats.org/markup-compatibility/2006">
              <mc:Choice xmlns:v="urn:schemas-microsoft-com:vml" Requires="v">
                <p:oleObj spid="_x0000_s77838" name="Equation" r:id="rId9" imgW="1790700" imgH="419100" progId="Equation.DSMT4">
                  <p:embed/>
                </p:oleObj>
              </mc:Choice>
              <mc:Fallback>
                <p:oleObj name="Equation" r:id="rId9" imgW="1790700" imgH="419100" progId="Equation.DSMT4">
                  <p:embed/>
                  <p:pic>
                    <p:nvPicPr>
                      <p:cNvPr id="7214"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1238" y="1773238"/>
                        <a:ext cx="4224337"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15" name="Rectangle 47"/>
          <p:cNvSpPr>
            <a:spLocks noChangeArrowheads="1"/>
          </p:cNvSpPr>
          <p:nvPr/>
        </p:nvSpPr>
        <p:spPr bwMode="auto">
          <a:xfrm>
            <a:off x="609600" y="2716213"/>
            <a:ext cx="23193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华文宋体" panose="02010600040101010101" pitchFamily="2" charset="-122"/>
                <a:ea typeface="华文宋体" panose="02010600040101010101" pitchFamily="2" charset="-122"/>
              </a:rPr>
              <a:t>利用麦克斯韦方程组 </a:t>
            </a:r>
          </a:p>
        </p:txBody>
      </p:sp>
      <p:graphicFrame>
        <p:nvGraphicFramePr>
          <p:cNvPr id="7216" name="Object 48"/>
          <p:cNvGraphicFramePr>
            <a:graphicFrameLocks noChangeAspect="1"/>
          </p:cNvGraphicFramePr>
          <p:nvPr/>
        </p:nvGraphicFramePr>
        <p:xfrm>
          <a:off x="1476375" y="3213100"/>
          <a:ext cx="2159000" cy="866775"/>
        </p:xfrm>
        <a:graphic>
          <a:graphicData uri="http://schemas.openxmlformats.org/presentationml/2006/ole">
            <mc:AlternateContent xmlns:mc="http://schemas.openxmlformats.org/markup-compatibility/2006">
              <mc:Choice xmlns:v="urn:schemas-microsoft-com:vml" Requires="v">
                <p:oleObj spid="_x0000_s77839" name="公式" r:id="rId11" imgW="1257300" imgH="508000" progId="Equation.3">
                  <p:embed/>
                </p:oleObj>
              </mc:Choice>
              <mc:Fallback>
                <p:oleObj name="公式" r:id="rId11" imgW="1257300" imgH="508000" progId="Equation.3">
                  <p:embed/>
                  <p:pic>
                    <p:nvPicPr>
                      <p:cNvPr id="7216"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3213100"/>
                        <a:ext cx="2159000" cy="8667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18" name="Object 50"/>
          <p:cNvGraphicFramePr>
            <a:graphicFrameLocks noChangeAspect="1"/>
          </p:cNvGraphicFramePr>
          <p:nvPr/>
        </p:nvGraphicFramePr>
        <p:xfrm>
          <a:off x="4356100" y="3141663"/>
          <a:ext cx="1944688" cy="981075"/>
        </p:xfrm>
        <a:graphic>
          <a:graphicData uri="http://schemas.openxmlformats.org/presentationml/2006/ole">
            <mc:AlternateContent xmlns:mc="http://schemas.openxmlformats.org/markup-compatibility/2006">
              <mc:Choice xmlns:v="urn:schemas-microsoft-com:vml" Requires="v">
                <p:oleObj spid="_x0000_s77840" name="公式" r:id="rId13" imgW="1002865" imgH="507780" progId="Equation.3">
                  <p:embed/>
                </p:oleObj>
              </mc:Choice>
              <mc:Fallback>
                <p:oleObj name="公式" r:id="rId13" imgW="1002865" imgH="507780" progId="Equation.3">
                  <p:embed/>
                  <p:pic>
                    <p:nvPicPr>
                      <p:cNvPr id="7218"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3141663"/>
                        <a:ext cx="1944688" cy="9810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20" name="Line 52"/>
          <p:cNvSpPr>
            <a:spLocks noChangeShapeType="1"/>
          </p:cNvSpPr>
          <p:nvPr/>
        </p:nvSpPr>
        <p:spPr bwMode="auto">
          <a:xfrm>
            <a:off x="250825" y="4581525"/>
            <a:ext cx="1008063" cy="0"/>
          </a:xfrm>
          <a:prstGeom prst="line">
            <a:avLst/>
          </a:prstGeom>
          <a:noFill/>
          <a:ln w="76200" cmpd="tri">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221" name="Object 53"/>
          <p:cNvGraphicFramePr>
            <a:graphicFrameLocks noChangeAspect="1"/>
          </p:cNvGraphicFramePr>
          <p:nvPr/>
        </p:nvGraphicFramePr>
        <p:xfrm>
          <a:off x="1887538" y="4219575"/>
          <a:ext cx="6232525" cy="725488"/>
        </p:xfrm>
        <a:graphic>
          <a:graphicData uri="http://schemas.openxmlformats.org/presentationml/2006/ole">
            <mc:AlternateContent xmlns:mc="http://schemas.openxmlformats.org/markup-compatibility/2006">
              <mc:Choice xmlns:v="urn:schemas-microsoft-com:vml" Requires="v">
                <p:oleObj spid="_x0000_s77841" name="公式" r:id="rId15" imgW="3352800" imgH="393700" progId="Equation.3">
                  <p:embed/>
                </p:oleObj>
              </mc:Choice>
              <mc:Fallback>
                <p:oleObj name="公式" r:id="rId15" imgW="3352800" imgH="393700" progId="Equation.3">
                  <p:embed/>
                  <p:pic>
                    <p:nvPicPr>
                      <p:cNvPr id="7221"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7538" y="4219575"/>
                        <a:ext cx="62325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23" name="Object 55"/>
          <p:cNvGraphicFramePr>
            <a:graphicFrameLocks noChangeAspect="1"/>
          </p:cNvGraphicFramePr>
          <p:nvPr/>
        </p:nvGraphicFramePr>
        <p:xfrm>
          <a:off x="1547813" y="5084763"/>
          <a:ext cx="4537075" cy="508000"/>
        </p:xfrm>
        <a:graphic>
          <a:graphicData uri="http://schemas.openxmlformats.org/presentationml/2006/ole">
            <mc:AlternateContent xmlns:mc="http://schemas.openxmlformats.org/markup-compatibility/2006">
              <mc:Choice xmlns:v="urn:schemas-microsoft-com:vml" Requires="v">
                <p:oleObj spid="_x0000_s77842" name="公式" r:id="rId17" imgW="2463800" imgH="279400" progId="Equation.3">
                  <p:embed/>
                </p:oleObj>
              </mc:Choice>
              <mc:Fallback>
                <p:oleObj name="公式" r:id="rId17" imgW="2463800" imgH="279400" progId="Equation.3">
                  <p:embed/>
                  <p:pic>
                    <p:nvPicPr>
                      <p:cNvPr id="7223"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813" y="5084763"/>
                        <a:ext cx="4537075" cy="508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25" name="Line 57"/>
          <p:cNvSpPr>
            <a:spLocks noChangeShapeType="1"/>
          </p:cNvSpPr>
          <p:nvPr/>
        </p:nvSpPr>
        <p:spPr bwMode="auto">
          <a:xfrm>
            <a:off x="6300788" y="4868863"/>
            <a:ext cx="0" cy="792162"/>
          </a:xfrm>
          <a:prstGeom prst="line">
            <a:avLst/>
          </a:prstGeom>
          <a:noFill/>
          <a:ln w="76200" cmpd="tri">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226" name="Object 58"/>
          <p:cNvGraphicFramePr>
            <a:graphicFrameLocks noChangeAspect="1"/>
          </p:cNvGraphicFramePr>
          <p:nvPr/>
        </p:nvGraphicFramePr>
        <p:xfrm>
          <a:off x="2124075" y="5734050"/>
          <a:ext cx="5400675" cy="557213"/>
        </p:xfrm>
        <a:graphic>
          <a:graphicData uri="http://schemas.openxmlformats.org/presentationml/2006/ole">
            <mc:AlternateContent xmlns:mc="http://schemas.openxmlformats.org/markup-compatibility/2006">
              <mc:Choice xmlns:v="urn:schemas-microsoft-com:vml" Requires="v">
                <p:oleObj spid="_x0000_s77843" name="公式" r:id="rId19" imgW="2679700" imgH="279400" progId="Equation.3">
                  <p:embed/>
                </p:oleObj>
              </mc:Choice>
              <mc:Fallback>
                <p:oleObj name="公式" r:id="rId19" imgW="2679700" imgH="279400" progId="Equation.3">
                  <p:embed/>
                  <p:pic>
                    <p:nvPicPr>
                      <p:cNvPr id="7226"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24075" y="5734050"/>
                        <a:ext cx="54006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31" name="Line 63"/>
          <p:cNvSpPr>
            <a:spLocks noChangeShapeType="1"/>
          </p:cNvSpPr>
          <p:nvPr/>
        </p:nvSpPr>
        <p:spPr bwMode="auto">
          <a:xfrm>
            <a:off x="4356100" y="4800600"/>
            <a:ext cx="27368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70630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212"/>
                                        </p:tgtEl>
                                        <p:attrNameLst>
                                          <p:attrName>style.visibility</p:attrName>
                                        </p:attrNameLst>
                                      </p:cBhvr>
                                      <p:to>
                                        <p:strVal val="visible"/>
                                      </p:to>
                                    </p:set>
                                    <p:animEffect transition="in" filter="dissolve">
                                      <p:cBhvr>
                                        <p:cTn id="7" dur="500"/>
                                        <p:tgtEl>
                                          <p:spTgt spid="7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13"/>
                                        </p:tgtEl>
                                        <p:attrNameLst>
                                          <p:attrName>style.visibility</p:attrName>
                                        </p:attrNameLst>
                                      </p:cBhvr>
                                      <p:to>
                                        <p:strVal val="visible"/>
                                      </p:to>
                                    </p:set>
                                    <p:animEffect transition="in" filter="wipe(left)">
                                      <p:cBhvr>
                                        <p:cTn id="12" dur="500"/>
                                        <p:tgtEl>
                                          <p:spTgt spid="7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14"/>
                                        </p:tgtEl>
                                        <p:attrNameLst>
                                          <p:attrName>style.visibility</p:attrName>
                                        </p:attrNameLst>
                                      </p:cBhvr>
                                      <p:to>
                                        <p:strVal val="visible"/>
                                      </p:to>
                                    </p:set>
                                    <p:animEffect transition="in" filter="wipe(left)">
                                      <p:cBhvr>
                                        <p:cTn id="17" dur="500"/>
                                        <p:tgtEl>
                                          <p:spTgt spid="7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10"/>
                                        </p:tgtEl>
                                        <p:attrNameLst>
                                          <p:attrName>style.visibility</p:attrName>
                                        </p:attrNameLst>
                                      </p:cBhvr>
                                      <p:to>
                                        <p:strVal val="visible"/>
                                      </p:to>
                                    </p:set>
                                    <p:animEffect transition="in" filter="wipe(left)">
                                      <p:cBhvr>
                                        <p:cTn id="22" dur="500"/>
                                        <p:tgtEl>
                                          <p:spTgt spid="7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15"/>
                                        </p:tgtEl>
                                        <p:attrNameLst>
                                          <p:attrName>style.visibility</p:attrName>
                                        </p:attrNameLst>
                                      </p:cBhvr>
                                      <p:to>
                                        <p:strVal val="visible"/>
                                      </p:to>
                                    </p:set>
                                    <p:animEffect transition="in" filter="dissolve">
                                      <p:cBhvr>
                                        <p:cTn id="27" dur="500"/>
                                        <p:tgtEl>
                                          <p:spTgt spid="7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216"/>
                                        </p:tgtEl>
                                        <p:attrNameLst>
                                          <p:attrName>style.visibility</p:attrName>
                                        </p:attrNameLst>
                                      </p:cBhvr>
                                      <p:to>
                                        <p:strVal val="visible"/>
                                      </p:to>
                                    </p:set>
                                    <p:animEffect transition="in" filter="dissolve">
                                      <p:cBhvr>
                                        <p:cTn id="32" dur="500"/>
                                        <p:tgtEl>
                                          <p:spTgt spid="72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218"/>
                                        </p:tgtEl>
                                        <p:attrNameLst>
                                          <p:attrName>style.visibility</p:attrName>
                                        </p:attrNameLst>
                                      </p:cBhvr>
                                      <p:to>
                                        <p:strVal val="visible"/>
                                      </p:to>
                                    </p:set>
                                    <p:animEffect transition="in" filter="dissolve">
                                      <p:cBhvr>
                                        <p:cTn id="37" dur="500"/>
                                        <p:tgtEl>
                                          <p:spTgt spid="72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7220"/>
                                        </p:tgtEl>
                                        <p:attrNameLst>
                                          <p:attrName>style.visibility</p:attrName>
                                        </p:attrNameLst>
                                      </p:cBhvr>
                                      <p:to>
                                        <p:strVal val="visible"/>
                                      </p:to>
                                    </p:set>
                                    <p:animEffect transition="in" filter="dissolve">
                                      <p:cBhvr>
                                        <p:cTn id="42" dur="500"/>
                                        <p:tgtEl>
                                          <p:spTgt spid="72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221"/>
                                        </p:tgtEl>
                                        <p:attrNameLst>
                                          <p:attrName>style.visibility</p:attrName>
                                        </p:attrNameLst>
                                      </p:cBhvr>
                                      <p:to>
                                        <p:strVal val="visible"/>
                                      </p:to>
                                    </p:set>
                                    <p:animEffect transition="in" filter="dissolve">
                                      <p:cBhvr>
                                        <p:cTn id="47" dur="500"/>
                                        <p:tgtEl>
                                          <p:spTgt spid="72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231"/>
                                        </p:tgtEl>
                                        <p:attrNameLst>
                                          <p:attrName>style.visibility</p:attrName>
                                        </p:attrNameLst>
                                      </p:cBhvr>
                                      <p:to>
                                        <p:strVal val="visible"/>
                                      </p:to>
                                    </p:set>
                                    <p:animEffect transition="in" filter="wipe(left)">
                                      <p:cBhvr>
                                        <p:cTn id="52" dur="500"/>
                                        <p:tgtEl>
                                          <p:spTgt spid="72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7223"/>
                                        </p:tgtEl>
                                        <p:attrNameLst>
                                          <p:attrName>style.visibility</p:attrName>
                                        </p:attrNameLst>
                                      </p:cBhvr>
                                      <p:to>
                                        <p:strVal val="visible"/>
                                      </p:to>
                                    </p:set>
                                    <p:animEffect transition="in" filter="dissolve">
                                      <p:cBhvr>
                                        <p:cTn id="57" dur="500"/>
                                        <p:tgtEl>
                                          <p:spTgt spid="72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7225"/>
                                        </p:tgtEl>
                                        <p:attrNameLst>
                                          <p:attrName>style.visibility</p:attrName>
                                        </p:attrNameLst>
                                      </p:cBhvr>
                                      <p:to>
                                        <p:strVal val="visible"/>
                                      </p:to>
                                    </p:set>
                                    <p:animEffect transition="in" filter="wipe(up)">
                                      <p:cBhvr>
                                        <p:cTn id="62" dur="500"/>
                                        <p:tgtEl>
                                          <p:spTgt spid="72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7226"/>
                                        </p:tgtEl>
                                        <p:attrNameLst>
                                          <p:attrName>style.visibility</p:attrName>
                                        </p:attrNameLst>
                                      </p:cBhvr>
                                      <p:to>
                                        <p:strVal val="visible"/>
                                      </p:to>
                                    </p:set>
                                    <p:animEffect transition="in" filter="dissolve">
                                      <p:cBhvr>
                                        <p:cTn id="67" dur="500"/>
                                        <p:tgtEl>
                                          <p:spTgt spid="7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B77448F-EDF8-400A-8B7E-617486EE7E3C}" type="slidenum">
              <a:rPr lang="en-US" altLang="zh-CN" sz="800" b="0"/>
              <a:pPr>
                <a:spcBef>
                  <a:spcPct val="0"/>
                </a:spcBef>
                <a:buFontTx/>
                <a:buNone/>
              </a:pPr>
              <a:t>40</a:t>
            </a:fld>
            <a:endParaRPr lang="en-US" altLang="zh-CN" sz="800" b="0"/>
          </a:p>
        </p:txBody>
      </p:sp>
      <p:sp>
        <p:nvSpPr>
          <p:cNvPr id="33795" name="Rectangle 4"/>
          <p:cNvSpPr>
            <a:spLocks noGrp="1" noChangeArrowheads="1"/>
          </p:cNvSpPr>
          <p:nvPr>
            <p:ph type="title"/>
          </p:nvPr>
        </p:nvSpPr>
        <p:spPr/>
        <p:txBody>
          <a:bodyPr/>
          <a:lstStyle/>
          <a:p>
            <a:pPr eaLnBrk="1" hangingPunct="1"/>
            <a:r>
              <a:rPr lang="zh-CN" altLang="en-US" smtClean="0">
                <a:solidFill>
                  <a:srgbClr val="792B25"/>
                </a:solidFill>
              </a:rPr>
              <a:t>第二介质中的穿透深度</a:t>
            </a:r>
          </a:p>
        </p:txBody>
      </p:sp>
      <p:graphicFrame>
        <p:nvGraphicFramePr>
          <p:cNvPr id="33796" name="Object 5"/>
          <p:cNvGraphicFramePr>
            <a:graphicFrameLocks noChangeAspect="1"/>
          </p:cNvGraphicFramePr>
          <p:nvPr/>
        </p:nvGraphicFramePr>
        <p:xfrm>
          <a:off x="533400" y="2286000"/>
          <a:ext cx="8001000" cy="2179638"/>
        </p:xfrm>
        <a:graphic>
          <a:graphicData uri="http://schemas.openxmlformats.org/presentationml/2006/ole">
            <mc:AlternateContent xmlns:mc="http://schemas.openxmlformats.org/markup-compatibility/2006">
              <mc:Choice xmlns:v="urn:schemas-microsoft-com:vml" Requires="v">
                <p:oleObj spid="_x0000_s33815" name="公式" r:id="rId3" imgW="2705100" imgH="736600" progId="Equation.3">
                  <p:embed/>
                </p:oleObj>
              </mc:Choice>
              <mc:Fallback>
                <p:oleObj name="公式" r:id="rId3" imgW="2705100" imgH="736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8001000" cy="217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C73125F-3C41-4783-B02D-42F7927A5230}" type="slidenum">
              <a:rPr lang="en-US" altLang="zh-CN" sz="800" b="0"/>
              <a:pPr>
                <a:spcBef>
                  <a:spcPct val="0"/>
                </a:spcBef>
                <a:buFontTx/>
                <a:buNone/>
              </a:pPr>
              <a:t>41</a:t>
            </a:fld>
            <a:endParaRPr lang="en-US" altLang="zh-CN" sz="800" b="0"/>
          </a:p>
        </p:txBody>
      </p:sp>
      <p:sp>
        <p:nvSpPr>
          <p:cNvPr id="34819" name="Rectangle 4"/>
          <p:cNvSpPr>
            <a:spLocks noGrp="1" noChangeArrowheads="1"/>
          </p:cNvSpPr>
          <p:nvPr>
            <p:ph type="title"/>
          </p:nvPr>
        </p:nvSpPr>
        <p:spPr>
          <a:xfrm>
            <a:off x="457200" y="381000"/>
            <a:ext cx="5638800" cy="990600"/>
          </a:xfrm>
        </p:spPr>
        <p:txBody>
          <a:bodyPr/>
          <a:lstStyle/>
          <a:p>
            <a:pPr eaLnBrk="1" hangingPunct="1"/>
            <a:r>
              <a:rPr lang="zh-CN" altLang="en-US" smtClean="0">
                <a:solidFill>
                  <a:srgbClr val="792B25"/>
                </a:solidFill>
              </a:rPr>
              <a:t>能流</a:t>
            </a:r>
          </a:p>
        </p:txBody>
      </p:sp>
      <p:sp>
        <p:nvSpPr>
          <p:cNvPr id="34820" name="Line 5"/>
          <p:cNvSpPr>
            <a:spLocks noChangeShapeType="1"/>
          </p:cNvSpPr>
          <p:nvPr/>
        </p:nvSpPr>
        <p:spPr bwMode="auto">
          <a:xfrm>
            <a:off x="5641975" y="1905000"/>
            <a:ext cx="3429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1" name="Line 6"/>
          <p:cNvSpPr>
            <a:spLocks noChangeShapeType="1"/>
          </p:cNvSpPr>
          <p:nvPr/>
        </p:nvSpPr>
        <p:spPr bwMode="auto">
          <a:xfrm>
            <a:off x="6099175" y="609600"/>
            <a:ext cx="106680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822" name="Line 7"/>
          <p:cNvSpPr>
            <a:spLocks noChangeShapeType="1"/>
          </p:cNvSpPr>
          <p:nvPr/>
        </p:nvSpPr>
        <p:spPr bwMode="auto">
          <a:xfrm flipV="1">
            <a:off x="7165975" y="457200"/>
            <a:ext cx="0" cy="27432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Line 8"/>
          <p:cNvSpPr>
            <a:spLocks noChangeShapeType="1"/>
          </p:cNvSpPr>
          <p:nvPr/>
        </p:nvSpPr>
        <p:spPr bwMode="auto">
          <a:xfrm>
            <a:off x="7162800" y="1905000"/>
            <a:ext cx="914400" cy="685800"/>
          </a:xfrm>
          <a:prstGeom prst="line">
            <a:avLst/>
          </a:prstGeom>
          <a:noFill/>
          <a:ln w="19050">
            <a:solidFill>
              <a:srgbClr val="7030A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824" name="Line 9"/>
          <p:cNvSpPr>
            <a:spLocks noChangeShapeType="1"/>
          </p:cNvSpPr>
          <p:nvPr/>
        </p:nvSpPr>
        <p:spPr bwMode="auto">
          <a:xfrm flipV="1">
            <a:off x="7165975" y="609600"/>
            <a:ext cx="990600" cy="12954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5" name="Object 10"/>
          <p:cNvGraphicFramePr>
            <a:graphicFrameLocks noChangeAspect="1"/>
          </p:cNvGraphicFramePr>
          <p:nvPr/>
        </p:nvGraphicFramePr>
        <p:xfrm>
          <a:off x="6861175" y="1066800"/>
          <a:ext cx="280988" cy="393700"/>
        </p:xfrm>
        <a:graphic>
          <a:graphicData uri="http://schemas.openxmlformats.org/presentationml/2006/ole">
            <mc:AlternateContent xmlns:mc="http://schemas.openxmlformats.org/markup-compatibility/2006">
              <mc:Choice xmlns:v="urn:schemas-microsoft-com:vml" Requires="v">
                <p:oleObj spid="_x0000_s35001" name="Equation" r:id="rId3" imgW="126725" imgH="177415" progId="Equation.3">
                  <p:embed/>
                </p:oleObj>
              </mc:Choice>
              <mc:Fallback>
                <p:oleObj name="Equation" r:id="rId3" imgW="126725" imgH="17741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175" y="10668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11"/>
          <p:cNvGraphicFramePr>
            <a:graphicFrameLocks noChangeAspect="1"/>
          </p:cNvGraphicFramePr>
          <p:nvPr/>
        </p:nvGraphicFramePr>
        <p:xfrm>
          <a:off x="7162800" y="1066800"/>
          <a:ext cx="336550" cy="393700"/>
        </p:xfrm>
        <a:graphic>
          <a:graphicData uri="http://schemas.openxmlformats.org/presentationml/2006/ole">
            <mc:AlternateContent xmlns:mc="http://schemas.openxmlformats.org/markup-compatibility/2006">
              <mc:Choice xmlns:v="urn:schemas-microsoft-com:vml" Requires="v">
                <p:oleObj spid="_x0000_s35002" name="Equation" r:id="rId5" imgW="152202" imgH="177569" progId="Equation.3">
                  <p:embed/>
                </p:oleObj>
              </mc:Choice>
              <mc:Fallback>
                <p:oleObj name="Equation" r:id="rId5" imgW="152202" imgH="17756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1066800"/>
                        <a:ext cx="3365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12"/>
          <p:cNvGraphicFramePr>
            <a:graphicFrameLocks noChangeAspect="1"/>
          </p:cNvGraphicFramePr>
          <p:nvPr/>
        </p:nvGraphicFramePr>
        <p:xfrm>
          <a:off x="6175375" y="304800"/>
          <a:ext cx="331788" cy="482600"/>
        </p:xfrm>
        <a:graphic>
          <a:graphicData uri="http://schemas.openxmlformats.org/presentationml/2006/ole">
            <mc:AlternateContent xmlns:mc="http://schemas.openxmlformats.org/markup-compatibility/2006">
              <mc:Choice xmlns:v="urn:schemas-microsoft-com:vml" Requires="v">
                <p:oleObj spid="_x0000_s35003" name="Equation" r:id="rId7" imgW="139639" imgH="203112" progId="Equation.3">
                  <p:embed/>
                </p:oleObj>
              </mc:Choice>
              <mc:Fallback>
                <p:oleObj name="Equation" r:id="rId7" imgW="139639" imgH="20311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304800"/>
                        <a:ext cx="3317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13"/>
          <p:cNvGraphicFramePr>
            <a:graphicFrameLocks noChangeAspect="1"/>
          </p:cNvGraphicFramePr>
          <p:nvPr/>
        </p:nvGraphicFramePr>
        <p:xfrm>
          <a:off x="7718425" y="304800"/>
          <a:ext cx="392113" cy="482600"/>
        </p:xfrm>
        <a:graphic>
          <a:graphicData uri="http://schemas.openxmlformats.org/presentationml/2006/ole">
            <mc:AlternateContent xmlns:mc="http://schemas.openxmlformats.org/markup-compatibility/2006">
              <mc:Choice xmlns:v="urn:schemas-microsoft-com:vml" Requires="v">
                <p:oleObj spid="_x0000_s35004" name="Equation" r:id="rId9" imgW="164957" imgH="203024" progId="Equation.3">
                  <p:embed/>
                </p:oleObj>
              </mc:Choice>
              <mc:Fallback>
                <p:oleObj name="Equation" r:id="rId9" imgW="164957" imgH="203024"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8425" y="304800"/>
                        <a:ext cx="3921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9" name="Object 14"/>
          <p:cNvGraphicFramePr>
            <a:graphicFrameLocks noChangeAspect="1"/>
          </p:cNvGraphicFramePr>
          <p:nvPr/>
        </p:nvGraphicFramePr>
        <p:xfrm>
          <a:off x="8305800" y="2286000"/>
          <a:ext cx="452438" cy="482600"/>
        </p:xfrm>
        <a:graphic>
          <a:graphicData uri="http://schemas.openxmlformats.org/presentationml/2006/ole">
            <mc:AlternateContent xmlns:mc="http://schemas.openxmlformats.org/markup-compatibility/2006">
              <mc:Choice xmlns:v="urn:schemas-microsoft-com:vml" Requires="v">
                <p:oleObj spid="_x0000_s35005" name="Equation" r:id="rId11" imgW="190417" imgH="203112" progId="Equation.3">
                  <p:embed/>
                </p:oleObj>
              </mc:Choice>
              <mc:Fallback>
                <p:oleObj name="Equation" r:id="rId11" imgW="190417" imgH="203112"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286000"/>
                        <a:ext cx="4524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0" name="Object 15"/>
          <p:cNvGraphicFramePr>
            <a:graphicFrameLocks noChangeAspect="1"/>
          </p:cNvGraphicFramePr>
          <p:nvPr/>
        </p:nvGraphicFramePr>
        <p:xfrm>
          <a:off x="7010400" y="152400"/>
          <a:ext cx="292100" cy="292100"/>
        </p:xfrm>
        <a:graphic>
          <a:graphicData uri="http://schemas.openxmlformats.org/presentationml/2006/ole">
            <mc:AlternateContent xmlns:mc="http://schemas.openxmlformats.org/markup-compatibility/2006">
              <mc:Choice xmlns:v="urn:schemas-microsoft-com:vml" Requires="v">
                <p:oleObj spid="_x0000_s35006" name="Equation" r:id="rId13" imgW="126725" imgH="126725" progId="Equation.3">
                  <p:embed/>
                </p:oleObj>
              </mc:Choice>
              <mc:Fallback>
                <p:oleObj name="Equation" r:id="rId13" imgW="126725" imgH="12672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152400"/>
                        <a:ext cx="292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1" name="Object 16"/>
          <p:cNvGraphicFramePr>
            <a:graphicFrameLocks noChangeAspect="1"/>
          </p:cNvGraphicFramePr>
          <p:nvPr/>
        </p:nvGraphicFramePr>
        <p:xfrm>
          <a:off x="8763000" y="1600200"/>
          <a:ext cx="271463" cy="298450"/>
        </p:xfrm>
        <a:graphic>
          <a:graphicData uri="http://schemas.openxmlformats.org/presentationml/2006/ole">
            <mc:AlternateContent xmlns:mc="http://schemas.openxmlformats.org/markup-compatibility/2006">
              <mc:Choice xmlns:v="urn:schemas-microsoft-com:vml" Requires="v">
                <p:oleObj spid="_x0000_s35007" name="Equation" r:id="rId15" imgW="126835" imgH="139518" progId="Equation.3">
                  <p:embed/>
                </p:oleObj>
              </mc:Choice>
              <mc:Fallback>
                <p:oleObj name="Equation" r:id="rId15" imgW="126835" imgH="139518"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63000" y="1600200"/>
                        <a:ext cx="2714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2" name="Text Box 17"/>
          <p:cNvSpPr txBox="1">
            <a:spLocks noChangeArrowheads="1"/>
          </p:cNvSpPr>
          <p:nvPr/>
        </p:nvSpPr>
        <p:spPr bwMode="auto">
          <a:xfrm>
            <a:off x="304800" y="1524000"/>
            <a:ext cx="4806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考虑电场垂直入射面的情形：</a:t>
            </a:r>
          </a:p>
          <a:p>
            <a:pPr eaLnBrk="1" hangingPunct="1">
              <a:spcBef>
                <a:spcPct val="0"/>
              </a:spcBef>
              <a:buFontTx/>
              <a:buNone/>
            </a:pPr>
            <a:r>
              <a:rPr lang="en-US" altLang="zh-CN" sz="2800" i="1">
                <a:latin typeface="Times New Roman" panose="02020603050405020304" pitchFamily="18" charset="0"/>
              </a:rPr>
              <a:t>E"</a:t>
            </a:r>
            <a:r>
              <a:rPr lang="en-US" altLang="zh-CN" sz="2800" i="1" baseline="-25000">
                <a:latin typeface="Times New Roman" panose="02020603050405020304" pitchFamily="18" charset="0"/>
              </a:rPr>
              <a:t>z</a:t>
            </a:r>
            <a:r>
              <a:rPr lang="en-US" altLang="zh-CN" sz="2800" i="1">
                <a:latin typeface="Times New Roman" panose="02020603050405020304" pitchFamily="18" charset="0"/>
              </a:rPr>
              <a:t>=E"</a:t>
            </a:r>
            <a:r>
              <a:rPr lang="en-US" altLang="zh-CN" sz="2800" i="1" baseline="-25000">
                <a:latin typeface="Times New Roman" panose="02020603050405020304" pitchFamily="18" charset="0"/>
              </a:rPr>
              <a:t>x</a:t>
            </a:r>
            <a:r>
              <a:rPr lang="en-US" altLang="zh-CN" sz="2800" i="1">
                <a:latin typeface="Times New Roman" panose="02020603050405020304" pitchFamily="18" charset="0"/>
              </a:rPr>
              <a:t>=0</a:t>
            </a:r>
          </a:p>
        </p:txBody>
      </p:sp>
      <p:graphicFrame>
        <p:nvGraphicFramePr>
          <p:cNvPr id="34833" name="Object 18"/>
          <p:cNvGraphicFramePr>
            <a:graphicFrameLocks noChangeAspect="1"/>
          </p:cNvGraphicFramePr>
          <p:nvPr/>
        </p:nvGraphicFramePr>
        <p:xfrm>
          <a:off x="457200" y="2514600"/>
          <a:ext cx="1752600" cy="904875"/>
        </p:xfrm>
        <a:graphic>
          <a:graphicData uri="http://schemas.openxmlformats.org/presentationml/2006/ole">
            <mc:AlternateContent xmlns:mc="http://schemas.openxmlformats.org/markup-compatibility/2006">
              <mc:Choice xmlns:v="urn:schemas-microsoft-com:vml" Requires="v">
                <p:oleObj spid="_x0000_s35008" name="公式" r:id="rId17" imgW="761669" imgH="393529" progId="Equation.3">
                  <p:embed/>
                </p:oleObj>
              </mc:Choice>
              <mc:Fallback>
                <p:oleObj name="公式" r:id="rId17" imgW="761669" imgH="393529"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2514600"/>
                        <a:ext cx="1752600" cy="904875"/>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4" name="Object 19"/>
          <p:cNvGraphicFramePr>
            <a:graphicFrameLocks noChangeAspect="1"/>
          </p:cNvGraphicFramePr>
          <p:nvPr/>
        </p:nvGraphicFramePr>
        <p:xfrm>
          <a:off x="87313" y="3613150"/>
          <a:ext cx="8967787" cy="2622550"/>
        </p:xfrm>
        <a:graphic>
          <a:graphicData uri="http://schemas.openxmlformats.org/presentationml/2006/ole">
            <mc:AlternateContent xmlns:mc="http://schemas.openxmlformats.org/markup-compatibility/2006">
              <mc:Choice xmlns:v="urn:schemas-microsoft-com:vml" Requires="v">
                <p:oleObj spid="_x0000_s35009" name="公式" r:id="rId19" imgW="4546600" imgH="1308100" progId="Equation.3">
                  <p:embed/>
                </p:oleObj>
              </mc:Choice>
              <mc:Fallback>
                <p:oleObj name="公式" r:id="rId19" imgW="4546600" imgH="13081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313" y="3613150"/>
                        <a:ext cx="8967787"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4676" name="Oval 20"/>
          <p:cNvSpPr>
            <a:spLocks noChangeArrowheads="1"/>
          </p:cNvSpPr>
          <p:nvPr/>
        </p:nvSpPr>
        <p:spPr bwMode="auto">
          <a:xfrm>
            <a:off x="3352800" y="5257800"/>
            <a:ext cx="4495800" cy="1143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6" name="Right Arrow 19">
            <a:hlinkClick r:id="rId21" action="ppaction://hlinksldjump"/>
          </p:cNvPr>
          <p:cNvSpPr>
            <a:spLocks noChangeArrowheads="1"/>
          </p:cNvSpPr>
          <p:nvPr/>
        </p:nvSpPr>
        <p:spPr bwMode="auto">
          <a:xfrm>
            <a:off x="7924800" y="3581400"/>
            <a:ext cx="533400" cy="22860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7" name="Right Arrow 19">
            <a:hlinkClick r:id="rId22" action="ppaction://hlinksldjump"/>
          </p:cNvPr>
          <p:cNvSpPr>
            <a:spLocks noChangeArrowheads="1"/>
          </p:cNvSpPr>
          <p:nvPr/>
        </p:nvSpPr>
        <p:spPr bwMode="auto">
          <a:xfrm>
            <a:off x="7924800" y="3962400"/>
            <a:ext cx="533400" cy="228600"/>
          </a:xfrm>
          <a:prstGeom prst="rightArrow">
            <a:avLst>
              <a:gd name="adj1" fmla="val 50000"/>
              <a:gd name="adj2" fmla="val 50005"/>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 name="Cloud Callout 21"/>
          <p:cNvSpPr>
            <a:spLocks noChangeArrowheads="1"/>
          </p:cNvSpPr>
          <p:nvPr/>
        </p:nvSpPr>
        <p:spPr bwMode="auto">
          <a:xfrm>
            <a:off x="2819400" y="2057400"/>
            <a:ext cx="3124200" cy="1752600"/>
          </a:xfrm>
          <a:prstGeom prst="cloudCallout">
            <a:avLst>
              <a:gd name="adj1" fmla="val -84056"/>
              <a:gd name="adj2" fmla="val 96722"/>
            </a:avLst>
          </a:prstGeom>
          <a:solidFill>
            <a:schemeClr val="accent1">
              <a:alpha val="43921"/>
            </a:schemeClr>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平方项，应把实部代入。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94676"/>
                                        </p:tgtEl>
                                        <p:attrNameLst>
                                          <p:attrName>style.visibility</p:attrName>
                                        </p:attrNameLst>
                                      </p:cBhvr>
                                      <p:to>
                                        <p:strVal val="visible"/>
                                      </p:to>
                                    </p:set>
                                    <p:animEffect transition="in" filter="randombar(horizontal)">
                                      <p:cBhvr>
                                        <p:cTn id="12" dur="500"/>
                                        <p:tgtEl>
                                          <p:spTgt spid="1094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676"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1C3D796-0C32-40EF-878A-63785E5B0631}" type="slidenum">
              <a:rPr lang="en-US" altLang="zh-CN" sz="800" b="0"/>
              <a:pPr>
                <a:spcBef>
                  <a:spcPct val="0"/>
                </a:spcBef>
                <a:buFontTx/>
                <a:buNone/>
              </a:pPr>
              <a:t>42</a:t>
            </a:fld>
            <a:endParaRPr lang="en-US" altLang="zh-CN" sz="800" b="0"/>
          </a:p>
        </p:txBody>
      </p:sp>
      <p:sp>
        <p:nvSpPr>
          <p:cNvPr id="35843" name="Rectangle 4"/>
          <p:cNvSpPr>
            <a:spLocks noGrp="1" noChangeArrowheads="1"/>
          </p:cNvSpPr>
          <p:nvPr>
            <p:ph type="title"/>
          </p:nvPr>
        </p:nvSpPr>
        <p:spPr>
          <a:xfrm>
            <a:off x="914400" y="228600"/>
            <a:ext cx="8001000" cy="1524000"/>
          </a:xfrm>
          <a:noFill/>
        </p:spPr>
        <p:txBody>
          <a:bodyPr anchor="t"/>
          <a:lstStyle/>
          <a:p>
            <a:pPr algn="l" eaLnBrk="1" hangingPunct="1"/>
            <a:r>
              <a:rPr lang="zh-CN" altLang="en-US" sz="2400" smtClean="0"/>
              <a:t>一平面电磁波由水入射到空气，入射角为</a:t>
            </a:r>
            <a:r>
              <a:rPr lang="en-US" altLang="zh-CN" sz="2400" smtClean="0"/>
              <a:t>60</a:t>
            </a:r>
            <a:r>
              <a:rPr lang="en-US" altLang="zh-CN" sz="2400" baseline="30000" smtClean="0"/>
              <a:t>0</a:t>
            </a:r>
            <a:r>
              <a:rPr lang="zh-CN" altLang="en-US" sz="2400" smtClean="0"/>
              <a:t>，证明这时将会发生全反射，并求折射波沿表面传播的相速度和透入空气的深度。设该波在空气中的波长为　　　　　　，水的折射率为</a:t>
            </a:r>
            <a:r>
              <a:rPr lang="en-US" altLang="zh-CN" sz="2400" smtClean="0"/>
              <a:t>1.33</a:t>
            </a:r>
            <a:r>
              <a:rPr lang="zh-CN" altLang="en-US" sz="2400" smtClean="0"/>
              <a:t>。</a:t>
            </a:r>
          </a:p>
        </p:txBody>
      </p:sp>
      <p:graphicFrame>
        <p:nvGraphicFramePr>
          <p:cNvPr id="35844" name="Object 5"/>
          <p:cNvGraphicFramePr>
            <a:graphicFrameLocks noChangeAspect="1"/>
          </p:cNvGraphicFramePr>
          <p:nvPr/>
        </p:nvGraphicFramePr>
        <p:xfrm>
          <a:off x="5867400" y="990600"/>
          <a:ext cx="1746250" cy="533400"/>
        </p:xfrm>
        <a:graphic>
          <a:graphicData uri="http://schemas.openxmlformats.org/presentationml/2006/ole">
            <mc:AlternateContent xmlns:mc="http://schemas.openxmlformats.org/markup-compatibility/2006">
              <mc:Choice xmlns:v="urn:schemas-microsoft-com:vml" Requires="v">
                <p:oleObj spid="_x0000_s35901" name="公式" r:id="rId3" imgW="749300" imgH="228600" progId="Equation.3">
                  <p:embed/>
                </p:oleObj>
              </mc:Choice>
              <mc:Fallback>
                <p:oleObj name="公式" r:id="rId3" imgW="7493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990600"/>
                        <a:ext cx="17462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6"/>
          <p:cNvGraphicFramePr>
            <a:graphicFrameLocks noChangeAspect="1"/>
          </p:cNvGraphicFramePr>
          <p:nvPr/>
        </p:nvGraphicFramePr>
        <p:xfrm>
          <a:off x="762000" y="1981200"/>
          <a:ext cx="990600" cy="960438"/>
        </p:xfrm>
        <a:graphic>
          <a:graphicData uri="http://schemas.openxmlformats.org/presentationml/2006/ole">
            <mc:AlternateContent xmlns:mc="http://schemas.openxmlformats.org/markup-compatibility/2006">
              <mc:Choice xmlns:v="urn:schemas-microsoft-com:vml" Requires="v">
                <p:oleObj spid="_x0000_s35902" name="公式" r:id="rId5" imgW="406048" imgH="393359" progId="Equation.3">
                  <p:embed/>
                </p:oleObj>
              </mc:Choice>
              <mc:Fallback>
                <p:oleObj name="公式" r:id="rId5" imgW="406048" imgH="39335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981200"/>
                        <a:ext cx="990600" cy="960438"/>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7"/>
          <p:cNvGraphicFramePr>
            <a:graphicFrameLocks noChangeAspect="1"/>
          </p:cNvGraphicFramePr>
          <p:nvPr/>
        </p:nvGraphicFramePr>
        <p:xfrm>
          <a:off x="1981200" y="1905000"/>
          <a:ext cx="2827338" cy="1414463"/>
        </p:xfrm>
        <a:graphic>
          <a:graphicData uri="http://schemas.openxmlformats.org/presentationml/2006/ole">
            <mc:AlternateContent xmlns:mc="http://schemas.openxmlformats.org/markup-compatibility/2006">
              <mc:Choice xmlns:v="urn:schemas-microsoft-com:vml" Requires="v">
                <p:oleObj spid="_x0000_s35903" name="公式" r:id="rId7" imgW="1473200" imgH="736600" progId="Equation.3">
                  <p:embed/>
                </p:oleObj>
              </mc:Choice>
              <mc:Fallback>
                <p:oleObj name="公式" r:id="rId7" imgW="1473200" imgH="736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905000"/>
                        <a:ext cx="2827338" cy="1414463"/>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49FA230D-A344-4B02-98EA-88D52C727910}" type="slidenum">
              <a:rPr lang="en-US" altLang="zh-CN" sz="800" b="0"/>
              <a:pPr>
                <a:spcBef>
                  <a:spcPct val="0"/>
                </a:spcBef>
                <a:buFontTx/>
                <a:buNone/>
              </a:pPr>
              <a:t>43</a:t>
            </a:fld>
            <a:endParaRPr lang="en-US" altLang="zh-CN" sz="800" b="0"/>
          </a:p>
        </p:txBody>
      </p:sp>
      <p:sp>
        <p:nvSpPr>
          <p:cNvPr id="36867" name="Rectangle 2"/>
          <p:cNvSpPr>
            <a:spLocks noGrp="1" noChangeArrowheads="1"/>
          </p:cNvSpPr>
          <p:nvPr>
            <p:ph type="title"/>
          </p:nvPr>
        </p:nvSpPr>
        <p:spPr>
          <a:xfrm>
            <a:off x="914400" y="228600"/>
            <a:ext cx="8001000" cy="1524000"/>
          </a:xfrm>
          <a:noFill/>
        </p:spPr>
        <p:txBody>
          <a:bodyPr anchor="t"/>
          <a:lstStyle/>
          <a:p>
            <a:pPr algn="l" eaLnBrk="1" hangingPunct="1"/>
            <a:r>
              <a:rPr lang="zh-CN" altLang="en-US" sz="2400" smtClean="0"/>
              <a:t>一平面电磁波由水入射到空气，入射角为</a:t>
            </a:r>
            <a:r>
              <a:rPr lang="en-US" altLang="zh-CN" sz="2400" smtClean="0"/>
              <a:t>60</a:t>
            </a:r>
            <a:r>
              <a:rPr lang="en-US" altLang="zh-CN" sz="2400" baseline="30000" smtClean="0"/>
              <a:t>0</a:t>
            </a:r>
            <a:r>
              <a:rPr lang="zh-CN" altLang="en-US" sz="2400" smtClean="0"/>
              <a:t>，证明这时将会发生全反射，并求折射波沿表面传播的相速度和透入空气的深度。设该波在空气中的波长为　　　　　　，水的折射率为</a:t>
            </a:r>
            <a:r>
              <a:rPr lang="en-US" altLang="zh-CN" sz="2400" smtClean="0"/>
              <a:t>1.33</a:t>
            </a:r>
            <a:r>
              <a:rPr lang="zh-CN" altLang="en-US" sz="2400" smtClean="0"/>
              <a:t>。</a:t>
            </a:r>
          </a:p>
        </p:txBody>
      </p:sp>
      <p:graphicFrame>
        <p:nvGraphicFramePr>
          <p:cNvPr id="36868" name="Object 3"/>
          <p:cNvGraphicFramePr>
            <a:graphicFrameLocks noChangeAspect="1"/>
          </p:cNvGraphicFramePr>
          <p:nvPr/>
        </p:nvGraphicFramePr>
        <p:xfrm>
          <a:off x="5867400" y="990600"/>
          <a:ext cx="1746250" cy="533400"/>
        </p:xfrm>
        <a:graphic>
          <a:graphicData uri="http://schemas.openxmlformats.org/presentationml/2006/ole">
            <mc:AlternateContent xmlns:mc="http://schemas.openxmlformats.org/markup-compatibility/2006">
              <mc:Choice xmlns:v="urn:schemas-microsoft-com:vml" Requires="v">
                <p:oleObj spid="_x0000_s36963" name="公式" r:id="rId3" imgW="749300" imgH="228600" progId="Equation.3">
                  <p:embed/>
                </p:oleObj>
              </mc:Choice>
              <mc:Fallback>
                <p:oleObj name="公式" r:id="rId3" imgW="7493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990600"/>
                        <a:ext cx="17462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4"/>
          <p:cNvGraphicFramePr>
            <a:graphicFrameLocks noChangeAspect="1"/>
          </p:cNvGraphicFramePr>
          <p:nvPr/>
        </p:nvGraphicFramePr>
        <p:xfrm>
          <a:off x="762000" y="1981200"/>
          <a:ext cx="990600" cy="960438"/>
        </p:xfrm>
        <a:graphic>
          <a:graphicData uri="http://schemas.openxmlformats.org/presentationml/2006/ole">
            <mc:AlternateContent xmlns:mc="http://schemas.openxmlformats.org/markup-compatibility/2006">
              <mc:Choice xmlns:v="urn:schemas-microsoft-com:vml" Requires="v">
                <p:oleObj spid="_x0000_s36964" name="公式" r:id="rId5" imgW="406048" imgH="393359" progId="Equation.3">
                  <p:embed/>
                </p:oleObj>
              </mc:Choice>
              <mc:Fallback>
                <p:oleObj name="公式" r:id="rId5" imgW="406048" imgH="39335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981200"/>
                        <a:ext cx="990600" cy="960438"/>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5"/>
          <p:cNvGraphicFramePr>
            <a:graphicFrameLocks noChangeAspect="1"/>
          </p:cNvGraphicFramePr>
          <p:nvPr/>
        </p:nvGraphicFramePr>
        <p:xfrm>
          <a:off x="152400" y="3048000"/>
          <a:ext cx="8763000" cy="1338263"/>
        </p:xfrm>
        <a:graphic>
          <a:graphicData uri="http://schemas.openxmlformats.org/presentationml/2006/ole">
            <mc:AlternateContent xmlns:mc="http://schemas.openxmlformats.org/markup-compatibility/2006">
              <mc:Choice xmlns:v="urn:schemas-microsoft-com:vml" Requires="v">
                <p:oleObj spid="_x0000_s36965" name="公式" r:id="rId7" imgW="4241800" imgH="647700" progId="Equation.3">
                  <p:embed/>
                </p:oleObj>
              </mc:Choice>
              <mc:Fallback>
                <p:oleObj name="公式" r:id="rId7" imgW="4241800" imgH="647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048000"/>
                        <a:ext cx="87630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6"/>
          <p:cNvGraphicFramePr>
            <a:graphicFrameLocks noChangeAspect="1"/>
          </p:cNvGraphicFramePr>
          <p:nvPr/>
        </p:nvGraphicFramePr>
        <p:xfrm>
          <a:off x="3048000" y="1600200"/>
          <a:ext cx="2827338" cy="1414463"/>
        </p:xfrm>
        <a:graphic>
          <a:graphicData uri="http://schemas.openxmlformats.org/presentationml/2006/ole">
            <mc:AlternateContent xmlns:mc="http://schemas.openxmlformats.org/markup-compatibility/2006">
              <mc:Choice xmlns:v="urn:schemas-microsoft-com:vml" Requires="v">
                <p:oleObj spid="_x0000_s36966" name="公式" r:id="rId9" imgW="1473200" imgH="736600" progId="Equation.3">
                  <p:embed/>
                </p:oleObj>
              </mc:Choice>
              <mc:Fallback>
                <p:oleObj name="公式" r:id="rId9" imgW="1473200" imgH="736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1600200"/>
                        <a:ext cx="2827338" cy="1414463"/>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7"/>
          <p:cNvGraphicFramePr>
            <a:graphicFrameLocks noChangeAspect="1"/>
          </p:cNvGraphicFramePr>
          <p:nvPr/>
        </p:nvGraphicFramePr>
        <p:xfrm>
          <a:off x="0" y="4343400"/>
          <a:ext cx="8896350" cy="1828800"/>
        </p:xfrm>
        <a:graphic>
          <a:graphicData uri="http://schemas.openxmlformats.org/presentationml/2006/ole">
            <mc:AlternateContent xmlns:mc="http://schemas.openxmlformats.org/markup-compatibility/2006">
              <mc:Choice xmlns:v="urn:schemas-microsoft-com:vml" Requires="v">
                <p:oleObj spid="_x0000_s36967" name="公式" r:id="rId11" imgW="4635500" imgH="952500" progId="Equation.3">
                  <p:embed/>
                </p:oleObj>
              </mc:Choice>
              <mc:Fallback>
                <p:oleObj name="公式" r:id="rId11" imgW="4635500" imgH="9525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343400"/>
                        <a:ext cx="889635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smtClean="0"/>
              <a:t>趋肤效应</a:t>
            </a:r>
          </a:p>
        </p:txBody>
      </p:sp>
      <p:sp>
        <p:nvSpPr>
          <p:cNvPr id="3789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2DE766D3-6575-4DF2-8C69-E7B15DE524E9}" type="slidenum">
              <a:rPr lang="en-US" altLang="zh-CN" sz="800" b="0"/>
              <a:pPr>
                <a:spcBef>
                  <a:spcPct val="0"/>
                </a:spcBef>
                <a:buFontTx/>
                <a:buNone/>
              </a:pPr>
              <a:t>44</a:t>
            </a:fld>
            <a:endParaRPr lang="en-US" altLang="zh-CN" sz="800" b="0"/>
          </a:p>
        </p:txBody>
      </p:sp>
      <p:sp>
        <p:nvSpPr>
          <p:cNvPr id="37892" name="Rectangle 10"/>
          <p:cNvSpPr>
            <a:spLocks noChangeArrowheads="1"/>
          </p:cNvSpPr>
          <p:nvPr/>
        </p:nvSpPr>
        <p:spPr bwMode="auto">
          <a:xfrm>
            <a:off x="457200" y="1600200"/>
            <a:ext cx="2514600" cy="419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3" name="Oval 7"/>
          <p:cNvSpPr>
            <a:spLocks noChangeArrowheads="1"/>
          </p:cNvSpPr>
          <p:nvPr/>
        </p:nvSpPr>
        <p:spPr bwMode="auto">
          <a:xfrm>
            <a:off x="838200" y="1828800"/>
            <a:ext cx="19050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4" name="Oval 8"/>
          <p:cNvSpPr>
            <a:spLocks noChangeArrowheads="1"/>
          </p:cNvSpPr>
          <p:nvPr/>
        </p:nvSpPr>
        <p:spPr bwMode="auto">
          <a:xfrm>
            <a:off x="838200" y="5029200"/>
            <a:ext cx="19050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5" name="Rectangle 9"/>
          <p:cNvSpPr>
            <a:spLocks noChangeArrowheads="1"/>
          </p:cNvSpPr>
          <p:nvPr/>
        </p:nvSpPr>
        <p:spPr bwMode="auto">
          <a:xfrm>
            <a:off x="762000" y="4876800"/>
            <a:ext cx="2133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6" name="Line 11"/>
          <p:cNvSpPr>
            <a:spLocks noChangeShapeType="1"/>
          </p:cNvSpPr>
          <p:nvPr/>
        </p:nvSpPr>
        <p:spPr bwMode="auto">
          <a:xfrm flipV="1">
            <a:off x="838200" y="2133600"/>
            <a:ext cx="0" cy="320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Line 12"/>
          <p:cNvSpPr>
            <a:spLocks noChangeShapeType="1"/>
          </p:cNvSpPr>
          <p:nvPr/>
        </p:nvSpPr>
        <p:spPr bwMode="auto">
          <a:xfrm flipV="1">
            <a:off x="2743200" y="2133600"/>
            <a:ext cx="0" cy="320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Line 13"/>
          <p:cNvSpPr>
            <a:spLocks noChangeShapeType="1"/>
          </p:cNvSpPr>
          <p:nvPr/>
        </p:nvSpPr>
        <p:spPr bwMode="auto">
          <a:xfrm flipV="1">
            <a:off x="914400" y="2438400"/>
            <a:ext cx="0" cy="2895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899" name="Line 14"/>
          <p:cNvSpPr>
            <a:spLocks noChangeShapeType="1"/>
          </p:cNvSpPr>
          <p:nvPr/>
        </p:nvSpPr>
        <p:spPr bwMode="auto">
          <a:xfrm flipV="1">
            <a:off x="2057400" y="3581400"/>
            <a:ext cx="0" cy="609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0" name="Line 15"/>
          <p:cNvSpPr>
            <a:spLocks noChangeShapeType="1"/>
          </p:cNvSpPr>
          <p:nvPr/>
        </p:nvSpPr>
        <p:spPr bwMode="auto">
          <a:xfrm flipV="1">
            <a:off x="1219200" y="3200400"/>
            <a:ext cx="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1" name="Line 16"/>
          <p:cNvSpPr>
            <a:spLocks noChangeShapeType="1"/>
          </p:cNvSpPr>
          <p:nvPr/>
        </p:nvSpPr>
        <p:spPr bwMode="auto">
          <a:xfrm flipV="1">
            <a:off x="1371600" y="3429000"/>
            <a:ext cx="0" cy="914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2" name="Line 18"/>
          <p:cNvSpPr>
            <a:spLocks noChangeShapeType="1"/>
          </p:cNvSpPr>
          <p:nvPr/>
        </p:nvSpPr>
        <p:spPr bwMode="auto">
          <a:xfrm flipV="1">
            <a:off x="2667000" y="2362200"/>
            <a:ext cx="0" cy="2895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3" name="Line 19"/>
          <p:cNvSpPr>
            <a:spLocks noChangeShapeType="1"/>
          </p:cNvSpPr>
          <p:nvPr/>
        </p:nvSpPr>
        <p:spPr bwMode="auto">
          <a:xfrm flipV="1">
            <a:off x="1066800" y="2971800"/>
            <a:ext cx="0" cy="1752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4" name="Line 20"/>
          <p:cNvSpPr>
            <a:spLocks noChangeShapeType="1"/>
          </p:cNvSpPr>
          <p:nvPr/>
        </p:nvSpPr>
        <p:spPr bwMode="auto">
          <a:xfrm flipV="1">
            <a:off x="2362200" y="3200400"/>
            <a:ext cx="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5" name="Line 21"/>
          <p:cNvSpPr>
            <a:spLocks noChangeShapeType="1"/>
          </p:cNvSpPr>
          <p:nvPr/>
        </p:nvSpPr>
        <p:spPr bwMode="auto">
          <a:xfrm flipV="1">
            <a:off x="2514600" y="2971800"/>
            <a:ext cx="0" cy="1752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6" name="Line 22"/>
          <p:cNvSpPr>
            <a:spLocks noChangeShapeType="1"/>
          </p:cNvSpPr>
          <p:nvPr/>
        </p:nvSpPr>
        <p:spPr bwMode="auto">
          <a:xfrm flipV="1">
            <a:off x="2209800" y="3429000"/>
            <a:ext cx="0" cy="914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7" name="Line 23"/>
          <p:cNvSpPr>
            <a:spLocks noChangeShapeType="1"/>
          </p:cNvSpPr>
          <p:nvPr/>
        </p:nvSpPr>
        <p:spPr bwMode="auto">
          <a:xfrm flipV="1">
            <a:off x="1524000" y="3581400"/>
            <a:ext cx="0" cy="609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cxnSp>
        <p:nvCxnSpPr>
          <p:cNvPr id="37908" name="Straight Arrow Connector 20"/>
          <p:cNvCxnSpPr>
            <a:cxnSpLocks noChangeShapeType="1"/>
          </p:cNvCxnSpPr>
          <p:nvPr/>
        </p:nvCxnSpPr>
        <p:spPr bwMode="auto">
          <a:xfrm flipH="1">
            <a:off x="2133600" y="4114800"/>
            <a:ext cx="914400" cy="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37909" name="Straight Arrow Connector 21"/>
          <p:cNvCxnSpPr>
            <a:cxnSpLocks noChangeShapeType="1"/>
          </p:cNvCxnSpPr>
          <p:nvPr/>
        </p:nvCxnSpPr>
        <p:spPr bwMode="auto">
          <a:xfrm flipV="1">
            <a:off x="3048000" y="3124200"/>
            <a:ext cx="0" cy="99060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37910" name="Straight Arrow Connector 22"/>
          <p:cNvCxnSpPr>
            <a:cxnSpLocks noChangeShapeType="1"/>
          </p:cNvCxnSpPr>
          <p:nvPr/>
        </p:nvCxnSpPr>
        <p:spPr bwMode="auto">
          <a:xfrm flipH="1">
            <a:off x="2743200" y="4114800"/>
            <a:ext cx="304800" cy="30480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graphicFrame>
        <p:nvGraphicFramePr>
          <p:cNvPr id="37911" name="Object 6"/>
          <p:cNvGraphicFramePr>
            <a:graphicFrameLocks noChangeAspect="1"/>
          </p:cNvGraphicFramePr>
          <p:nvPr/>
        </p:nvGraphicFramePr>
        <p:xfrm>
          <a:off x="2819400" y="2667000"/>
          <a:ext cx="358775" cy="396875"/>
        </p:xfrm>
        <a:graphic>
          <a:graphicData uri="http://schemas.openxmlformats.org/presentationml/2006/ole">
            <mc:AlternateContent xmlns:mc="http://schemas.openxmlformats.org/markup-compatibility/2006">
              <mc:Choice xmlns:v="urn:schemas-microsoft-com:vml" Requires="v">
                <p:oleObj spid="_x0000_s38026" name="公式" r:id="rId3" imgW="126835" imgH="139518" progId="Equation.3">
                  <p:embed/>
                </p:oleObj>
              </mc:Choice>
              <mc:Fallback>
                <p:oleObj name="公式" r:id="rId3" imgW="126835" imgH="13951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667000"/>
                        <a:ext cx="3587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2" name="Object 3"/>
          <p:cNvGraphicFramePr>
            <a:graphicFrameLocks noChangeAspect="1"/>
          </p:cNvGraphicFramePr>
          <p:nvPr/>
        </p:nvGraphicFramePr>
        <p:xfrm>
          <a:off x="2344738" y="4156075"/>
          <a:ext cx="393700" cy="468313"/>
        </p:xfrm>
        <a:graphic>
          <a:graphicData uri="http://schemas.openxmlformats.org/presentationml/2006/ole">
            <mc:AlternateContent xmlns:mc="http://schemas.openxmlformats.org/markup-compatibility/2006">
              <mc:Choice xmlns:v="urn:schemas-microsoft-com:vml" Requires="v">
                <p:oleObj spid="_x0000_s38027" name="公式" r:id="rId5" imgW="139579" imgH="164957" progId="Equation.3">
                  <p:embed/>
                </p:oleObj>
              </mc:Choice>
              <mc:Fallback>
                <p:oleObj name="公式" r:id="rId5" imgW="139579" imgH="16495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4738" y="4156075"/>
                        <a:ext cx="3937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4"/>
          <p:cNvGraphicFramePr>
            <a:graphicFrameLocks noChangeAspect="1"/>
          </p:cNvGraphicFramePr>
          <p:nvPr/>
        </p:nvGraphicFramePr>
        <p:xfrm>
          <a:off x="1787525" y="3863975"/>
          <a:ext cx="323850" cy="361950"/>
        </p:xfrm>
        <a:graphic>
          <a:graphicData uri="http://schemas.openxmlformats.org/presentationml/2006/ole">
            <mc:AlternateContent xmlns:mc="http://schemas.openxmlformats.org/markup-compatibility/2006">
              <mc:Choice xmlns:v="urn:schemas-microsoft-com:vml" Requires="v">
                <p:oleObj spid="_x0000_s38028" name="公式" r:id="rId7" imgW="114102" imgH="126780" progId="Equation.3">
                  <p:embed/>
                </p:oleObj>
              </mc:Choice>
              <mc:Fallback>
                <p:oleObj name="公式" r:id="rId7" imgW="114102" imgH="1267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25" y="3863975"/>
                        <a:ext cx="3238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4" name="Object 5"/>
          <p:cNvGraphicFramePr>
            <a:graphicFrameLocks noChangeAspect="1"/>
          </p:cNvGraphicFramePr>
          <p:nvPr/>
        </p:nvGraphicFramePr>
        <p:xfrm>
          <a:off x="3089275" y="2976563"/>
          <a:ext cx="430213" cy="541337"/>
        </p:xfrm>
        <a:graphic>
          <a:graphicData uri="http://schemas.openxmlformats.org/presentationml/2006/ole">
            <mc:AlternateContent xmlns:mc="http://schemas.openxmlformats.org/markup-compatibility/2006">
              <mc:Choice xmlns:v="urn:schemas-microsoft-com:vml" Requires="v">
                <p:oleObj spid="_x0000_s38029" name="公式" r:id="rId9" imgW="152334" imgH="190417" progId="Equation.3">
                  <p:embed/>
                </p:oleObj>
              </mc:Choice>
              <mc:Fallback>
                <p:oleObj name="公式" r:id="rId9" imgW="152334" imgH="190417"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9275" y="2976563"/>
                        <a:ext cx="4302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5" name="Object 6"/>
          <p:cNvGraphicFramePr>
            <a:graphicFrameLocks noChangeAspect="1"/>
          </p:cNvGraphicFramePr>
          <p:nvPr/>
        </p:nvGraphicFramePr>
        <p:xfrm>
          <a:off x="2747963" y="4271963"/>
          <a:ext cx="503237" cy="541337"/>
        </p:xfrm>
        <a:graphic>
          <a:graphicData uri="http://schemas.openxmlformats.org/presentationml/2006/ole">
            <mc:AlternateContent xmlns:mc="http://schemas.openxmlformats.org/markup-compatibility/2006">
              <mc:Choice xmlns:v="urn:schemas-microsoft-com:vml" Requires="v">
                <p:oleObj spid="_x0000_s38030" name="公式" r:id="rId11" imgW="177646" imgH="190335" progId="Equation.3">
                  <p:embed/>
                </p:oleObj>
              </mc:Choice>
              <mc:Fallback>
                <p:oleObj name="公式" r:id="rId11" imgW="177646" imgH="19033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7963" y="4271963"/>
                        <a:ext cx="503237"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6" name="Object 7"/>
          <p:cNvGraphicFramePr>
            <a:graphicFrameLocks noChangeAspect="1"/>
          </p:cNvGraphicFramePr>
          <p:nvPr/>
        </p:nvGraphicFramePr>
        <p:xfrm>
          <a:off x="4267200" y="1905000"/>
          <a:ext cx="3219450" cy="3565525"/>
        </p:xfrm>
        <a:graphic>
          <a:graphicData uri="http://schemas.openxmlformats.org/presentationml/2006/ole">
            <mc:AlternateContent xmlns:mc="http://schemas.openxmlformats.org/markup-compatibility/2006">
              <mc:Choice xmlns:v="urn:schemas-microsoft-com:vml" Requires="v">
                <p:oleObj spid="_x0000_s38031" name="公式" r:id="rId13" imgW="1193800" imgH="1320800" progId="Equation.3">
                  <p:embed/>
                </p:oleObj>
              </mc:Choice>
              <mc:Fallback>
                <p:oleObj name="公式" r:id="rId13" imgW="1193800" imgH="13208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1905000"/>
                        <a:ext cx="3219450" cy="3565525"/>
                      </a:xfrm>
                      <a:prstGeom prst="rect">
                        <a:avLst/>
                      </a:prstGeom>
                      <a:noFill/>
                      <a:ln w="9525">
                        <a:solidFill>
                          <a:srgbClr val="792B25"/>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7917" name="Straight Connector 33"/>
          <p:cNvCxnSpPr>
            <a:cxnSpLocks noChangeShapeType="1"/>
          </p:cNvCxnSpPr>
          <p:nvPr/>
        </p:nvCxnSpPr>
        <p:spPr bwMode="auto">
          <a:xfrm>
            <a:off x="6705600" y="4495800"/>
            <a:ext cx="838200" cy="99060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DBB186F-3F38-4A58-BEB0-630B888D7CA7}" type="slidenum">
              <a:rPr lang="en-US" altLang="zh-CN" sz="800" b="0"/>
              <a:pPr>
                <a:spcBef>
                  <a:spcPct val="0"/>
                </a:spcBef>
                <a:buFontTx/>
                <a:buNone/>
              </a:pPr>
              <a:t>45</a:t>
            </a:fld>
            <a:endParaRPr lang="en-US" altLang="zh-CN" sz="800" b="0"/>
          </a:p>
        </p:txBody>
      </p:sp>
      <p:graphicFrame>
        <p:nvGraphicFramePr>
          <p:cNvPr id="38915" name="Object 3"/>
          <p:cNvGraphicFramePr>
            <a:graphicFrameLocks noChangeAspect="1"/>
          </p:cNvGraphicFramePr>
          <p:nvPr/>
        </p:nvGraphicFramePr>
        <p:xfrm>
          <a:off x="152400" y="1403350"/>
          <a:ext cx="2636838" cy="3016250"/>
        </p:xfrm>
        <a:graphic>
          <a:graphicData uri="http://schemas.openxmlformats.org/presentationml/2006/ole">
            <mc:AlternateContent xmlns:mc="http://schemas.openxmlformats.org/markup-compatibility/2006">
              <mc:Choice xmlns:v="urn:schemas-microsoft-com:vml" Requires="v">
                <p:oleObj spid="_x0000_s38992" name="公式" r:id="rId3" imgW="977900" imgH="1117600" progId="Equation.3">
                  <p:embed/>
                </p:oleObj>
              </mc:Choice>
              <mc:Fallback>
                <p:oleObj name="公式" r:id="rId3" imgW="977900" imgH="1117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03350"/>
                        <a:ext cx="2636838" cy="3016250"/>
                      </a:xfrm>
                      <a:prstGeom prst="rect">
                        <a:avLst/>
                      </a:prstGeom>
                      <a:noFill/>
                      <a:ln w="9525">
                        <a:solidFill>
                          <a:srgbClr val="792B25"/>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2773363" y="2192338"/>
          <a:ext cx="6099175" cy="976312"/>
        </p:xfrm>
        <a:graphic>
          <a:graphicData uri="http://schemas.openxmlformats.org/presentationml/2006/ole">
            <mc:AlternateContent xmlns:mc="http://schemas.openxmlformats.org/markup-compatibility/2006">
              <mc:Choice xmlns:v="urn:schemas-microsoft-com:vml" Requires="v">
                <p:oleObj spid="_x0000_s38993" name="公式" r:id="rId5" imgW="2540000" imgH="406400" progId="Equation.3">
                  <p:embed/>
                </p:oleObj>
              </mc:Choice>
              <mc:Fallback>
                <p:oleObj name="公式" r:id="rId5" imgW="2540000" imgH="406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3363" y="2192338"/>
                        <a:ext cx="6099175"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p:cNvGraphicFramePr>
            <a:graphicFrameLocks noChangeAspect="1"/>
          </p:cNvGraphicFramePr>
          <p:nvPr/>
        </p:nvGraphicFramePr>
        <p:xfrm>
          <a:off x="3352800" y="3473450"/>
          <a:ext cx="5489575" cy="549275"/>
        </p:xfrm>
        <a:graphic>
          <a:graphicData uri="http://schemas.openxmlformats.org/presentationml/2006/ole">
            <mc:AlternateContent xmlns:mc="http://schemas.openxmlformats.org/markup-compatibility/2006">
              <mc:Choice xmlns:v="urn:schemas-microsoft-com:vml" Requires="v">
                <p:oleObj spid="_x0000_s38994" name="公式" r:id="rId7" imgW="2286000" imgH="228600" progId="Equation.3">
                  <p:embed/>
                </p:oleObj>
              </mc:Choice>
              <mc:Fallback>
                <p:oleObj name="公式" r:id="rId7" imgW="22860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473450"/>
                        <a:ext cx="5489575" cy="549275"/>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
          <p:cNvGraphicFramePr>
            <a:graphicFrameLocks noChangeAspect="1"/>
          </p:cNvGraphicFramePr>
          <p:nvPr/>
        </p:nvGraphicFramePr>
        <p:xfrm>
          <a:off x="4922838" y="4862513"/>
          <a:ext cx="2135187" cy="1004887"/>
        </p:xfrm>
        <a:graphic>
          <a:graphicData uri="http://schemas.openxmlformats.org/presentationml/2006/ole">
            <mc:AlternateContent xmlns:mc="http://schemas.openxmlformats.org/markup-compatibility/2006">
              <mc:Choice xmlns:v="urn:schemas-microsoft-com:vml" Requires="v">
                <p:oleObj spid="_x0000_s38995" name="公式" r:id="rId9" imgW="889000" imgH="419100" progId="Equation.3">
                  <p:embed/>
                </p:oleObj>
              </mc:Choice>
              <mc:Fallback>
                <p:oleObj name="公式" r:id="rId9" imgW="889000" imgH="4191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2838" y="4862513"/>
                        <a:ext cx="2135187" cy="10048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a:spLocks noChangeArrowheads="1"/>
          </p:cNvSpPr>
          <p:nvPr/>
        </p:nvSpPr>
        <p:spPr bwMode="auto">
          <a:xfrm>
            <a:off x="8305800" y="4038600"/>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P482</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2C84801-6D09-41F1-BEA9-A0AEB8CCF058}" type="slidenum">
              <a:rPr lang="en-US" altLang="zh-CN" sz="800" b="0"/>
              <a:pPr>
                <a:spcBef>
                  <a:spcPct val="0"/>
                </a:spcBef>
                <a:buFontTx/>
                <a:buNone/>
              </a:pPr>
              <a:t>46</a:t>
            </a:fld>
            <a:endParaRPr lang="en-US" altLang="zh-CN" sz="800" b="0"/>
          </a:p>
        </p:txBody>
      </p:sp>
      <p:sp>
        <p:nvSpPr>
          <p:cNvPr id="39939" name="Rectangle 4"/>
          <p:cNvSpPr>
            <a:spLocks noGrp="1" noChangeArrowheads="1"/>
          </p:cNvSpPr>
          <p:nvPr>
            <p:ph type="title"/>
          </p:nvPr>
        </p:nvSpPr>
        <p:spPr/>
        <p:txBody>
          <a:bodyPr/>
          <a:lstStyle/>
          <a:p>
            <a:pPr eaLnBrk="1" hangingPunct="1"/>
            <a:r>
              <a:rPr lang="zh-CN" altLang="en-US" smtClean="0">
                <a:solidFill>
                  <a:srgbClr val="792B25"/>
                </a:solidFill>
              </a:rPr>
              <a:t>波动方程</a:t>
            </a:r>
          </a:p>
        </p:txBody>
      </p:sp>
      <p:graphicFrame>
        <p:nvGraphicFramePr>
          <p:cNvPr id="39940" name="Object 6"/>
          <p:cNvGraphicFramePr>
            <a:graphicFrameLocks noChangeAspect="1"/>
          </p:cNvGraphicFramePr>
          <p:nvPr/>
        </p:nvGraphicFramePr>
        <p:xfrm>
          <a:off x="2236788" y="2971800"/>
          <a:ext cx="4667250" cy="3354388"/>
        </p:xfrm>
        <a:graphic>
          <a:graphicData uri="http://schemas.openxmlformats.org/presentationml/2006/ole">
            <mc:AlternateContent xmlns:mc="http://schemas.openxmlformats.org/markup-compatibility/2006">
              <mc:Choice xmlns:v="urn:schemas-microsoft-com:vml" Requires="v">
                <p:oleObj spid="_x0000_s39978" name="公式" r:id="rId3" imgW="1943100" imgH="1397000" progId="Equation.3">
                  <p:embed/>
                </p:oleObj>
              </mc:Choice>
              <mc:Fallback>
                <p:oleObj name="公式" r:id="rId3" imgW="1943100" imgH="1397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8" y="2971800"/>
                        <a:ext cx="4667250" cy="33543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10"/>
          <p:cNvGraphicFramePr>
            <a:graphicFrameLocks noChangeAspect="1"/>
          </p:cNvGraphicFramePr>
          <p:nvPr/>
        </p:nvGraphicFramePr>
        <p:xfrm>
          <a:off x="3322638" y="1509713"/>
          <a:ext cx="2135187" cy="1004887"/>
        </p:xfrm>
        <a:graphic>
          <a:graphicData uri="http://schemas.openxmlformats.org/presentationml/2006/ole">
            <mc:AlternateContent xmlns:mc="http://schemas.openxmlformats.org/markup-compatibility/2006">
              <mc:Choice xmlns:v="urn:schemas-microsoft-com:vml" Requires="v">
                <p:oleObj spid="_x0000_s39979" name="公式" r:id="rId5" imgW="889000" imgH="419100" progId="Equation.3">
                  <p:embed/>
                </p:oleObj>
              </mc:Choice>
              <mc:Fallback>
                <p:oleObj name="公式" r:id="rId5" imgW="889000" imgH="4191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638" y="1509713"/>
                        <a:ext cx="2135187" cy="10048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D77DEE2-6A42-4951-AF6C-D8E73C09AB7E}" type="slidenum">
              <a:rPr lang="en-US" altLang="zh-CN" sz="800" b="0"/>
              <a:pPr>
                <a:spcBef>
                  <a:spcPct val="0"/>
                </a:spcBef>
                <a:buFontTx/>
                <a:buNone/>
              </a:pPr>
              <a:t>47</a:t>
            </a:fld>
            <a:endParaRPr lang="en-US" altLang="zh-CN" sz="800" b="0"/>
          </a:p>
        </p:txBody>
      </p:sp>
      <p:sp>
        <p:nvSpPr>
          <p:cNvPr id="40963" name="Rectangle 5"/>
          <p:cNvSpPr>
            <a:spLocks noGrp="1" noChangeArrowheads="1"/>
          </p:cNvSpPr>
          <p:nvPr>
            <p:ph type="title"/>
          </p:nvPr>
        </p:nvSpPr>
        <p:spPr/>
        <p:txBody>
          <a:bodyPr/>
          <a:lstStyle/>
          <a:p>
            <a:pPr eaLnBrk="1" hangingPunct="1"/>
            <a:r>
              <a:rPr lang="zh-CN" altLang="en-US" smtClean="0">
                <a:solidFill>
                  <a:srgbClr val="006600"/>
                </a:solidFill>
              </a:rPr>
              <a:t>电场只有</a:t>
            </a:r>
            <a:r>
              <a:rPr lang="en-US" altLang="zh-CN" i="1" smtClean="0">
                <a:solidFill>
                  <a:srgbClr val="006600"/>
                </a:solidFill>
              </a:rPr>
              <a:t>x</a:t>
            </a:r>
            <a:r>
              <a:rPr lang="zh-CN" altLang="en-US" smtClean="0">
                <a:solidFill>
                  <a:srgbClr val="006600"/>
                </a:solidFill>
              </a:rPr>
              <a:t>分量</a:t>
            </a:r>
          </a:p>
        </p:txBody>
      </p:sp>
      <p:sp>
        <p:nvSpPr>
          <p:cNvPr id="5128" name="Text Box 9"/>
          <p:cNvSpPr txBox="1">
            <a:spLocks noChangeArrowheads="1"/>
          </p:cNvSpPr>
          <p:nvPr/>
        </p:nvSpPr>
        <p:spPr bwMode="auto">
          <a:xfrm>
            <a:off x="4343400" y="2895600"/>
            <a:ext cx="3573463" cy="523875"/>
          </a:xfrm>
          <a:prstGeom prst="rect">
            <a:avLst/>
          </a:prstGeom>
          <a:noFill/>
          <a:ln w="9525">
            <a:noFill/>
            <a:miter lim="800000"/>
            <a:headEnd/>
            <a:tailEnd/>
          </a:ln>
        </p:spPr>
        <p:txBody>
          <a:bodyPr wrap="none">
            <a:spAutoFit/>
          </a:bodyPr>
          <a:lstStyle/>
          <a:p>
            <a:pPr eaLnBrk="1" hangingPunct="1">
              <a:defRPr/>
            </a:pPr>
            <a:r>
              <a:rPr lang="en-US" altLang="zh-CN" sz="2800" i="1" dirty="0">
                <a:latin typeface="Times New Roman" pitchFamily="18" charset="0"/>
              </a:rPr>
              <a:t>E</a:t>
            </a:r>
            <a:r>
              <a:rPr lang="en-US" altLang="zh-CN" sz="2800" i="1" baseline="-25000" dirty="0">
                <a:latin typeface="Times New Roman" pitchFamily="18" charset="0"/>
              </a:rPr>
              <a:t>x</a:t>
            </a:r>
            <a:r>
              <a:rPr lang="zh-CN" altLang="en-US" sz="2800" dirty="0">
                <a:latin typeface="Arial" charset="0"/>
              </a:rPr>
              <a:t>只随</a:t>
            </a:r>
            <a:r>
              <a:rPr lang="en-US" altLang="zh-CN" sz="2800" i="1" dirty="0">
                <a:latin typeface="Times New Roman" pitchFamily="18" charset="0"/>
              </a:rPr>
              <a:t>z</a:t>
            </a:r>
            <a:r>
              <a:rPr lang="zh-CN" altLang="en-US" sz="2800" dirty="0">
                <a:latin typeface="Arial" charset="0"/>
              </a:rPr>
              <a:t>变化</a:t>
            </a:r>
            <a:r>
              <a:rPr lang="en-US" altLang="zh-CN" sz="2800" i="1" dirty="0">
                <a:latin typeface="Times New Roman" pitchFamily="18" charset="0"/>
              </a:rPr>
              <a:t>E</a:t>
            </a:r>
            <a:r>
              <a:rPr lang="en-US" altLang="zh-CN" sz="2800" i="1" baseline="-25000" dirty="0">
                <a:latin typeface="Times New Roman" pitchFamily="18" charset="0"/>
              </a:rPr>
              <a:t>x</a:t>
            </a:r>
            <a:r>
              <a:rPr lang="en-US" altLang="zh-CN" sz="2800" dirty="0">
                <a:latin typeface="Arial" charset="0"/>
              </a:rPr>
              <a:t> </a:t>
            </a:r>
            <a:r>
              <a:rPr lang="en-US" altLang="zh-CN" sz="2800" dirty="0">
                <a:latin typeface="+mj-lt"/>
              </a:rPr>
              <a:t>(</a:t>
            </a:r>
            <a:r>
              <a:rPr lang="en-US" altLang="zh-CN" sz="2800" i="1" dirty="0" err="1">
                <a:latin typeface="+mj-lt"/>
              </a:rPr>
              <a:t>z</a:t>
            </a:r>
            <a:r>
              <a:rPr lang="en-US" altLang="zh-CN" sz="2800" dirty="0" err="1">
                <a:latin typeface="+mj-lt"/>
              </a:rPr>
              <a:t>,</a:t>
            </a:r>
            <a:r>
              <a:rPr lang="en-US" altLang="zh-CN" sz="2800" i="1" dirty="0" err="1">
                <a:latin typeface="+mj-lt"/>
              </a:rPr>
              <a:t>t</a:t>
            </a:r>
            <a:r>
              <a:rPr lang="en-US" altLang="zh-CN" sz="2800" dirty="0">
                <a:latin typeface="+mj-lt"/>
              </a:rPr>
              <a:t>)</a:t>
            </a:r>
            <a:r>
              <a:rPr lang="en-US" altLang="zh-CN" sz="2800" i="1" baseline="-25000" dirty="0">
                <a:latin typeface="+mj-lt"/>
              </a:rPr>
              <a:t> </a:t>
            </a:r>
            <a:r>
              <a:rPr lang="zh-CN" altLang="en-US" sz="2800" dirty="0">
                <a:latin typeface="Arial" charset="0"/>
              </a:rPr>
              <a:t>：</a:t>
            </a:r>
          </a:p>
        </p:txBody>
      </p:sp>
      <p:graphicFrame>
        <p:nvGraphicFramePr>
          <p:cNvPr id="40965" name="Object 10"/>
          <p:cNvGraphicFramePr>
            <a:graphicFrameLocks noChangeAspect="1"/>
          </p:cNvGraphicFramePr>
          <p:nvPr/>
        </p:nvGraphicFramePr>
        <p:xfrm>
          <a:off x="4830763" y="3581400"/>
          <a:ext cx="2409825" cy="1006475"/>
        </p:xfrm>
        <a:graphic>
          <a:graphicData uri="http://schemas.openxmlformats.org/presentationml/2006/ole">
            <mc:AlternateContent xmlns:mc="http://schemas.openxmlformats.org/markup-compatibility/2006">
              <mc:Choice xmlns:v="urn:schemas-microsoft-com:vml" Requires="v">
                <p:oleObj spid="_x0000_s41156" name="公式" r:id="rId3" imgW="1002865" imgH="418918" progId="Equation.3">
                  <p:embed/>
                </p:oleObj>
              </mc:Choice>
              <mc:Fallback>
                <p:oleObj name="公式" r:id="rId3" imgW="1002865" imgH="41891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763" y="3581400"/>
                        <a:ext cx="2409825" cy="10064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2316163" y="1371600"/>
          <a:ext cx="4606925" cy="1066800"/>
        </p:xfrm>
        <a:graphic>
          <a:graphicData uri="http://schemas.openxmlformats.org/presentationml/2006/ole">
            <mc:AlternateContent xmlns:mc="http://schemas.openxmlformats.org/markup-compatibility/2006">
              <mc:Choice xmlns:v="urn:schemas-microsoft-com:vml" Requires="v">
                <p:oleObj spid="_x0000_s41157" name="公式" r:id="rId5" imgW="1916868" imgH="444307" progId="Equation.3">
                  <p:embed/>
                </p:oleObj>
              </mc:Choice>
              <mc:Fallback>
                <p:oleObj name="公式" r:id="rId5" imgW="1916868" imgH="4443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6163" y="1371600"/>
                        <a:ext cx="4606925" cy="106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Rectangle 10"/>
          <p:cNvSpPr>
            <a:spLocks noChangeArrowheads="1"/>
          </p:cNvSpPr>
          <p:nvPr/>
        </p:nvSpPr>
        <p:spPr bwMode="auto">
          <a:xfrm>
            <a:off x="304800" y="2590800"/>
            <a:ext cx="2514600" cy="419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8" name="Oval 7"/>
          <p:cNvSpPr>
            <a:spLocks noChangeArrowheads="1"/>
          </p:cNvSpPr>
          <p:nvPr/>
        </p:nvSpPr>
        <p:spPr bwMode="auto">
          <a:xfrm>
            <a:off x="685800" y="2819400"/>
            <a:ext cx="19050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9" name="Oval 8"/>
          <p:cNvSpPr>
            <a:spLocks noChangeArrowheads="1"/>
          </p:cNvSpPr>
          <p:nvPr/>
        </p:nvSpPr>
        <p:spPr bwMode="auto">
          <a:xfrm>
            <a:off x="685800" y="6019800"/>
            <a:ext cx="19050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70" name="Rectangle 9"/>
          <p:cNvSpPr>
            <a:spLocks noChangeArrowheads="1"/>
          </p:cNvSpPr>
          <p:nvPr/>
        </p:nvSpPr>
        <p:spPr bwMode="auto">
          <a:xfrm>
            <a:off x="609600" y="5867400"/>
            <a:ext cx="2133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71" name="Line 11"/>
          <p:cNvSpPr>
            <a:spLocks noChangeShapeType="1"/>
          </p:cNvSpPr>
          <p:nvPr/>
        </p:nvSpPr>
        <p:spPr bwMode="auto">
          <a:xfrm flipV="1">
            <a:off x="685800" y="3124200"/>
            <a:ext cx="0" cy="320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Line 12"/>
          <p:cNvSpPr>
            <a:spLocks noChangeShapeType="1"/>
          </p:cNvSpPr>
          <p:nvPr/>
        </p:nvSpPr>
        <p:spPr bwMode="auto">
          <a:xfrm flipV="1">
            <a:off x="2590800" y="3124200"/>
            <a:ext cx="0" cy="320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13"/>
          <p:cNvSpPr>
            <a:spLocks noChangeShapeType="1"/>
          </p:cNvSpPr>
          <p:nvPr/>
        </p:nvSpPr>
        <p:spPr bwMode="auto">
          <a:xfrm flipV="1">
            <a:off x="762000" y="3429000"/>
            <a:ext cx="0" cy="2895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74" name="Line 14"/>
          <p:cNvSpPr>
            <a:spLocks noChangeShapeType="1"/>
          </p:cNvSpPr>
          <p:nvPr/>
        </p:nvSpPr>
        <p:spPr bwMode="auto">
          <a:xfrm flipV="1">
            <a:off x="1905000" y="4572000"/>
            <a:ext cx="0" cy="609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75" name="Line 15"/>
          <p:cNvSpPr>
            <a:spLocks noChangeShapeType="1"/>
          </p:cNvSpPr>
          <p:nvPr/>
        </p:nvSpPr>
        <p:spPr bwMode="auto">
          <a:xfrm flipV="1">
            <a:off x="1066800" y="4191000"/>
            <a:ext cx="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76" name="Line 16"/>
          <p:cNvSpPr>
            <a:spLocks noChangeShapeType="1"/>
          </p:cNvSpPr>
          <p:nvPr/>
        </p:nvSpPr>
        <p:spPr bwMode="auto">
          <a:xfrm flipV="1">
            <a:off x="1219200" y="4419600"/>
            <a:ext cx="0" cy="914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77" name="Line 18"/>
          <p:cNvSpPr>
            <a:spLocks noChangeShapeType="1"/>
          </p:cNvSpPr>
          <p:nvPr/>
        </p:nvSpPr>
        <p:spPr bwMode="auto">
          <a:xfrm flipV="1">
            <a:off x="2514600" y="3352800"/>
            <a:ext cx="0" cy="2895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78" name="Line 19"/>
          <p:cNvSpPr>
            <a:spLocks noChangeShapeType="1"/>
          </p:cNvSpPr>
          <p:nvPr/>
        </p:nvSpPr>
        <p:spPr bwMode="auto">
          <a:xfrm flipV="1">
            <a:off x="914400" y="3962400"/>
            <a:ext cx="0" cy="1752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79" name="Line 20"/>
          <p:cNvSpPr>
            <a:spLocks noChangeShapeType="1"/>
          </p:cNvSpPr>
          <p:nvPr/>
        </p:nvSpPr>
        <p:spPr bwMode="auto">
          <a:xfrm flipV="1">
            <a:off x="2209800" y="4191000"/>
            <a:ext cx="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80" name="Line 21"/>
          <p:cNvSpPr>
            <a:spLocks noChangeShapeType="1"/>
          </p:cNvSpPr>
          <p:nvPr/>
        </p:nvSpPr>
        <p:spPr bwMode="auto">
          <a:xfrm flipV="1">
            <a:off x="2362200" y="3962400"/>
            <a:ext cx="0" cy="1752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81" name="Line 22"/>
          <p:cNvSpPr>
            <a:spLocks noChangeShapeType="1"/>
          </p:cNvSpPr>
          <p:nvPr/>
        </p:nvSpPr>
        <p:spPr bwMode="auto">
          <a:xfrm flipV="1">
            <a:off x="2057400" y="4419600"/>
            <a:ext cx="0" cy="914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82" name="Line 23"/>
          <p:cNvSpPr>
            <a:spLocks noChangeShapeType="1"/>
          </p:cNvSpPr>
          <p:nvPr/>
        </p:nvSpPr>
        <p:spPr bwMode="auto">
          <a:xfrm flipV="1">
            <a:off x="1371600" y="4572000"/>
            <a:ext cx="0" cy="609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cxnSp>
        <p:nvCxnSpPr>
          <p:cNvPr id="40983" name="Straight Arrow Connector 25"/>
          <p:cNvCxnSpPr>
            <a:cxnSpLocks noChangeShapeType="1"/>
          </p:cNvCxnSpPr>
          <p:nvPr/>
        </p:nvCxnSpPr>
        <p:spPr bwMode="auto">
          <a:xfrm flipH="1">
            <a:off x="1981200" y="5105400"/>
            <a:ext cx="914400" cy="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40984" name="Straight Arrow Connector 26"/>
          <p:cNvCxnSpPr>
            <a:cxnSpLocks noChangeShapeType="1"/>
          </p:cNvCxnSpPr>
          <p:nvPr/>
        </p:nvCxnSpPr>
        <p:spPr bwMode="auto">
          <a:xfrm flipV="1">
            <a:off x="2895600" y="4114800"/>
            <a:ext cx="0" cy="99060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40985" name="Straight Arrow Connector 27"/>
          <p:cNvCxnSpPr>
            <a:cxnSpLocks noChangeShapeType="1"/>
          </p:cNvCxnSpPr>
          <p:nvPr/>
        </p:nvCxnSpPr>
        <p:spPr bwMode="auto">
          <a:xfrm rot="5400000" flipH="1" flipV="1">
            <a:off x="2895600" y="4800600"/>
            <a:ext cx="304800" cy="30480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graphicFrame>
        <p:nvGraphicFramePr>
          <p:cNvPr id="40986" name="Object 4"/>
          <p:cNvGraphicFramePr>
            <a:graphicFrameLocks noChangeAspect="1"/>
          </p:cNvGraphicFramePr>
          <p:nvPr/>
        </p:nvGraphicFramePr>
        <p:xfrm>
          <a:off x="2667000" y="3657600"/>
          <a:ext cx="358775" cy="396875"/>
        </p:xfrm>
        <a:graphic>
          <a:graphicData uri="http://schemas.openxmlformats.org/presentationml/2006/ole">
            <mc:AlternateContent xmlns:mc="http://schemas.openxmlformats.org/markup-compatibility/2006">
              <mc:Choice xmlns:v="urn:schemas-microsoft-com:vml" Requires="v">
                <p:oleObj spid="_x0000_s41158" name="公式" r:id="rId7" imgW="126835" imgH="139518" progId="Equation.3">
                  <p:embed/>
                </p:oleObj>
              </mc:Choice>
              <mc:Fallback>
                <p:oleObj name="公式" r:id="rId7" imgW="126835" imgH="13951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657600"/>
                        <a:ext cx="3587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7" name="Object 7"/>
          <p:cNvGraphicFramePr>
            <a:graphicFrameLocks noChangeAspect="1"/>
          </p:cNvGraphicFramePr>
          <p:nvPr/>
        </p:nvGraphicFramePr>
        <p:xfrm>
          <a:off x="3200400" y="4343400"/>
          <a:ext cx="393700" cy="468313"/>
        </p:xfrm>
        <a:graphic>
          <a:graphicData uri="http://schemas.openxmlformats.org/presentationml/2006/ole">
            <mc:AlternateContent xmlns:mc="http://schemas.openxmlformats.org/markup-compatibility/2006">
              <mc:Choice xmlns:v="urn:schemas-microsoft-com:vml" Requires="v">
                <p:oleObj spid="_x0000_s41159" name="公式" r:id="rId9" imgW="139579" imgH="164957" progId="Equation.3">
                  <p:embed/>
                </p:oleObj>
              </mc:Choice>
              <mc:Fallback>
                <p:oleObj name="公式" r:id="rId9" imgW="139579" imgH="16495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343400"/>
                        <a:ext cx="3937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8" name="Object 8"/>
          <p:cNvGraphicFramePr>
            <a:graphicFrameLocks noChangeAspect="1"/>
          </p:cNvGraphicFramePr>
          <p:nvPr/>
        </p:nvGraphicFramePr>
        <p:xfrm>
          <a:off x="1635125" y="4854575"/>
          <a:ext cx="323850" cy="361950"/>
        </p:xfrm>
        <a:graphic>
          <a:graphicData uri="http://schemas.openxmlformats.org/presentationml/2006/ole">
            <mc:AlternateContent xmlns:mc="http://schemas.openxmlformats.org/markup-compatibility/2006">
              <mc:Choice xmlns:v="urn:schemas-microsoft-com:vml" Requires="v">
                <p:oleObj spid="_x0000_s41160" name="公式" r:id="rId11" imgW="114102" imgH="126780" progId="Equation.3">
                  <p:embed/>
                </p:oleObj>
              </mc:Choice>
              <mc:Fallback>
                <p:oleObj name="公式" r:id="rId11" imgW="114102" imgH="1267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5125" y="4854575"/>
                        <a:ext cx="3238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9" name="Object 9"/>
          <p:cNvGraphicFramePr>
            <a:graphicFrameLocks noChangeAspect="1"/>
          </p:cNvGraphicFramePr>
          <p:nvPr/>
        </p:nvGraphicFramePr>
        <p:xfrm>
          <a:off x="2936875" y="3967163"/>
          <a:ext cx="430213" cy="541337"/>
        </p:xfrm>
        <a:graphic>
          <a:graphicData uri="http://schemas.openxmlformats.org/presentationml/2006/ole">
            <mc:AlternateContent xmlns:mc="http://schemas.openxmlformats.org/markup-compatibility/2006">
              <mc:Choice xmlns:v="urn:schemas-microsoft-com:vml" Requires="v">
                <p:oleObj spid="_x0000_s41161" name="公式" r:id="rId13" imgW="152334" imgH="190417" progId="Equation.3">
                  <p:embed/>
                </p:oleObj>
              </mc:Choice>
              <mc:Fallback>
                <p:oleObj name="公式" r:id="rId13" imgW="152334" imgH="190417"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6875" y="3967163"/>
                        <a:ext cx="4302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0" name="Object 8"/>
          <p:cNvGraphicFramePr>
            <a:graphicFrameLocks noChangeAspect="1"/>
          </p:cNvGraphicFramePr>
          <p:nvPr/>
        </p:nvGraphicFramePr>
        <p:xfrm>
          <a:off x="3124200" y="4724400"/>
          <a:ext cx="503238" cy="541338"/>
        </p:xfrm>
        <a:graphic>
          <a:graphicData uri="http://schemas.openxmlformats.org/presentationml/2006/ole">
            <mc:AlternateContent xmlns:mc="http://schemas.openxmlformats.org/markup-compatibility/2006">
              <mc:Choice xmlns:v="urn:schemas-microsoft-com:vml" Requires="v">
                <p:oleObj spid="_x0000_s41162" name="公式" r:id="rId15" imgW="177646" imgH="190335" progId="Equation.3">
                  <p:embed/>
                </p:oleObj>
              </mc:Choice>
              <mc:Fallback>
                <p:oleObj name="公式" r:id="rId15" imgW="177646" imgH="190335"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200" y="4724400"/>
                        <a:ext cx="503238"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1" name="Object 11"/>
          <p:cNvGraphicFramePr>
            <a:graphicFrameLocks noChangeAspect="1"/>
          </p:cNvGraphicFramePr>
          <p:nvPr/>
        </p:nvGraphicFramePr>
        <p:xfrm>
          <a:off x="5211763" y="5029200"/>
          <a:ext cx="2989262" cy="549275"/>
        </p:xfrm>
        <a:graphic>
          <a:graphicData uri="http://schemas.openxmlformats.org/presentationml/2006/ole">
            <mc:AlternateContent xmlns:mc="http://schemas.openxmlformats.org/markup-compatibility/2006">
              <mc:Choice xmlns:v="urn:schemas-microsoft-com:vml" Requires="v">
                <p:oleObj spid="_x0000_s41163" name="公式" r:id="rId17" imgW="1244600" imgH="228600" progId="Equation.3">
                  <p:embed/>
                </p:oleObj>
              </mc:Choice>
              <mc:Fallback>
                <p:oleObj name="公式" r:id="rId17" imgW="1244600" imgH="2286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1763" y="5029200"/>
                        <a:ext cx="298926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9"/>
          <p:cNvSpPr txBox="1">
            <a:spLocks noChangeArrowheads="1"/>
          </p:cNvSpPr>
          <p:nvPr/>
        </p:nvSpPr>
        <p:spPr bwMode="auto">
          <a:xfrm>
            <a:off x="3657600" y="5029200"/>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交流电：</a:t>
            </a:r>
          </a:p>
        </p:txBody>
      </p:sp>
      <p:graphicFrame>
        <p:nvGraphicFramePr>
          <p:cNvPr id="56332" name="Object 12"/>
          <p:cNvGraphicFramePr>
            <a:graphicFrameLocks noChangeAspect="1"/>
          </p:cNvGraphicFramePr>
          <p:nvPr/>
        </p:nvGraphicFramePr>
        <p:xfrm>
          <a:off x="4343400" y="5638800"/>
          <a:ext cx="3232150" cy="1006475"/>
        </p:xfrm>
        <a:graphic>
          <a:graphicData uri="http://schemas.openxmlformats.org/presentationml/2006/ole">
            <mc:AlternateContent xmlns:mc="http://schemas.openxmlformats.org/markup-compatibility/2006">
              <mc:Choice xmlns:v="urn:schemas-microsoft-com:vml" Requires="v">
                <p:oleObj spid="_x0000_s41164" name="公式" r:id="rId19" imgW="1346200" imgH="419100" progId="Equation.3">
                  <p:embed/>
                </p:oleObj>
              </mc:Choice>
              <mc:Fallback>
                <p:oleObj name="公式" r:id="rId19" imgW="1346200" imgH="4191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3400" y="5638800"/>
                        <a:ext cx="3232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wipe(up)">
                                      <p:cBhvr>
                                        <p:cTn id="7" dur="500"/>
                                        <p:tgtEl>
                                          <p:spTgt spid="5633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up)">
                                      <p:cBhvr>
                                        <p:cTn id="10" dur="500"/>
                                        <p:tgtEl>
                                          <p:spTgt spid="35"/>
                                        </p:tgtEl>
                                      </p:cBhvr>
                                    </p:animEffect>
                                  </p:childTnLst>
                                </p:cTn>
                              </p:par>
                              <p:par>
                                <p:cTn id="11" presetID="22" presetClass="entr" presetSubtype="1" fill="hold" nodeType="withEffect">
                                  <p:stCondLst>
                                    <p:cond delay="0"/>
                                  </p:stCondLst>
                                  <p:childTnLst>
                                    <p:set>
                                      <p:cBhvr>
                                        <p:cTn id="12" dur="1" fill="hold">
                                          <p:stCondLst>
                                            <p:cond delay="0"/>
                                          </p:stCondLst>
                                        </p:cTn>
                                        <p:tgtEl>
                                          <p:spTgt spid="56332"/>
                                        </p:tgtEl>
                                        <p:attrNameLst>
                                          <p:attrName>style.visibility</p:attrName>
                                        </p:attrNameLst>
                                      </p:cBhvr>
                                      <p:to>
                                        <p:strVal val="visible"/>
                                      </p:to>
                                    </p:set>
                                    <p:animEffect transition="in" filter="wipe(up)">
                                      <p:cBhvr>
                                        <p:cTn id="13" dur="500"/>
                                        <p:tgtEl>
                                          <p:spTgt spid="56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F40CA57-0901-49B0-A158-9464FFDC8466}" type="slidenum">
              <a:rPr lang="en-US" altLang="zh-CN" sz="800" b="0"/>
              <a:pPr>
                <a:spcBef>
                  <a:spcPct val="0"/>
                </a:spcBef>
                <a:buFontTx/>
                <a:buNone/>
              </a:pPr>
              <a:t>48</a:t>
            </a:fld>
            <a:endParaRPr lang="en-US" altLang="zh-CN" sz="800" b="0"/>
          </a:p>
        </p:txBody>
      </p:sp>
      <p:graphicFrame>
        <p:nvGraphicFramePr>
          <p:cNvPr id="41987" name="Object 10"/>
          <p:cNvGraphicFramePr>
            <a:graphicFrameLocks noChangeAspect="1"/>
          </p:cNvGraphicFramePr>
          <p:nvPr/>
        </p:nvGraphicFramePr>
        <p:xfrm>
          <a:off x="2849563" y="381000"/>
          <a:ext cx="3263900" cy="1006475"/>
        </p:xfrm>
        <a:graphic>
          <a:graphicData uri="http://schemas.openxmlformats.org/presentationml/2006/ole">
            <mc:AlternateContent xmlns:mc="http://schemas.openxmlformats.org/markup-compatibility/2006">
              <mc:Choice xmlns:v="urn:schemas-microsoft-com:vml" Requires="v">
                <p:oleObj spid="_x0000_s42158" name="公式" r:id="rId3" imgW="1358900" imgH="419100" progId="Equation.3">
                  <p:embed/>
                </p:oleObj>
              </mc:Choice>
              <mc:Fallback>
                <p:oleObj name="公式" r:id="rId3" imgW="1358900" imgH="4191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563" y="381000"/>
                        <a:ext cx="32639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3"/>
          <p:cNvGraphicFramePr>
            <a:graphicFrameLocks noChangeAspect="1"/>
          </p:cNvGraphicFramePr>
          <p:nvPr/>
        </p:nvGraphicFramePr>
        <p:xfrm>
          <a:off x="3200400" y="1447800"/>
          <a:ext cx="5029200" cy="1884363"/>
        </p:xfrm>
        <a:graphic>
          <a:graphicData uri="http://schemas.openxmlformats.org/presentationml/2006/ole">
            <mc:AlternateContent xmlns:mc="http://schemas.openxmlformats.org/markup-compatibility/2006">
              <mc:Choice xmlns:v="urn:schemas-microsoft-com:vml" Requires="v">
                <p:oleObj spid="_x0000_s42159" name="公式" r:id="rId5" imgW="2032000" imgH="762000" progId="Equation.3">
                  <p:embed/>
                </p:oleObj>
              </mc:Choice>
              <mc:Fallback>
                <p:oleObj name="公式" r:id="rId5" imgW="2032000" imgH="762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447800"/>
                        <a:ext cx="5029200" cy="188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Rectangle 10"/>
          <p:cNvSpPr>
            <a:spLocks noChangeArrowheads="1"/>
          </p:cNvSpPr>
          <p:nvPr/>
        </p:nvSpPr>
        <p:spPr bwMode="auto">
          <a:xfrm>
            <a:off x="0" y="2590800"/>
            <a:ext cx="2514600" cy="419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0" name="Oval 7"/>
          <p:cNvSpPr>
            <a:spLocks noChangeArrowheads="1"/>
          </p:cNvSpPr>
          <p:nvPr/>
        </p:nvSpPr>
        <p:spPr bwMode="auto">
          <a:xfrm>
            <a:off x="381000" y="2819400"/>
            <a:ext cx="19050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1" name="Oval 8"/>
          <p:cNvSpPr>
            <a:spLocks noChangeArrowheads="1"/>
          </p:cNvSpPr>
          <p:nvPr/>
        </p:nvSpPr>
        <p:spPr bwMode="auto">
          <a:xfrm>
            <a:off x="381000" y="6019800"/>
            <a:ext cx="1905000" cy="6096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2" name="Rectangle 9"/>
          <p:cNvSpPr>
            <a:spLocks noChangeArrowheads="1"/>
          </p:cNvSpPr>
          <p:nvPr/>
        </p:nvSpPr>
        <p:spPr bwMode="auto">
          <a:xfrm>
            <a:off x="304800" y="5867400"/>
            <a:ext cx="2133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3" name="Line 11"/>
          <p:cNvSpPr>
            <a:spLocks noChangeShapeType="1"/>
          </p:cNvSpPr>
          <p:nvPr/>
        </p:nvSpPr>
        <p:spPr bwMode="auto">
          <a:xfrm flipV="1">
            <a:off x="381000" y="3124200"/>
            <a:ext cx="0" cy="320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12"/>
          <p:cNvSpPr>
            <a:spLocks noChangeShapeType="1"/>
          </p:cNvSpPr>
          <p:nvPr/>
        </p:nvSpPr>
        <p:spPr bwMode="auto">
          <a:xfrm flipV="1">
            <a:off x="2286000" y="3124200"/>
            <a:ext cx="0" cy="320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3"/>
          <p:cNvSpPr>
            <a:spLocks noChangeShapeType="1"/>
          </p:cNvSpPr>
          <p:nvPr/>
        </p:nvSpPr>
        <p:spPr bwMode="auto">
          <a:xfrm flipV="1">
            <a:off x="457200" y="3429000"/>
            <a:ext cx="0" cy="2895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6" name="Line 14"/>
          <p:cNvSpPr>
            <a:spLocks noChangeShapeType="1"/>
          </p:cNvSpPr>
          <p:nvPr/>
        </p:nvSpPr>
        <p:spPr bwMode="auto">
          <a:xfrm flipV="1">
            <a:off x="1600200" y="4572000"/>
            <a:ext cx="0" cy="609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7" name="Line 15"/>
          <p:cNvSpPr>
            <a:spLocks noChangeShapeType="1"/>
          </p:cNvSpPr>
          <p:nvPr/>
        </p:nvSpPr>
        <p:spPr bwMode="auto">
          <a:xfrm flipV="1">
            <a:off x="762000" y="4191000"/>
            <a:ext cx="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8" name="Line 16"/>
          <p:cNvSpPr>
            <a:spLocks noChangeShapeType="1"/>
          </p:cNvSpPr>
          <p:nvPr/>
        </p:nvSpPr>
        <p:spPr bwMode="auto">
          <a:xfrm flipV="1">
            <a:off x="914400" y="4419600"/>
            <a:ext cx="0" cy="914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9" name="Line 18"/>
          <p:cNvSpPr>
            <a:spLocks noChangeShapeType="1"/>
          </p:cNvSpPr>
          <p:nvPr/>
        </p:nvSpPr>
        <p:spPr bwMode="auto">
          <a:xfrm flipV="1">
            <a:off x="2209800" y="3352800"/>
            <a:ext cx="0" cy="2895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0" name="Line 19"/>
          <p:cNvSpPr>
            <a:spLocks noChangeShapeType="1"/>
          </p:cNvSpPr>
          <p:nvPr/>
        </p:nvSpPr>
        <p:spPr bwMode="auto">
          <a:xfrm flipV="1">
            <a:off x="609600" y="3962400"/>
            <a:ext cx="0" cy="1752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1" name="Line 20"/>
          <p:cNvSpPr>
            <a:spLocks noChangeShapeType="1"/>
          </p:cNvSpPr>
          <p:nvPr/>
        </p:nvSpPr>
        <p:spPr bwMode="auto">
          <a:xfrm flipV="1">
            <a:off x="1905000" y="4191000"/>
            <a:ext cx="0" cy="1295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2" name="Line 21"/>
          <p:cNvSpPr>
            <a:spLocks noChangeShapeType="1"/>
          </p:cNvSpPr>
          <p:nvPr/>
        </p:nvSpPr>
        <p:spPr bwMode="auto">
          <a:xfrm flipV="1">
            <a:off x="2057400" y="3962400"/>
            <a:ext cx="0" cy="1752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3" name="Line 22"/>
          <p:cNvSpPr>
            <a:spLocks noChangeShapeType="1"/>
          </p:cNvSpPr>
          <p:nvPr/>
        </p:nvSpPr>
        <p:spPr bwMode="auto">
          <a:xfrm flipV="1">
            <a:off x="1752600" y="4419600"/>
            <a:ext cx="0" cy="9144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4" name="Line 23"/>
          <p:cNvSpPr>
            <a:spLocks noChangeShapeType="1"/>
          </p:cNvSpPr>
          <p:nvPr/>
        </p:nvSpPr>
        <p:spPr bwMode="auto">
          <a:xfrm flipV="1">
            <a:off x="1066800" y="4572000"/>
            <a:ext cx="0" cy="609600"/>
          </a:xfrm>
          <a:prstGeom prst="line">
            <a:avLst/>
          </a:prstGeom>
          <a:noFill/>
          <a:ln w="190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cxnSp>
        <p:nvCxnSpPr>
          <p:cNvPr id="42005" name="Straight Arrow Connector 22"/>
          <p:cNvCxnSpPr>
            <a:cxnSpLocks noChangeShapeType="1"/>
          </p:cNvCxnSpPr>
          <p:nvPr/>
        </p:nvCxnSpPr>
        <p:spPr bwMode="auto">
          <a:xfrm flipH="1">
            <a:off x="1676400" y="5105400"/>
            <a:ext cx="914400" cy="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42006" name="Straight Arrow Connector 23"/>
          <p:cNvCxnSpPr>
            <a:cxnSpLocks noChangeShapeType="1"/>
          </p:cNvCxnSpPr>
          <p:nvPr/>
        </p:nvCxnSpPr>
        <p:spPr bwMode="auto">
          <a:xfrm flipV="1">
            <a:off x="2590800" y="4114800"/>
            <a:ext cx="0" cy="99060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42007" name="Straight Arrow Connector 24"/>
          <p:cNvCxnSpPr>
            <a:cxnSpLocks noChangeShapeType="1"/>
          </p:cNvCxnSpPr>
          <p:nvPr/>
        </p:nvCxnSpPr>
        <p:spPr bwMode="auto">
          <a:xfrm rot="5400000" flipH="1" flipV="1">
            <a:off x="2590800" y="4724400"/>
            <a:ext cx="381000" cy="381000"/>
          </a:xfrm>
          <a:prstGeom prst="straightConnector1">
            <a:avLst/>
          </a:prstGeom>
          <a:noFill/>
          <a:ln w="19050" algn="ctr">
            <a:solidFill>
              <a:srgbClr val="0033CC"/>
            </a:solidFill>
            <a:round/>
            <a:headEnd/>
            <a:tailEnd type="arrow" w="med" len="med"/>
          </a:ln>
          <a:extLst>
            <a:ext uri="{909E8E84-426E-40DD-AFC4-6F175D3DCCD1}">
              <a14:hiddenFill xmlns:a14="http://schemas.microsoft.com/office/drawing/2010/main">
                <a:noFill/>
              </a14:hiddenFill>
            </a:ext>
          </a:extLst>
        </p:spPr>
      </p:cxnSp>
      <p:graphicFrame>
        <p:nvGraphicFramePr>
          <p:cNvPr id="42008" name="Object 5"/>
          <p:cNvGraphicFramePr>
            <a:graphicFrameLocks noChangeAspect="1"/>
          </p:cNvGraphicFramePr>
          <p:nvPr/>
        </p:nvGraphicFramePr>
        <p:xfrm>
          <a:off x="2362200" y="3657600"/>
          <a:ext cx="358775" cy="396875"/>
        </p:xfrm>
        <a:graphic>
          <a:graphicData uri="http://schemas.openxmlformats.org/presentationml/2006/ole">
            <mc:AlternateContent xmlns:mc="http://schemas.openxmlformats.org/markup-compatibility/2006">
              <mc:Choice xmlns:v="urn:schemas-microsoft-com:vml" Requires="v">
                <p:oleObj spid="_x0000_s42160" name="公式" r:id="rId7" imgW="126835" imgH="139518" progId="Equation.3">
                  <p:embed/>
                </p:oleObj>
              </mc:Choice>
              <mc:Fallback>
                <p:oleObj name="公式" r:id="rId7" imgW="126835" imgH="139518"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657600"/>
                        <a:ext cx="3587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9" name="Object 6"/>
          <p:cNvGraphicFramePr>
            <a:graphicFrameLocks noChangeAspect="1"/>
          </p:cNvGraphicFramePr>
          <p:nvPr/>
        </p:nvGraphicFramePr>
        <p:xfrm>
          <a:off x="2819400" y="4343400"/>
          <a:ext cx="393700" cy="468313"/>
        </p:xfrm>
        <a:graphic>
          <a:graphicData uri="http://schemas.openxmlformats.org/presentationml/2006/ole">
            <mc:AlternateContent xmlns:mc="http://schemas.openxmlformats.org/markup-compatibility/2006">
              <mc:Choice xmlns:v="urn:schemas-microsoft-com:vml" Requires="v">
                <p:oleObj spid="_x0000_s42161" name="公式" r:id="rId9" imgW="139579" imgH="164957" progId="Equation.3">
                  <p:embed/>
                </p:oleObj>
              </mc:Choice>
              <mc:Fallback>
                <p:oleObj name="公式" r:id="rId9" imgW="139579" imgH="164957"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4343400"/>
                        <a:ext cx="3937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0" name="Object 7"/>
          <p:cNvGraphicFramePr>
            <a:graphicFrameLocks noChangeAspect="1"/>
          </p:cNvGraphicFramePr>
          <p:nvPr/>
        </p:nvGraphicFramePr>
        <p:xfrm>
          <a:off x="1330325" y="4854575"/>
          <a:ext cx="323850" cy="361950"/>
        </p:xfrm>
        <a:graphic>
          <a:graphicData uri="http://schemas.openxmlformats.org/presentationml/2006/ole">
            <mc:AlternateContent xmlns:mc="http://schemas.openxmlformats.org/markup-compatibility/2006">
              <mc:Choice xmlns:v="urn:schemas-microsoft-com:vml" Requires="v">
                <p:oleObj spid="_x0000_s42162" name="公式" r:id="rId11" imgW="114102" imgH="126780" progId="Equation.3">
                  <p:embed/>
                </p:oleObj>
              </mc:Choice>
              <mc:Fallback>
                <p:oleObj name="公式" r:id="rId11" imgW="114102" imgH="1267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0325" y="4854575"/>
                        <a:ext cx="3238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1" name="Object 8"/>
          <p:cNvGraphicFramePr>
            <a:graphicFrameLocks noChangeAspect="1"/>
          </p:cNvGraphicFramePr>
          <p:nvPr/>
        </p:nvGraphicFramePr>
        <p:xfrm>
          <a:off x="2632075" y="3967163"/>
          <a:ext cx="430213" cy="541337"/>
        </p:xfrm>
        <a:graphic>
          <a:graphicData uri="http://schemas.openxmlformats.org/presentationml/2006/ole">
            <mc:AlternateContent xmlns:mc="http://schemas.openxmlformats.org/markup-compatibility/2006">
              <mc:Choice xmlns:v="urn:schemas-microsoft-com:vml" Requires="v">
                <p:oleObj spid="_x0000_s42163" name="公式" r:id="rId13" imgW="152334" imgH="190417" progId="Equation.3">
                  <p:embed/>
                </p:oleObj>
              </mc:Choice>
              <mc:Fallback>
                <p:oleObj name="公式" r:id="rId13" imgW="152334" imgH="190417"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2075" y="3967163"/>
                        <a:ext cx="4302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2" name="Object 9"/>
          <p:cNvGraphicFramePr>
            <a:graphicFrameLocks noChangeAspect="1"/>
          </p:cNvGraphicFramePr>
          <p:nvPr/>
        </p:nvGraphicFramePr>
        <p:xfrm>
          <a:off x="2743200" y="4800600"/>
          <a:ext cx="503238" cy="541338"/>
        </p:xfrm>
        <a:graphic>
          <a:graphicData uri="http://schemas.openxmlformats.org/presentationml/2006/ole">
            <mc:AlternateContent xmlns:mc="http://schemas.openxmlformats.org/markup-compatibility/2006">
              <mc:Choice xmlns:v="urn:schemas-microsoft-com:vml" Requires="v">
                <p:oleObj spid="_x0000_s42164" name="公式" r:id="rId15" imgW="177646" imgH="190335" progId="Equation.3">
                  <p:embed/>
                </p:oleObj>
              </mc:Choice>
              <mc:Fallback>
                <p:oleObj name="公式" r:id="rId15" imgW="177646" imgH="190335"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4800600"/>
                        <a:ext cx="503238"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3" name="Object 9"/>
          <p:cNvGraphicFramePr>
            <a:graphicFrameLocks noChangeAspect="1"/>
          </p:cNvGraphicFramePr>
          <p:nvPr/>
        </p:nvGraphicFramePr>
        <p:xfrm>
          <a:off x="3276600" y="4240213"/>
          <a:ext cx="5861050" cy="1093787"/>
        </p:xfrm>
        <a:graphic>
          <a:graphicData uri="http://schemas.openxmlformats.org/presentationml/2006/ole">
            <mc:AlternateContent xmlns:mc="http://schemas.openxmlformats.org/markup-compatibility/2006">
              <mc:Choice xmlns:v="urn:schemas-microsoft-com:vml" Requires="v">
                <p:oleObj spid="_x0000_s42165" name="公式" r:id="rId17" imgW="2717800" imgH="508000" progId="Equation.3">
                  <p:embed/>
                </p:oleObj>
              </mc:Choice>
              <mc:Fallback>
                <p:oleObj name="公式" r:id="rId17" imgW="2717800" imgH="5080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4240213"/>
                        <a:ext cx="5861050" cy="109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2743200"/>
            <a:ext cx="8229600" cy="990600"/>
          </a:xfrm>
        </p:spPr>
        <p:txBody>
          <a:bodyPr/>
          <a:lstStyle/>
          <a:p>
            <a:r>
              <a:rPr lang="en-US" altLang="zh-CN" smtClean="0"/>
              <a:t>The End.</a:t>
            </a:r>
            <a:endParaRPr lang="zh-CN" altLang="en-US" smtClean="0"/>
          </a:p>
        </p:txBody>
      </p:sp>
      <p:sp>
        <p:nvSpPr>
          <p:cNvPr id="4301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7CCD9BC-15CD-4273-B322-EBF9D9A19B93}" type="slidenum">
              <a:rPr lang="en-US" altLang="zh-CN" sz="800" b="0"/>
              <a:pPr>
                <a:spcBef>
                  <a:spcPct val="0"/>
                </a:spcBef>
                <a:buFontTx/>
                <a:buNone/>
              </a:pPr>
              <a:t>49</a:t>
            </a:fld>
            <a:endParaRPr lang="en-US" altLang="zh-CN" sz="800" b="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827088" y="404813"/>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t>因此</a:t>
            </a:r>
          </a:p>
        </p:txBody>
      </p:sp>
      <p:graphicFrame>
        <p:nvGraphicFramePr>
          <p:cNvPr id="8198" name="Object 6"/>
          <p:cNvGraphicFramePr>
            <a:graphicFrameLocks noChangeAspect="1"/>
          </p:cNvGraphicFramePr>
          <p:nvPr/>
        </p:nvGraphicFramePr>
        <p:xfrm>
          <a:off x="1692275" y="260350"/>
          <a:ext cx="5688013" cy="962025"/>
        </p:xfrm>
        <a:graphic>
          <a:graphicData uri="http://schemas.openxmlformats.org/presentationml/2006/ole">
            <mc:AlternateContent xmlns:mc="http://schemas.openxmlformats.org/markup-compatibility/2006">
              <mc:Choice xmlns:v="urn:schemas-microsoft-com:vml" Requires="v">
                <p:oleObj spid="_x0000_s78858" name="公式" r:id="rId3" imgW="2921000" imgH="495300" progId="Equation.3">
                  <p:embed/>
                </p:oleObj>
              </mc:Choice>
              <mc:Fallback>
                <p:oleObj name="公式" r:id="rId3" imgW="2921000" imgH="495300" progId="Equation.3">
                  <p:embed/>
                  <p:pic>
                    <p:nvPicPr>
                      <p:cNvPr id="81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0350"/>
                        <a:ext cx="568801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8"/>
          <p:cNvSpPr>
            <a:spLocks noChangeArrowheads="1"/>
          </p:cNvSpPr>
          <p:nvPr/>
        </p:nvSpPr>
        <p:spPr bwMode="auto">
          <a:xfrm>
            <a:off x="3276600" y="1196975"/>
            <a:ext cx="420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利用矢量场论的高斯定理 </a:t>
            </a:r>
          </a:p>
        </p:txBody>
      </p:sp>
      <p:graphicFrame>
        <p:nvGraphicFramePr>
          <p:cNvPr id="8201" name="Object 9"/>
          <p:cNvGraphicFramePr>
            <a:graphicFrameLocks noChangeAspect="1"/>
          </p:cNvGraphicFramePr>
          <p:nvPr/>
        </p:nvGraphicFramePr>
        <p:xfrm>
          <a:off x="3635375" y="1773238"/>
          <a:ext cx="2917825" cy="838200"/>
        </p:xfrm>
        <a:graphic>
          <a:graphicData uri="http://schemas.openxmlformats.org/presentationml/2006/ole">
            <mc:AlternateContent xmlns:mc="http://schemas.openxmlformats.org/markup-compatibility/2006">
              <mc:Choice xmlns:v="urn:schemas-microsoft-com:vml" Requires="v">
                <p:oleObj spid="_x0000_s78859" name="公式" r:id="rId5" imgW="1371600" imgH="393700" progId="Equation.3">
                  <p:embed/>
                </p:oleObj>
              </mc:Choice>
              <mc:Fallback>
                <p:oleObj name="公式" r:id="rId5" imgW="1371600" imgH="393700" progId="Equation.3">
                  <p:embed/>
                  <p:pic>
                    <p:nvPicPr>
                      <p:cNvPr id="820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773238"/>
                        <a:ext cx="29178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Line 10"/>
          <p:cNvSpPr>
            <a:spLocks noChangeShapeType="1"/>
          </p:cNvSpPr>
          <p:nvPr/>
        </p:nvSpPr>
        <p:spPr bwMode="auto">
          <a:xfrm>
            <a:off x="2484438" y="908050"/>
            <a:ext cx="0" cy="1728788"/>
          </a:xfrm>
          <a:prstGeom prst="line">
            <a:avLst/>
          </a:prstGeom>
          <a:noFill/>
          <a:ln w="76200" cmpd="tri">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03" name="Object 11"/>
          <p:cNvGraphicFramePr>
            <a:graphicFrameLocks noChangeAspect="1"/>
          </p:cNvGraphicFramePr>
          <p:nvPr/>
        </p:nvGraphicFramePr>
        <p:xfrm>
          <a:off x="2339975" y="2565400"/>
          <a:ext cx="4281488" cy="868363"/>
        </p:xfrm>
        <a:graphic>
          <a:graphicData uri="http://schemas.openxmlformats.org/presentationml/2006/ole">
            <mc:AlternateContent xmlns:mc="http://schemas.openxmlformats.org/markup-compatibility/2006">
              <mc:Choice xmlns:v="urn:schemas-microsoft-com:vml" Requires="v">
                <p:oleObj spid="_x0000_s78860" name="公式" r:id="rId7" imgW="1943100" imgH="393700" progId="Equation.3">
                  <p:embed/>
                </p:oleObj>
              </mc:Choice>
              <mc:Fallback>
                <p:oleObj name="公式" r:id="rId7" imgW="1943100" imgH="393700" progId="Equation.3">
                  <p:embed/>
                  <p:pic>
                    <p:nvPicPr>
                      <p:cNvPr id="820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565400"/>
                        <a:ext cx="42814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4"/>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205" name="Object 13"/>
          <p:cNvGraphicFramePr>
            <a:graphicFrameLocks noChangeAspect="1"/>
          </p:cNvGraphicFramePr>
          <p:nvPr/>
        </p:nvGraphicFramePr>
        <p:xfrm>
          <a:off x="1258888" y="4581525"/>
          <a:ext cx="2089150" cy="508000"/>
        </p:xfrm>
        <a:graphic>
          <a:graphicData uri="http://schemas.openxmlformats.org/presentationml/2006/ole">
            <mc:AlternateContent xmlns:mc="http://schemas.openxmlformats.org/markup-compatibility/2006">
              <mc:Choice xmlns:v="urn:schemas-microsoft-com:vml" Requires="v">
                <p:oleObj spid="_x0000_s78861" name="公式" r:id="rId9" imgW="1130300" imgH="279400" progId="Equation.3">
                  <p:embed/>
                </p:oleObj>
              </mc:Choice>
              <mc:Fallback>
                <p:oleObj name="公式" r:id="rId9" imgW="1130300" imgH="279400" progId="Equation.3">
                  <p:embed/>
                  <p:pic>
                    <p:nvPicPr>
                      <p:cNvPr id="8205"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581525"/>
                        <a:ext cx="2089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0" name="Text Box 18"/>
          <p:cNvSpPr txBox="1">
            <a:spLocks noChangeArrowheads="1"/>
          </p:cNvSpPr>
          <p:nvPr/>
        </p:nvSpPr>
        <p:spPr bwMode="auto">
          <a:xfrm>
            <a:off x="684213" y="4067175"/>
            <a:ext cx="727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有非静电力</a:t>
            </a:r>
            <a:r>
              <a:rPr lang="en-US" altLang="zh-CN" sz="1800">
                <a:solidFill>
                  <a:srgbClr val="A50021"/>
                </a:solidFill>
                <a:latin typeface="Times New Roman" panose="02020603050405020304" pitchFamily="18" charset="0"/>
              </a:rPr>
              <a:t>K</a:t>
            </a:r>
            <a:r>
              <a:rPr lang="zh-CN" altLang="en-US" sz="1800"/>
              <a:t>的情况下欧姆定律的微分形式为</a:t>
            </a:r>
          </a:p>
        </p:txBody>
      </p:sp>
      <p:sp>
        <p:nvSpPr>
          <p:cNvPr id="3" name="Rectangle 20"/>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211" name="Object 19"/>
          <p:cNvGraphicFramePr>
            <a:graphicFrameLocks noChangeAspect="1"/>
          </p:cNvGraphicFramePr>
          <p:nvPr/>
        </p:nvGraphicFramePr>
        <p:xfrm>
          <a:off x="4500563" y="4572000"/>
          <a:ext cx="1728787" cy="517525"/>
        </p:xfrm>
        <a:graphic>
          <a:graphicData uri="http://schemas.openxmlformats.org/presentationml/2006/ole">
            <mc:AlternateContent xmlns:mc="http://schemas.openxmlformats.org/markup-compatibility/2006">
              <mc:Choice xmlns:v="urn:schemas-microsoft-com:vml" Requires="v">
                <p:oleObj spid="_x0000_s78862" name="公式" r:id="rId11" imgW="927100" imgH="279400" progId="Equation.3">
                  <p:embed/>
                </p:oleObj>
              </mc:Choice>
              <mc:Fallback>
                <p:oleObj name="公式" r:id="rId11" imgW="927100" imgH="279400" progId="Equation.3">
                  <p:embed/>
                  <p:pic>
                    <p:nvPicPr>
                      <p:cNvPr id="8211"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4572000"/>
                        <a:ext cx="17287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3" name="Line 21"/>
          <p:cNvSpPr>
            <a:spLocks noChangeShapeType="1"/>
          </p:cNvSpPr>
          <p:nvPr/>
        </p:nvSpPr>
        <p:spPr bwMode="auto">
          <a:xfrm>
            <a:off x="3492500" y="4797425"/>
            <a:ext cx="936625" cy="0"/>
          </a:xfrm>
          <a:prstGeom prst="line">
            <a:avLst/>
          </a:prstGeom>
          <a:noFill/>
          <a:ln w="76200" cmpd="tri">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14" name="Object 22"/>
          <p:cNvGraphicFramePr>
            <a:graphicFrameLocks noChangeAspect="1"/>
          </p:cNvGraphicFramePr>
          <p:nvPr/>
        </p:nvGraphicFramePr>
        <p:xfrm>
          <a:off x="971550" y="5146675"/>
          <a:ext cx="2498725" cy="501650"/>
        </p:xfrm>
        <a:graphic>
          <a:graphicData uri="http://schemas.openxmlformats.org/presentationml/2006/ole">
            <mc:AlternateContent xmlns:mc="http://schemas.openxmlformats.org/markup-compatibility/2006">
              <mc:Choice xmlns:v="urn:schemas-microsoft-com:vml" Requires="v">
                <p:oleObj spid="_x0000_s78863" name="Equation" r:id="rId13" imgW="1180588" imgH="253890" progId="Equation.DSMT4">
                  <p:embed/>
                </p:oleObj>
              </mc:Choice>
              <mc:Fallback>
                <p:oleObj name="Equation" r:id="rId13" imgW="1180588" imgH="253890" progId="Equation.DSMT4">
                  <p:embed/>
                  <p:pic>
                    <p:nvPicPr>
                      <p:cNvPr id="8214"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5146675"/>
                        <a:ext cx="2498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6" name="Object 24"/>
          <p:cNvGraphicFramePr>
            <a:graphicFrameLocks noChangeAspect="1"/>
          </p:cNvGraphicFramePr>
          <p:nvPr/>
        </p:nvGraphicFramePr>
        <p:xfrm>
          <a:off x="4500563" y="5075238"/>
          <a:ext cx="1655762" cy="546100"/>
        </p:xfrm>
        <a:graphic>
          <a:graphicData uri="http://schemas.openxmlformats.org/presentationml/2006/ole">
            <mc:AlternateContent xmlns:mc="http://schemas.openxmlformats.org/markup-compatibility/2006">
              <mc:Choice xmlns:v="urn:schemas-microsoft-com:vml" Requires="v">
                <p:oleObj spid="_x0000_s78864" name="公式" r:id="rId15" imgW="812447" imgH="266584" progId="Equation.3">
                  <p:embed/>
                </p:oleObj>
              </mc:Choice>
              <mc:Fallback>
                <p:oleObj name="公式" r:id="rId15" imgW="812447" imgH="266584" progId="Equation.3">
                  <p:embed/>
                  <p:pic>
                    <p:nvPicPr>
                      <p:cNvPr id="8216"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5075238"/>
                        <a:ext cx="16557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8" name="Text Box 26"/>
          <p:cNvSpPr txBox="1">
            <a:spLocks noChangeArrowheads="1"/>
          </p:cNvSpPr>
          <p:nvPr/>
        </p:nvSpPr>
        <p:spPr bwMode="auto">
          <a:xfrm>
            <a:off x="468313" y="5722938"/>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    </a:t>
            </a:r>
            <a:r>
              <a:rPr lang="zh-CN" altLang="en-US" sz="1800"/>
              <a:t>取</a:t>
            </a:r>
            <a:r>
              <a:rPr lang="en-US" altLang="zh-CN" sz="1800" i="1">
                <a:solidFill>
                  <a:srgbClr val="A50021"/>
                </a:solidFill>
                <a:latin typeface="Times New Roman" panose="02020603050405020304" pitchFamily="18" charset="0"/>
              </a:rPr>
              <a:t>V</a:t>
            </a:r>
            <a:r>
              <a:rPr lang="zh-CN" altLang="en-US" sz="1800"/>
              <a:t>为一个小电流管，设其截面积和长度分别为</a:t>
            </a:r>
            <a:r>
              <a:rPr lang="en-US" altLang="zh-CN" sz="1800" i="1">
                <a:solidFill>
                  <a:srgbClr val="A50021"/>
                </a:solidFill>
                <a:latin typeface="Times New Roman" panose="02020603050405020304" pitchFamily="18" charset="0"/>
              </a:rPr>
              <a:t>ΔΣ</a:t>
            </a:r>
            <a:r>
              <a:rPr lang="zh-CN" altLang="en-US" sz="1800"/>
              <a:t>和</a:t>
            </a:r>
            <a:r>
              <a:rPr lang="en-US" altLang="zh-CN" sz="1800" i="1">
                <a:solidFill>
                  <a:srgbClr val="A50021"/>
                </a:solidFill>
                <a:latin typeface="Times New Roman" panose="02020603050405020304" pitchFamily="18" charset="0"/>
              </a:rPr>
              <a:t>Δl</a:t>
            </a:r>
            <a:r>
              <a:rPr lang="zh-CN" altLang="en-US" sz="1800"/>
              <a:t>，考虑到</a:t>
            </a:r>
            <a:r>
              <a:rPr lang="en-US" altLang="zh-CN" sz="1800" i="1">
                <a:solidFill>
                  <a:srgbClr val="A50021"/>
                </a:solidFill>
                <a:latin typeface="Times New Roman" panose="02020603050405020304" pitchFamily="18" charset="0"/>
              </a:rPr>
              <a:t>j</a:t>
            </a:r>
            <a:r>
              <a:rPr lang="en-US" altLang="zh-CN" sz="1800" i="1" baseline="-25000">
                <a:solidFill>
                  <a:srgbClr val="A50021"/>
                </a:solidFill>
                <a:latin typeface="Times New Roman" panose="02020603050405020304" pitchFamily="18" charset="0"/>
              </a:rPr>
              <a:t>0</a:t>
            </a:r>
            <a:r>
              <a:rPr lang="zh-CN" altLang="en-US" sz="1800"/>
              <a:t>与</a:t>
            </a:r>
            <a:r>
              <a:rPr lang="en-US" altLang="zh-CN" sz="1800" i="1">
                <a:solidFill>
                  <a:srgbClr val="A50021"/>
                </a:solidFill>
                <a:latin typeface="Times New Roman" panose="02020603050405020304" pitchFamily="18" charset="0"/>
              </a:rPr>
              <a:t>Δl</a:t>
            </a:r>
            <a:r>
              <a:rPr lang="zh-CN" altLang="en-US" sz="1800"/>
              <a:t>方向一致，于是 </a:t>
            </a:r>
          </a:p>
        </p:txBody>
      </p:sp>
      <p:sp>
        <p:nvSpPr>
          <p:cNvPr id="8219" name="Line 27"/>
          <p:cNvSpPr>
            <a:spLocks noChangeShapeType="1"/>
          </p:cNvSpPr>
          <p:nvPr/>
        </p:nvSpPr>
        <p:spPr bwMode="auto">
          <a:xfrm>
            <a:off x="4932363" y="3429000"/>
            <a:ext cx="1727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26" name="Group 34"/>
          <p:cNvGrpSpPr>
            <a:grpSpLocks/>
          </p:cNvGrpSpPr>
          <p:nvPr/>
        </p:nvGrpSpPr>
        <p:grpSpPr bwMode="auto">
          <a:xfrm>
            <a:off x="674056" y="3355975"/>
            <a:ext cx="6178060" cy="844550"/>
            <a:chOff x="262" y="2069"/>
            <a:chExt cx="2668" cy="532"/>
          </a:xfrm>
        </p:grpSpPr>
        <p:graphicFrame>
          <p:nvGraphicFramePr>
            <p:cNvPr id="4" name="Object 30"/>
            <p:cNvGraphicFramePr>
              <a:graphicFrameLocks noChangeAspect="1"/>
            </p:cNvGraphicFramePr>
            <p:nvPr>
              <p:extLst/>
            </p:nvPr>
          </p:nvGraphicFramePr>
          <p:xfrm>
            <a:off x="701" y="2069"/>
            <a:ext cx="951" cy="532"/>
          </p:xfrm>
          <a:graphic>
            <a:graphicData uri="http://schemas.openxmlformats.org/presentationml/2006/ole">
              <mc:AlternateContent xmlns:mc="http://schemas.openxmlformats.org/markup-compatibility/2006">
                <mc:Choice xmlns:v="urn:schemas-microsoft-com:vml" Requires="v">
                  <p:oleObj spid="_x0000_s78865" name="公式" r:id="rId17" imgW="749160" imgH="393480" progId="Equation.3">
                    <p:embed/>
                  </p:oleObj>
                </mc:Choice>
                <mc:Fallback>
                  <p:oleObj name="公式" r:id="rId17" imgW="749160" imgH="393480" progId="Equation.3">
                    <p:embed/>
                    <p:pic>
                      <p:nvPicPr>
                        <p:cNvPr id="4" name="Object 30"/>
                        <p:cNvPicPr>
                          <a:picLocks noChangeAspect="1" noChangeArrowheads="1"/>
                        </p:cNvPicPr>
                        <p:nvPr/>
                      </p:nvPicPr>
                      <p:blipFill>
                        <a:blip r:embed="rId18"/>
                        <a:srcRect/>
                        <a:stretch>
                          <a:fillRect/>
                        </a:stretch>
                      </p:blipFill>
                      <p:spPr bwMode="auto">
                        <a:xfrm>
                          <a:off x="701" y="2069"/>
                          <a:ext cx="951"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12" name="Group 33"/>
            <p:cNvGrpSpPr>
              <a:grpSpLocks/>
            </p:cNvGrpSpPr>
            <p:nvPr/>
          </p:nvGrpSpPr>
          <p:grpSpPr bwMode="auto">
            <a:xfrm>
              <a:off x="262" y="2170"/>
              <a:ext cx="2668" cy="243"/>
              <a:chOff x="398" y="2150"/>
              <a:chExt cx="2668" cy="243"/>
            </a:xfrm>
          </p:grpSpPr>
          <p:sp>
            <p:nvSpPr>
              <p:cNvPr id="5" name="Text Box 28"/>
              <p:cNvSpPr txBox="1">
                <a:spLocks noChangeArrowheads="1"/>
              </p:cNvSpPr>
              <p:nvPr/>
            </p:nvSpPr>
            <p:spPr bwMode="auto">
              <a:xfrm>
                <a:off x="398" y="2160"/>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solidFill>
                      <a:srgbClr val="FF0000"/>
                    </a:solidFill>
                  </a:rPr>
                  <a:t>先分析</a:t>
                </a:r>
              </a:p>
            </p:txBody>
          </p:sp>
          <p:sp>
            <p:nvSpPr>
              <p:cNvPr id="6" name="Text Box 31"/>
              <p:cNvSpPr txBox="1">
                <a:spLocks noChangeArrowheads="1"/>
              </p:cNvSpPr>
              <p:nvPr/>
            </p:nvSpPr>
            <p:spPr bwMode="auto">
              <a:xfrm>
                <a:off x="1751" y="2150"/>
                <a:ext cx="1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solidFill>
                      <a:srgbClr val="FF0000"/>
                    </a:solidFill>
                  </a:rPr>
                  <a:t>的物理意义</a:t>
                </a:r>
              </a:p>
            </p:txBody>
          </p:sp>
        </p:grpSp>
      </p:grpSp>
    </p:spTree>
    <p:extLst>
      <p:ext uri="{BB962C8B-B14F-4D97-AF65-F5344CB8AC3E}">
        <p14:creationId xmlns:p14="http://schemas.microsoft.com/office/powerpoint/2010/main" val="2260610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dissolve">
                                      <p:cBhvr>
                                        <p:cTn id="7" dur="500"/>
                                        <p:tgtEl>
                                          <p:spTgt spid="8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dissolve">
                                      <p:cBhvr>
                                        <p:cTn id="12" dur="500"/>
                                        <p:tgtEl>
                                          <p:spTgt spid="8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dissolve">
                                      <p:cBhvr>
                                        <p:cTn id="17" dur="500"/>
                                        <p:tgtEl>
                                          <p:spTgt spid="8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201"/>
                                        </p:tgtEl>
                                        <p:attrNameLst>
                                          <p:attrName>style.visibility</p:attrName>
                                        </p:attrNameLst>
                                      </p:cBhvr>
                                      <p:to>
                                        <p:strVal val="visible"/>
                                      </p:to>
                                    </p:set>
                                    <p:animEffect transition="in" filter="dissolve">
                                      <p:cBhvr>
                                        <p:cTn id="22" dur="500"/>
                                        <p:tgtEl>
                                          <p:spTgt spid="82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202"/>
                                        </p:tgtEl>
                                        <p:attrNameLst>
                                          <p:attrName>style.visibility</p:attrName>
                                        </p:attrNameLst>
                                      </p:cBhvr>
                                      <p:to>
                                        <p:strVal val="visible"/>
                                      </p:to>
                                    </p:set>
                                    <p:animEffect transition="in" filter="wipe(up)">
                                      <p:cBhvr>
                                        <p:cTn id="27" dur="500"/>
                                        <p:tgtEl>
                                          <p:spTgt spid="82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203"/>
                                        </p:tgtEl>
                                        <p:attrNameLst>
                                          <p:attrName>style.visibility</p:attrName>
                                        </p:attrNameLst>
                                      </p:cBhvr>
                                      <p:to>
                                        <p:strVal val="visible"/>
                                      </p:to>
                                    </p:set>
                                    <p:animEffect transition="in" filter="dissolve">
                                      <p:cBhvr>
                                        <p:cTn id="32" dur="500"/>
                                        <p:tgtEl>
                                          <p:spTgt spid="8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219"/>
                                        </p:tgtEl>
                                        <p:attrNameLst>
                                          <p:attrName>style.visibility</p:attrName>
                                        </p:attrNameLst>
                                      </p:cBhvr>
                                      <p:to>
                                        <p:strVal val="visible"/>
                                      </p:to>
                                    </p:set>
                                    <p:animEffect transition="in" filter="wipe(left)">
                                      <p:cBhvr>
                                        <p:cTn id="37" dur="500"/>
                                        <p:tgtEl>
                                          <p:spTgt spid="82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226"/>
                                        </p:tgtEl>
                                        <p:attrNameLst>
                                          <p:attrName>style.visibility</p:attrName>
                                        </p:attrNameLst>
                                      </p:cBhvr>
                                      <p:to>
                                        <p:strVal val="visible"/>
                                      </p:to>
                                    </p:set>
                                    <p:animEffect transition="in" filter="dissolve">
                                      <p:cBhvr>
                                        <p:cTn id="42" dur="500"/>
                                        <p:tgtEl>
                                          <p:spTgt spid="82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210"/>
                                        </p:tgtEl>
                                        <p:attrNameLst>
                                          <p:attrName>style.visibility</p:attrName>
                                        </p:attrNameLst>
                                      </p:cBhvr>
                                      <p:to>
                                        <p:strVal val="visible"/>
                                      </p:to>
                                    </p:set>
                                    <p:animEffect transition="in" filter="dissolve">
                                      <p:cBhvr>
                                        <p:cTn id="47" dur="500"/>
                                        <p:tgtEl>
                                          <p:spTgt spid="82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205"/>
                                        </p:tgtEl>
                                        <p:attrNameLst>
                                          <p:attrName>style.visibility</p:attrName>
                                        </p:attrNameLst>
                                      </p:cBhvr>
                                      <p:to>
                                        <p:strVal val="visible"/>
                                      </p:to>
                                    </p:set>
                                    <p:animEffect transition="in" filter="dissolve">
                                      <p:cBhvr>
                                        <p:cTn id="52" dur="500"/>
                                        <p:tgtEl>
                                          <p:spTgt spid="82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213"/>
                                        </p:tgtEl>
                                        <p:attrNameLst>
                                          <p:attrName>style.visibility</p:attrName>
                                        </p:attrNameLst>
                                      </p:cBhvr>
                                      <p:to>
                                        <p:strVal val="visible"/>
                                      </p:to>
                                    </p:set>
                                    <p:animEffect transition="in" filter="wipe(left)">
                                      <p:cBhvr>
                                        <p:cTn id="57" dur="500"/>
                                        <p:tgtEl>
                                          <p:spTgt spid="82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8211"/>
                                        </p:tgtEl>
                                        <p:attrNameLst>
                                          <p:attrName>style.visibility</p:attrName>
                                        </p:attrNameLst>
                                      </p:cBhvr>
                                      <p:to>
                                        <p:strVal val="visible"/>
                                      </p:to>
                                    </p:set>
                                    <p:animEffect transition="in" filter="dissolve">
                                      <p:cBhvr>
                                        <p:cTn id="62" dur="500"/>
                                        <p:tgtEl>
                                          <p:spTgt spid="82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214"/>
                                        </p:tgtEl>
                                        <p:attrNameLst>
                                          <p:attrName>style.visibility</p:attrName>
                                        </p:attrNameLst>
                                      </p:cBhvr>
                                      <p:to>
                                        <p:strVal val="visible"/>
                                      </p:to>
                                    </p:set>
                                    <p:animEffect transition="in" filter="dissolve">
                                      <p:cBhvr>
                                        <p:cTn id="67" dur="500"/>
                                        <p:tgtEl>
                                          <p:spTgt spid="82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8216"/>
                                        </p:tgtEl>
                                        <p:attrNameLst>
                                          <p:attrName>style.visibility</p:attrName>
                                        </p:attrNameLst>
                                      </p:cBhvr>
                                      <p:to>
                                        <p:strVal val="visible"/>
                                      </p:to>
                                    </p:set>
                                    <p:animEffect transition="in" filter="dissolve">
                                      <p:cBhvr>
                                        <p:cTn id="72" dur="500"/>
                                        <p:tgtEl>
                                          <p:spTgt spid="82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218"/>
                                        </p:tgtEl>
                                        <p:attrNameLst>
                                          <p:attrName>style.visibility</p:attrName>
                                        </p:attrNameLst>
                                      </p:cBhvr>
                                      <p:to>
                                        <p:strVal val="visible"/>
                                      </p:to>
                                    </p:set>
                                    <p:animEffect transition="in" filter="dissolve">
                                      <p:cBhvr>
                                        <p:cTn id="77" dur="500"/>
                                        <p:tgtEl>
                                          <p:spTgt spid="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200" grpId="0"/>
      <p:bldP spid="8210" grpId="0"/>
      <p:bldP spid="82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4076986A-F88E-411A-9E82-7B915C10FDAC}" type="slidenum">
              <a:rPr lang="en-US" altLang="zh-CN" sz="800" b="0"/>
              <a:pPr>
                <a:spcBef>
                  <a:spcPct val="0"/>
                </a:spcBef>
                <a:buFontTx/>
                <a:buNone/>
              </a:pPr>
              <a:t>50</a:t>
            </a:fld>
            <a:endParaRPr lang="en-US" altLang="zh-CN" sz="800" b="0"/>
          </a:p>
        </p:txBody>
      </p:sp>
      <p:graphicFrame>
        <p:nvGraphicFramePr>
          <p:cNvPr id="44035" name="Object 5"/>
          <p:cNvGraphicFramePr>
            <a:graphicFrameLocks noChangeAspect="1"/>
          </p:cNvGraphicFramePr>
          <p:nvPr/>
        </p:nvGraphicFramePr>
        <p:xfrm>
          <a:off x="2286000" y="228600"/>
          <a:ext cx="2036763" cy="908050"/>
        </p:xfrm>
        <a:graphic>
          <a:graphicData uri="http://schemas.openxmlformats.org/presentationml/2006/ole">
            <mc:AlternateContent xmlns:mc="http://schemas.openxmlformats.org/markup-compatibility/2006">
              <mc:Choice xmlns:v="urn:schemas-microsoft-com:vml" Requires="v">
                <p:oleObj spid="_x0000_s44074" r:id="rId3" imgW="875920" imgH="393529" progId="Equation.3">
                  <p:embed/>
                </p:oleObj>
              </mc:Choice>
              <mc:Fallback>
                <p:oleObj r:id="rId3" imgW="87592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
                        <a:ext cx="2036763" cy="908050"/>
                      </a:xfrm>
                      <a:prstGeom prst="rect">
                        <a:avLst/>
                      </a:prstGeom>
                      <a:solidFill>
                        <a:srgbClr val="99FFCC"/>
                      </a:solidFill>
                      <a:ln w="9525">
                        <a:solidFill>
                          <a:srgbClr val="FF3300"/>
                        </a:solidFill>
                        <a:miter lim="800000"/>
                        <a:headEnd/>
                        <a:tailEnd/>
                      </a:ln>
                    </p:spPr>
                  </p:pic>
                </p:oleObj>
              </mc:Fallback>
            </mc:AlternateContent>
          </a:graphicData>
        </a:graphic>
      </p:graphicFrame>
      <p:graphicFrame>
        <p:nvGraphicFramePr>
          <p:cNvPr id="44036" name="Object 6"/>
          <p:cNvGraphicFramePr>
            <a:graphicFrameLocks noChangeAspect="1"/>
          </p:cNvGraphicFramePr>
          <p:nvPr/>
        </p:nvGraphicFramePr>
        <p:xfrm>
          <a:off x="152400" y="1447800"/>
          <a:ext cx="8839200" cy="3757613"/>
        </p:xfrm>
        <a:graphic>
          <a:graphicData uri="http://schemas.openxmlformats.org/presentationml/2006/ole">
            <mc:AlternateContent xmlns:mc="http://schemas.openxmlformats.org/markup-compatibility/2006">
              <mc:Choice xmlns:v="urn:schemas-microsoft-com:vml" Requires="v">
                <p:oleObj spid="_x0000_s44075" name="公式" r:id="rId5" imgW="3822700" imgH="1625600" progId="Equation.3">
                  <p:embed/>
                </p:oleObj>
              </mc:Choice>
              <mc:Fallback>
                <p:oleObj name="公式" r:id="rId5" imgW="3822700" imgH="1625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447800"/>
                        <a:ext cx="8839200" cy="375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ight Arrow 6">
            <a:hlinkClick r:id="rId7" action="ppaction://hlinksldjump"/>
          </p:cNvPr>
          <p:cNvSpPr>
            <a:spLocks noChangeArrowheads="1"/>
          </p:cNvSpPr>
          <p:nvPr/>
        </p:nvSpPr>
        <p:spPr bwMode="auto">
          <a:xfrm flipH="1">
            <a:off x="8001000" y="5638800"/>
            <a:ext cx="6096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CA3B2A6-9D9C-4BD1-81A9-8E8B9C9B0641}" type="slidenum">
              <a:rPr lang="en-US" altLang="zh-CN" sz="800" b="0"/>
              <a:pPr>
                <a:spcBef>
                  <a:spcPct val="0"/>
                </a:spcBef>
                <a:buFontTx/>
                <a:buNone/>
              </a:pPr>
              <a:t>51</a:t>
            </a:fld>
            <a:endParaRPr lang="en-US" altLang="zh-CN" sz="800" b="0"/>
          </a:p>
        </p:txBody>
      </p:sp>
      <p:graphicFrame>
        <p:nvGraphicFramePr>
          <p:cNvPr id="45059" name="Object 5"/>
          <p:cNvGraphicFramePr>
            <a:graphicFrameLocks noChangeAspect="1"/>
          </p:cNvGraphicFramePr>
          <p:nvPr/>
        </p:nvGraphicFramePr>
        <p:xfrm>
          <a:off x="2286000" y="228600"/>
          <a:ext cx="2036763" cy="908050"/>
        </p:xfrm>
        <a:graphic>
          <a:graphicData uri="http://schemas.openxmlformats.org/presentationml/2006/ole">
            <mc:AlternateContent xmlns:mc="http://schemas.openxmlformats.org/markup-compatibility/2006">
              <mc:Choice xmlns:v="urn:schemas-microsoft-com:vml" Requires="v">
                <p:oleObj spid="_x0000_s45119" r:id="rId3" imgW="875920" imgH="393529" progId="Equation.3">
                  <p:embed/>
                </p:oleObj>
              </mc:Choice>
              <mc:Fallback>
                <p:oleObj r:id="rId3" imgW="87592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
                        <a:ext cx="2036763" cy="908050"/>
                      </a:xfrm>
                      <a:prstGeom prst="rect">
                        <a:avLst/>
                      </a:prstGeom>
                      <a:solidFill>
                        <a:srgbClr val="99FFCC"/>
                      </a:solidFill>
                      <a:ln w="9525">
                        <a:solidFill>
                          <a:srgbClr val="FF3300"/>
                        </a:solidFill>
                        <a:miter lim="800000"/>
                        <a:headEnd/>
                        <a:tailEnd/>
                      </a:ln>
                    </p:spPr>
                  </p:pic>
                </p:oleObj>
              </mc:Fallback>
            </mc:AlternateContent>
          </a:graphicData>
        </a:graphic>
      </p:graphicFrame>
      <p:graphicFrame>
        <p:nvGraphicFramePr>
          <p:cNvPr id="45060" name="Object 6"/>
          <p:cNvGraphicFramePr>
            <a:graphicFrameLocks noChangeAspect="1"/>
          </p:cNvGraphicFramePr>
          <p:nvPr/>
        </p:nvGraphicFramePr>
        <p:xfrm>
          <a:off x="11113" y="1295400"/>
          <a:ext cx="9063037" cy="5110163"/>
        </p:xfrm>
        <a:graphic>
          <a:graphicData uri="http://schemas.openxmlformats.org/presentationml/2006/ole">
            <mc:AlternateContent xmlns:mc="http://schemas.openxmlformats.org/markup-compatibility/2006">
              <mc:Choice xmlns:v="urn:schemas-microsoft-com:vml" Requires="v">
                <p:oleObj spid="_x0000_s45120" name="公式" r:id="rId5" imgW="4953000" imgH="2794000" progId="Equation.3">
                  <p:embed/>
                </p:oleObj>
              </mc:Choice>
              <mc:Fallback>
                <p:oleObj name="公式" r:id="rId5" imgW="4953000" imgH="2794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3" y="1295400"/>
                        <a:ext cx="9063037"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Right Arrow 6">
            <a:hlinkClick r:id="rId7" action="ppaction://hlinksldjump"/>
          </p:cNvPr>
          <p:cNvSpPr>
            <a:spLocks noChangeArrowheads="1"/>
          </p:cNvSpPr>
          <p:nvPr/>
        </p:nvSpPr>
        <p:spPr bwMode="auto">
          <a:xfrm flipH="1">
            <a:off x="7848600" y="2971800"/>
            <a:ext cx="6096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5062" name="Object 4"/>
          <p:cNvGraphicFramePr>
            <a:graphicFrameLocks noChangeAspect="1"/>
          </p:cNvGraphicFramePr>
          <p:nvPr/>
        </p:nvGraphicFramePr>
        <p:xfrm>
          <a:off x="5438775" y="220663"/>
          <a:ext cx="2789238" cy="908050"/>
        </p:xfrm>
        <a:graphic>
          <a:graphicData uri="http://schemas.openxmlformats.org/presentationml/2006/ole">
            <mc:AlternateContent xmlns:mc="http://schemas.openxmlformats.org/markup-compatibility/2006">
              <mc:Choice xmlns:v="urn:schemas-microsoft-com:vml" Requires="v">
                <p:oleObj spid="_x0000_s45121" name="Equation" r:id="rId8" imgW="1205977" imgH="393529" progId="Equation.3">
                  <p:embed/>
                </p:oleObj>
              </mc:Choice>
              <mc:Fallback>
                <p:oleObj name="Equation" r:id="rId8" imgW="1205977" imgH="393529"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8775" y="220663"/>
                        <a:ext cx="278923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Rectangle 6"/>
          <p:cNvSpPr>
            <a:spLocks noChangeArrowheads="1"/>
          </p:cNvSpPr>
          <p:nvPr/>
        </p:nvSpPr>
        <p:spPr bwMode="auto">
          <a:xfrm>
            <a:off x="4267200" y="4191000"/>
            <a:ext cx="4114800" cy="914400"/>
          </a:xfrm>
          <a:prstGeom prst="rect">
            <a:avLst/>
          </a:prstGeom>
          <a:noFill/>
          <a:ln w="19050" algn="ctr">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64" name="Rectangle 7"/>
          <p:cNvSpPr>
            <a:spLocks noChangeArrowheads="1"/>
          </p:cNvSpPr>
          <p:nvPr/>
        </p:nvSpPr>
        <p:spPr bwMode="auto">
          <a:xfrm>
            <a:off x="533400" y="5715000"/>
            <a:ext cx="3810000" cy="685800"/>
          </a:xfrm>
          <a:prstGeom prst="rect">
            <a:avLst/>
          </a:prstGeom>
          <a:noFill/>
          <a:ln w="19050" algn="ctr">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CC509D2-82AB-487B-A648-C64F0E90172E}" type="slidenum">
              <a:rPr lang="en-US" altLang="zh-CN" sz="800" b="0"/>
              <a:pPr>
                <a:spcBef>
                  <a:spcPct val="0"/>
                </a:spcBef>
                <a:buFontTx/>
                <a:buNone/>
              </a:pPr>
              <a:t>52</a:t>
            </a:fld>
            <a:endParaRPr lang="en-US" altLang="zh-CN" sz="800" b="0"/>
          </a:p>
        </p:txBody>
      </p:sp>
      <p:graphicFrame>
        <p:nvGraphicFramePr>
          <p:cNvPr id="46083" name="Object 18"/>
          <p:cNvGraphicFramePr>
            <a:graphicFrameLocks noChangeAspect="1"/>
          </p:cNvGraphicFramePr>
          <p:nvPr/>
        </p:nvGraphicFramePr>
        <p:xfrm>
          <a:off x="2698750" y="528638"/>
          <a:ext cx="3517900" cy="1295400"/>
        </p:xfrm>
        <a:graphic>
          <a:graphicData uri="http://schemas.openxmlformats.org/presentationml/2006/ole">
            <mc:AlternateContent xmlns:mc="http://schemas.openxmlformats.org/markup-compatibility/2006">
              <mc:Choice xmlns:v="urn:schemas-microsoft-com:vml" Requires="v">
                <p:oleObj spid="_x0000_s46220" name="公式" r:id="rId3" imgW="1244600" imgH="457200" progId="Equation.3">
                  <p:embed/>
                </p:oleObj>
              </mc:Choice>
              <mc:Fallback>
                <p:oleObj name="公式" r:id="rId3" imgW="1244600" imgH="4572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528638"/>
                        <a:ext cx="35179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3"/>
          <p:cNvGraphicFramePr>
            <a:graphicFrameLocks noChangeAspect="1"/>
          </p:cNvGraphicFramePr>
          <p:nvPr/>
        </p:nvGraphicFramePr>
        <p:xfrm>
          <a:off x="381000" y="2667000"/>
          <a:ext cx="5065713" cy="481013"/>
        </p:xfrm>
        <a:graphic>
          <a:graphicData uri="http://schemas.openxmlformats.org/presentationml/2006/ole">
            <mc:AlternateContent xmlns:mc="http://schemas.openxmlformats.org/markup-compatibility/2006">
              <mc:Choice xmlns:v="urn:schemas-microsoft-com:vml" Requires="v">
                <p:oleObj spid="_x0000_s46221" name="公式" r:id="rId5" imgW="1879600" imgH="177800" progId="Equation.3">
                  <p:embed/>
                </p:oleObj>
              </mc:Choice>
              <mc:Fallback>
                <p:oleObj name="公式" r:id="rId5" imgW="1879600" imgH="177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667000"/>
                        <a:ext cx="50657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4"/>
          <p:cNvGraphicFramePr>
            <a:graphicFrameLocks noChangeAspect="1"/>
          </p:cNvGraphicFramePr>
          <p:nvPr/>
        </p:nvGraphicFramePr>
        <p:xfrm>
          <a:off x="304800" y="3733800"/>
          <a:ext cx="7337425" cy="577850"/>
        </p:xfrm>
        <a:graphic>
          <a:graphicData uri="http://schemas.openxmlformats.org/presentationml/2006/ole">
            <mc:AlternateContent xmlns:mc="http://schemas.openxmlformats.org/markup-compatibility/2006">
              <mc:Choice xmlns:v="urn:schemas-microsoft-com:vml" Requires="v">
                <p:oleObj spid="_x0000_s46222" name="公式" r:id="rId7" imgW="2590800" imgH="203200" progId="Equation.3">
                  <p:embed/>
                </p:oleObj>
              </mc:Choice>
              <mc:Fallback>
                <p:oleObj name="公式" r:id="rId7" imgW="2590800" imgH="203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733800"/>
                        <a:ext cx="73374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5486400" y="2362200"/>
          <a:ext cx="2374900" cy="1117600"/>
        </p:xfrm>
        <a:graphic>
          <a:graphicData uri="http://schemas.openxmlformats.org/presentationml/2006/ole">
            <mc:AlternateContent xmlns:mc="http://schemas.openxmlformats.org/markup-compatibility/2006">
              <mc:Choice xmlns:v="urn:schemas-microsoft-com:vml" Requires="v">
                <p:oleObj spid="_x0000_s46223" name="公式" r:id="rId9" imgW="837836" imgH="393529" progId="Equation.3">
                  <p:embed/>
                </p:oleObj>
              </mc:Choice>
              <mc:Fallback>
                <p:oleObj name="公式" r:id="rId9" imgW="837836" imgH="39352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2362200"/>
                        <a:ext cx="23749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6"/>
          <p:cNvGraphicFramePr>
            <a:graphicFrameLocks noChangeAspect="1"/>
          </p:cNvGraphicFramePr>
          <p:nvPr/>
        </p:nvGraphicFramePr>
        <p:xfrm>
          <a:off x="5410200" y="4419600"/>
          <a:ext cx="2590800" cy="1112838"/>
        </p:xfrm>
        <a:graphic>
          <a:graphicData uri="http://schemas.openxmlformats.org/presentationml/2006/ole">
            <mc:AlternateContent xmlns:mc="http://schemas.openxmlformats.org/markup-compatibility/2006">
              <mc:Choice xmlns:v="urn:schemas-microsoft-com:vml" Requires="v">
                <p:oleObj spid="_x0000_s46224" name="公式" r:id="rId11" imgW="977900" imgH="419100" progId="Equation.3">
                  <p:embed/>
                </p:oleObj>
              </mc:Choice>
              <mc:Fallback>
                <p:oleObj name="公式" r:id="rId11" imgW="977900" imgH="4191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4419600"/>
                        <a:ext cx="2590800"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TextBox 8"/>
          <p:cNvSpPr txBox="1">
            <a:spLocks noChangeArrowheads="1"/>
          </p:cNvSpPr>
          <p:nvPr/>
        </p:nvSpPr>
        <p:spPr bwMode="auto">
          <a:xfrm>
            <a:off x="228600" y="1914525"/>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泰勒展开的唯一性：</a:t>
            </a:r>
          </a:p>
        </p:txBody>
      </p:sp>
      <p:cxnSp>
        <p:nvCxnSpPr>
          <p:cNvPr id="11" name="Straight Arrow Connector 10"/>
          <p:cNvCxnSpPr>
            <a:cxnSpLocks noChangeShapeType="1"/>
          </p:cNvCxnSpPr>
          <p:nvPr/>
        </p:nvCxnSpPr>
        <p:spPr bwMode="auto">
          <a:xfrm rot="5400000">
            <a:off x="5638800" y="3962400"/>
            <a:ext cx="1066800" cy="152400"/>
          </a:xfrm>
          <a:prstGeom prst="straightConnector1">
            <a:avLst/>
          </a:prstGeom>
          <a:noFill/>
          <a:ln w="28575" algn="ctr">
            <a:solidFill>
              <a:srgbClr val="C00000"/>
            </a:solidFill>
            <a:round/>
            <a:headEnd type="stealth" w="lg" len="lg"/>
            <a:tailEnd type="stealth" w="lg" len="lg"/>
          </a:ln>
          <a:extLst>
            <a:ext uri="{909E8E84-426E-40DD-AFC4-6F175D3DCCD1}">
              <a14:hiddenFill xmlns:a14="http://schemas.microsoft.com/office/drawing/2010/main">
                <a:noFill/>
              </a14:hiddenFill>
            </a:ext>
          </a:extLst>
        </p:spPr>
      </p:cxnSp>
      <p:graphicFrame>
        <p:nvGraphicFramePr>
          <p:cNvPr id="2" name="Object 7"/>
          <p:cNvGraphicFramePr>
            <a:graphicFrameLocks noChangeAspect="1"/>
          </p:cNvGraphicFramePr>
          <p:nvPr/>
        </p:nvGraphicFramePr>
        <p:xfrm>
          <a:off x="6234113" y="5805488"/>
          <a:ext cx="942975" cy="473075"/>
        </p:xfrm>
        <a:graphic>
          <a:graphicData uri="http://schemas.openxmlformats.org/presentationml/2006/ole">
            <mc:AlternateContent xmlns:mc="http://schemas.openxmlformats.org/markup-compatibility/2006">
              <mc:Choice xmlns:v="urn:schemas-microsoft-com:vml" Requires="v">
                <p:oleObj spid="_x0000_s46225" name="公式" r:id="rId13" imgW="355138" imgH="177569" progId="Equation.3">
                  <p:embed/>
                </p:oleObj>
              </mc:Choice>
              <mc:Fallback>
                <p:oleObj name="公式" r:id="rId13" imgW="355138" imgH="177569"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4113" y="5805488"/>
                        <a:ext cx="9429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 name="Straight Arrow Connector 12"/>
          <p:cNvCxnSpPr>
            <a:cxnSpLocks noChangeShapeType="1"/>
          </p:cNvCxnSpPr>
          <p:nvPr/>
        </p:nvCxnSpPr>
        <p:spPr bwMode="auto">
          <a:xfrm>
            <a:off x="914400" y="3124200"/>
            <a:ext cx="5257800" cy="3048000"/>
          </a:xfrm>
          <a:prstGeom prst="straightConnector1">
            <a:avLst/>
          </a:prstGeom>
          <a:noFill/>
          <a:ln w="28575" algn="ctr">
            <a:solidFill>
              <a:srgbClr val="C00000"/>
            </a:solidFill>
            <a:round/>
            <a:headEnd type="stealth" w="lg" len="lg"/>
            <a:tailEnd type="none" w="lg" len="lg"/>
          </a:ln>
          <a:extLst>
            <a:ext uri="{909E8E84-426E-40DD-AFC4-6F175D3DCCD1}">
              <a14:hiddenFill xmlns:a14="http://schemas.microsoft.com/office/drawing/2010/main">
                <a:noFill/>
              </a14:hiddenFill>
            </a:ext>
          </a:extLst>
        </p:spPr>
      </p:cxnSp>
      <p:graphicFrame>
        <p:nvGraphicFramePr>
          <p:cNvPr id="3" name="Object 8"/>
          <p:cNvGraphicFramePr>
            <a:graphicFrameLocks noChangeAspect="1"/>
          </p:cNvGraphicFramePr>
          <p:nvPr/>
        </p:nvGraphicFramePr>
        <p:xfrm>
          <a:off x="2133600" y="5791200"/>
          <a:ext cx="976313" cy="473075"/>
        </p:xfrm>
        <a:graphic>
          <a:graphicData uri="http://schemas.openxmlformats.org/presentationml/2006/ole">
            <mc:AlternateContent xmlns:mc="http://schemas.openxmlformats.org/markup-compatibility/2006">
              <mc:Choice xmlns:v="urn:schemas-microsoft-com:vml" Requires="v">
                <p:oleObj spid="_x0000_s46226" name="公式" r:id="rId15" imgW="368140" imgH="177723" progId="Equation.3">
                  <p:embed/>
                </p:oleObj>
              </mc:Choice>
              <mc:Fallback>
                <p:oleObj name="公式" r:id="rId15" imgW="368140" imgH="17772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600" y="5791200"/>
                        <a:ext cx="97631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3" name="Left Arrow 11">
            <a:hlinkClick r:id="rId17" action="ppaction://hlinksldjump"/>
          </p:cNvPr>
          <p:cNvSpPr>
            <a:spLocks noChangeArrowheads="1"/>
          </p:cNvSpPr>
          <p:nvPr/>
        </p:nvSpPr>
        <p:spPr bwMode="auto">
          <a:xfrm>
            <a:off x="228600" y="5943600"/>
            <a:ext cx="6096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left)">
                                      <p:cBhvr>
                                        <p:cTn id="7" dur="500"/>
                                        <p:tgtEl>
                                          <p:spTgt spid="33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wipe(left)">
                                      <p:cBhvr>
                                        <p:cTn id="12" dur="500"/>
                                        <p:tgtEl>
                                          <p:spTgt spid="33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ou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0" name="Object 4"/>
          <p:cNvGraphicFramePr>
            <a:graphicFrameLocks noChangeAspect="1"/>
          </p:cNvGraphicFramePr>
          <p:nvPr/>
        </p:nvGraphicFramePr>
        <p:xfrm>
          <a:off x="2627313" y="1557338"/>
          <a:ext cx="4375150" cy="936625"/>
        </p:xfrm>
        <a:graphic>
          <a:graphicData uri="http://schemas.openxmlformats.org/presentationml/2006/ole">
            <mc:AlternateContent xmlns:mc="http://schemas.openxmlformats.org/markup-compatibility/2006">
              <mc:Choice xmlns:v="urn:schemas-microsoft-com:vml" Requires="v">
                <p:oleObj spid="_x0000_s79880" name="公式" r:id="rId3" imgW="2006600" imgH="431800" progId="Equation.3">
                  <p:embed/>
                </p:oleObj>
              </mc:Choice>
              <mc:Fallback>
                <p:oleObj name="公式" r:id="rId3" imgW="2006600" imgH="431800" progId="Equation.3">
                  <p:embed/>
                  <p:pic>
                    <p:nvPicPr>
                      <p:cNvPr id="92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557338"/>
                        <a:ext cx="43751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6"/>
          <p:cNvGraphicFramePr>
            <a:graphicFrameLocks noChangeAspect="1"/>
          </p:cNvGraphicFramePr>
          <p:nvPr/>
        </p:nvGraphicFramePr>
        <p:xfrm>
          <a:off x="971550" y="836613"/>
          <a:ext cx="3824288" cy="981075"/>
        </p:xfrm>
        <a:graphic>
          <a:graphicData uri="http://schemas.openxmlformats.org/presentationml/2006/ole">
            <mc:AlternateContent xmlns:mc="http://schemas.openxmlformats.org/markup-compatibility/2006">
              <mc:Choice xmlns:v="urn:schemas-microsoft-com:vml" Requires="v">
                <p:oleObj spid="_x0000_s79881" name="公式" r:id="rId5" imgW="1536033" imgH="393529" progId="Equation.3">
                  <p:embed/>
                </p:oleObj>
              </mc:Choice>
              <mc:Fallback>
                <p:oleObj name="公式" r:id="rId5" imgW="1536033" imgH="393529" progId="Equation.3">
                  <p:embed/>
                  <p:pic>
                    <p:nvPicPr>
                      <p:cNvPr id="92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836613"/>
                        <a:ext cx="38242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Line 8"/>
          <p:cNvSpPr>
            <a:spLocks noChangeShapeType="1"/>
          </p:cNvSpPr>
          <p:nvPr/>
        </p:nvSpPr>
        <p:spPr bwMode="auto">
          <a:xfrm>
            <a:off x="3059113" y="1412875"/>
            <a:ext cx="865187"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229" name="Group 13"/>
          <p:cNvGrpSpPr>
            <a:grpSpLocks/>
          </p:cNvGrpSpPr>
          <p:nvPr/>
        </p:nvGrpSpPr>
        <p:grpSpPr bwMode="auto">
          <a:xfrm>
            <a:off x="3779838" y="260350"/>
            <a:ext cx="2663825" cy="585788"/>
            <a:chOff x="2381" y="164"/>
            <a:chExt cx="1678" cy="369"/>
          </a:xfrm>
        </p:grpSpPr>
        <p:graphicFrame>
          <p:nvGraphicFramePr>
            <p:cNvPr id="2" name="Object 7"/>
            <p:cNvGraphicFramePr>
              <a:graphicFrameLocks noChangeAspect="1"/>
            </p:cNvGraphicFramePr>
            <p:nvPr/>
          </p:nvGraphicFramePr>
          <p:xfrm>
            <a:off x="2400" y="184"/>
            <a:ext cx="1633" cy="349"/>
          </p:xfrm>
          <a:graphic>
            <a:graphicData uri="http://schemas.openxmlformats.org/presentationml/2006/ole">
              <mc:AlternateContent xmlns:mc="http://schemas.openxmlformats.org/markup-compatibility/2006">
                <mc:Choice xmlns:v="urn:schemas-microsoft-com:vml" Requires="v">
                  <p:oleObj spid="_x0000_s79882" name="公式" r:id="rId7" imgW="1180588" imgH="253890" progId="Equation.3">
                    <p:embed/>
                  </p:oleObj>
                </mc:Choice>
                <mc:Fallback>
                  <p:oleObj name="公式" r:id="rId7" imgW="1180588" imgH="253890" progId="Equation.3">
                    <p:embed/>
                    <p:pic>
                      <p:nvPicPr>
                        <p:cNvPr id="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184"/>
                          <a:ext cx="1633" cy="34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AutoShape 9"/>
            <p:cNvSpPr>
              <a:spLocks/>
            </p:cNvSpPr>
            <p:nvPr/>
          </p:nvSpPr>
          <p:spPr bwMode="auto">
            <a:xfrm>
              <a:off x="2381" y="164"/>
              <a:ext cx="1678" cy="363"/>
            </a:xfrm>
            <a:prstGeom prst="borderCallout2">
              <a:avLst>
                <a:gd name="adj1" fmla="val 19833"/>
                <a:gd name="adj2" fmla="val -2861"/>
                <a:gd name="adj3" fmla="val 19833"/>
                <a:gd name="adj4" fmla="val -6019"/>
                <a:gd name="adj5" fmla="val 100000"/>
                <a:gd name="adj6" fmla="val -935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graphicFrame>
        <p:nvGraphicFramePr>
          <p:cNvPr id="9227" name="Object 11"/>
          <p:cNvGraphicFramePr>
            <a:graphicFrameLocks noChangeAspect="1"/>
          </p:cNvGraphicFramePr>
          <p:nvPr/>
        </p:nvGraphicFramePr>
        <p:xfrm>
          <a:off x="4738688" y="785813"/>
          <a:ext cx="3844925" cy="668337"/>
        </p:xfrm>
        <a:graphic>
          <a:graphicData uri="http://schemas.openxmlformats.org/presentationml/2006/ole">
            <mc:AlternateContent xmlns:mc="http://schemas.openxmlformats.org/markup-compatibility/2006">
              <mc:Choice xmlns:v="urn:schemas-microsoft-com:vml" Requires="v">
                <p:oleObj spid="_x0000_s79883" name="公式" r:id="rId9" imgW="1459866" imgH="253890" progId="Equation.3">
                  <p:embed/>
                </p:oleObj>
              </mc:Choice>
              <mc:Fallback>
                <p:oleObj name="公式" r:id="rId9" imgW="1459866" imgH="253890" progId="Equation.3">
                  <p:embed/>
                  <p:pic>
                    <p:nvPicPr>
                      <p:cNvPr id="922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8688" y="785813"/>
                        <a:ext cx="3844925"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AutoShape 14"/>
          <p:cNvSpPr>
            <a:spLocks/>
          </p:cNvSpPr>
          <p:nvPr/>
        </p:nvSpPr>
        <p:spPr bwMode="auto">
          <a:xfrm>
            <a:off x="3859213" y="2870200"/>
            <a:ext cx="1135062" cy="762000"/>
          </a:xfrm>
          <a:prstGeom prst="borderCallout2">
            <a:avLst>
              <a:gd name="adj1" fmla="val 15000"/>
              <a:gd name="adj2" fmla="val -6713"/>
              <a:gd name="adj3" fmla="val 15000"/>
              <a:gd name="adj4" fmla="val -10630"/>
              <a:gd name="adj5" fmla="val -48125"/>
              <a:gd name="adj6" fmla="val -3776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小流管的电阻</a:t>
            </a:r>
            <a:r>
              <a:rPr lang="en-US" altLang="zh-CN" sz="2000" i="1">
                <a:latin typeface="Times New Roman" panose="02020603050405020304" pitchFamily="18" charset="0"/>
              </a:rPr>
              <a:t>R </a:t>
            </a:r>
          </a:p>
        </p:txBody>
      </p:sp>
      <p:sp>
        <p:nvSpPr>
          <p:cNvPr id="9231" name="AutoShape 15"/>
          <p:cNvSpPr>
            <a:spLocks/>
          </p:cNvSpPr>
          <p:nvPr/>
        </p:nvSpPr>
        <p:spPr bwMode="auto">
          <a:xfrm>
            <a:off x="5292725" y="2636838"/>
            <a:ext cx="1223963" cy="720725"/>
          </a:xfrm>
          <a:prstGeom prst="borderCallout2">
            <a:avLst>
              <a:gd name="adj1" fmla="val 15861"/>
              <a:gd name="adj2" fmla="val -6227"/>
              <a:gd name="adj3" fmla="val 15861"/>
              <a:gd name="adj4" fmla="val -42931"/>
              <a:gd name="adj5" fmla="val -50222"/>
              <a:gd name="adj6" fmla="val -8015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小流管中的电流</a:t>
            </a:r>
            <a:r>
              <a:rPr lang="en-US" altLang="zh-CN" sz="2000">
                <a:latin typeface="宋体" panose="02010600030101010101" pitchFamily="2" charset="-122"/>
              </a:rPr>
              <a:t>I</a:t>
            </a:r>
            <a:r>
              <a:rPr lang="en-US" altLang="zh-CN" sz="2000" baseline="-25000">
                <a:latin typeface="宋体" panose="02010600030101010101" pitchFamily="2" charset="-122"/>
              </a:rPr>
              <a:t>0</a:t>
            </a:r>
            <a:r>
              <a:rPr lang="en-US" altLang="zh-CN" sz="2000">
                <a:latin typeface="宋体" panose="02010600030101010101" pitchFamily="2" charset="-122"/>
              </a:rPr>
              <a:t> </a:t>
            </a:r>
          </a:p>
        </p:txBody>
      </p:sp>
      <p:sp>
        <p:nvSpPr>
          <p:cNvPr id="9232" name="AutoShape 16"/>
          <p:cNvSpPr>
            <a:spLocks/>
          </p:cNvSpPr>
          <p:nvPr/>
        </p:nvSpPr>
        <p:spPr bwMode="auto">
          <a:xfrm>
            <a:off x="7019925" y="2593975"/>
            <a:ext cx="1512888" cy="690563"/>
          </a:xfrm>
          <a:prstGeom prst="borderCallout2">
            <a:avLst>
              <a:gd name="adj1" fmla="val 16551"/>
              <a:gd name="adj2" fmla="val -5037"/>
              <a:gd name="adj3" fmla="val 16551"/>
              <a:gd name="adj4" fmla="val -18889"/>
              <a:gd name="adj5" fmla="val -25056"/>
              <a:gd name="adj6" fmla="val -3326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沿流管的电动势</a:t>
            </a:r>
            <a:r>
              <a:rPr lang="en-US" altLang="zh-CN" sz="2000">
                <a:latin typeface="Times New Roman" panose="02020603050405020304" pitchFamily="18" charset="0"/>
              </a:rPr>
              <a:t>Δ</a:t>
            </a:r>
            <a:r>
              <a:rPr lang="en-US" altLang="zh-CN" sz="2000">
                <a:latin typeface="华文行楷" panose="02010800040101010101" pitchFamily="2" charset="-122"/>
                <a:ea typeface="华文行楷" panose="02010800040101010101" pitchFamily="2" charset="-122"/>
              </a:rPr>
              <a:t>E</a:t>
            </a:r>
            <a:r>
              <a:rPr lang="en-US" altLang="zh-CN" sz="2000">
                <a:latin typeface="宋体" panose="02010600030101010101" pitchFamily="2" charset="-122"/>
              </a:rPr>
              <a:t> </a:t>
            </a:r>
          </a:p>
        </p:txBody>
      </p:sp>
      <p:sp>
        <p:nvSpPr>
          <p:cNvPr id="9233" name="Line 17"/>
          <p:cNvSpPr>
            <a:spLocks noChangeShapeType="1"/>
          </p:cNvSpPr>
          <p:nvPr/>
        </p:nvSpPr>
        <p:spPr bwMode="auto">
          <a:xfrm>
            <a:off x="2771775" y="2420938"/>
            <a:ext cx="0" cy="1368425"/>
          </a:xfrm>
          <a:prstGeom prst="line">
            <a:avLst/>
          </a:prstGeom>
          <a:noFill/>
          <a:ln w="76200" cmpd="tri">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9"/>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234" name="Object 18"/>
          <p:cNvGraphicFramePr>
            <a:graphicFrameLocks noChangeAspect="1"/>
          </p:cNvGraphicFramePr>
          <p:nvPr/>
        </p:nvGraphicFramePr>
        <p:xfrm>
          <a:off x="2627313" y="3716338"/>
          <a:ext cx="2160587" cy="625475"/>
        </p:xfrm>
        <a:graphic>
          <a:graphicData uri="http://schemas.openxmlformats.org/presentationml/2006/ole">
            <mc:AlternateContent xmlns:mc="http://schemas.openxmlformats.org/markup-compatibility/2006">
              <mc:Choice xmlns:v="urn:schemas-microsoft-com:vml" Requires="v">
                <p:oleObj spid="_x0000_s79884" name="公式" r:id="rId11" imgW="838200" imgH="241300" progId="Equation.3">
                  <p:embed/>
                </p:oleObj>
              </mc:Choice>
              <mc:Fallback>
                <p:oleObj name="公式" r:id="rId11" imgW="838200" imgH="241300" progId="Equation.3">
                  <p:embed/>
                  <p:pic>
                    <p:nvPicPr>
                      <p:cNvPr id="9234"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3716338"/>
                        <a:ext cx="216058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6" name="AutoShape 20"/>
          <p:cNvSpPr>
            <a:spLocks/>
          </p:cNvSpPr>
          <p:nvPr/>
        </p:nvSpPr>
        <p:spPr bwMode="auto">
          <a:xfrm>
            <a:off x="323850" y="3082925"/>
            <a:ext cx="2016125" cy="762000"/>
          </a:xfrm>
          <a:prstGeom prst="borderCallout2">
            <a:avLst>
              <a:gd name="adj1" fmla="val 15000"/>
              <a:gd name="adj2" fmla="val 103778"/>
              <a:gd name="adj3" fmla="val 15000"/>
              <a:gd name="adj4" fmla="val 142046"/>
              <a:gd name="adj5" fmla="val 69375"/>
              <a:gd name="adj6" fmla="val 14401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ct val="0"/>
              </a:spcBef>
              <a:buFontTx/>
              <a:buNone/>
            </a:pPr>
            <a:r>
              <a:rPr lang="zh-CN" altLang="en-US" sz="2000">
                <a:latin typeface="宋体" panose="02010600030101010101" pitchFamily="2" charset="-122"/>
              </a:rPr>
              <a:t>是单位时间释放出来的焦耳热 </a:t>
            </a:r>
          </a:p>
        </p:txBody>
      </p:sp>
      <p:sp>
        <p:nvSpPr>
          <p:cNvPr id="9237" name="AutoShape 21"/>
          <p:cNvSpPr>
            <a:spLocks/>
          </p:cNvSpPr>
          <p:nvPr/>
        </p:nvSpPr>
        <p:spPr bwMode="auto">
          <a:xfrm>
            <a:off x="7019925" y="3417888"/>
            <a:ext cx="1652588" cy="690562"/>
          </a:xfrm>
          <a:prstGeom prst="borderCallout2">
            <a:avLst>
              <a:gd name="adj1" fmla="val 16551"/>
              <a:gd name="adj2" fmla="val -4611"/>
              <a:gd name="adj3" fmla="val 16551"/>
              <a:gd name="adj4" fmla="val -93565"/>
              <a:gd name="adj5" fmla="val 64829"/>
              <a:gd name="adj6" fmla="val -15446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是单位时间电源作的功 </a:t>
            </a:r>
          </a:p>
        </p:txBody>
      </p:sp>
      <p:sp>
        <p:nvSpPr>
          <p:cNvPr id="9239" name="Text Box 23"/>
          <p:cNvSpPr txBox="1">
            <a:spLocks noChangeArrowheads="1"/>
          </p:cNvSpPr>
          <p:nvPr/>
        </p:nvSpPr>
        <p:spPr bwMode="auto">
          <a:xfrm>
            <a:off x="323850" y="4292600"/>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    </a:t>
            </a:r>
            <a:r>
              <a:rPr lang="zh-CN" altLang="en-US" sz="1800"/>
              <a:t>这个结论完全不限于</a:t>
            </a:r>
            <a:r>
              <a:rPr lang="en-US" altLang="zh-CN" sz="1800">
                <a:latin typeface="Times New Roman" panose="02020603050405020304" pitchFamily="18" charset="0"/>
              </a:rPr>
              <a:t>V</a:t>
            </a:r>
            <a:r>
              <a:rPr lang="zh-CN" altLang="en-US" sz="1800"/>
              <a:t>是小流管的情形，对于任何体积</a:t>
            </a:r>
            <a:r>
              <a:rPr lang="en-US" altLang="zh-CN" sz="1800">
                <a:latin typeface="Times New Roman" panose="02020603050405020304" pitchFamily="18" charset="0"/>
              </a:rPr>
              <a:t>V</a:t>
            </a:r>
            <a:r>
              <a:rPr lang="zh-CN" altLang="en-US" sz="1800"/>
              <a:t>，都代表此体积内单位时间释放的焦耳热</a:t>
            </a:r>
            <a:r>
              <a:rPr lang="en-US" altLang="zh-CN" sz="1800">
                <a:latin typeface="Times New Roman" panose="02020603050405020304" pitchFamily="18" charset="0"/>
              </a:rPr>
              <a:t>Q</a:t>
            </a:r>
            <a:r>
              <a:rPr lang="zh-CN" altLang="en-US" sz="1800"/>
              <a:t>与单位时间非静电力作的功</a:t>
            </a:r>
            <a:r>
              <a:rPr lang="en-US" altLang="zh-CN" sz="1800">
                <a:latin typeface="Times New Roman" panose="02020603050405020304" pitchFamily="18" charset="0"/>
              </a:rPr>
              <a:t>P</a:t>
            </a:r>
            <a:r>
              <a:rPr lang="zh-CN" altLang="en-US" sz="1800"/>
              <a:t>之差，即</a:t>
            </a:r>
          </a:p>
        </p:txBody>
      </p:sp>
      <p:graphicFrame>
        <p:nvGraphicFramePr>
          <p:cNvPr id="9240" name="Object 24"/>
          <p:cNvGraphicFramePr>
            <a:graphicFrameLocks noChangeAspect="1"/>
          </p:cNvGraphicFramePr>
          <p:nvPr/>
        </p:nvGraphicFramePr>
        <p:xfrm>
          <a:off x="2700338" y="5734050"/>
          <a:ext cx="2808287" cy="722313"/>
        </p:xfrm>
        <a:graphic>
          <a:graphicData uri="http://schemas.openxmlformats.org/presentationml/2006/ole">
            <mc:AlternateContent xmlns:mc="http://schemas.openxmlformats.org/markup-compatibility/2006">
              <mc:Choice xmlns:v="urn:schemas-microsoft-com:vml" Requires="v">
                <p:oleObj spid="_x0000_s79885" name="公式" r:id="rId13" imgW="1586811" imgH="406224" progId="Equation.3">
                  <p:embed/>
                </p:oleObj>
              </mc:Choice>
              <mc:Fallback>
                <p:oleObj name="公式" r:id="rId13" imgW="1586811" imgH="406224" progId="Equation.3">
                  <p:embed/>
                  <p:pic>
                    <p:nvPicPr>
                      <p:cNvPr id="924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5734050"/>
                        <a:ext cx="2808287" cy="722313"/>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4318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dissolve">
                                      <p:cBhvr>
                                        <p:cTn id="7" dur="500"/>
                                        <p:tgtEl>
                                          <p:spTgt spid="9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24"/>
                                        </p:tgtEl>
                                        <p:attrNameLst>
                                          <p:attrName>style.visibility</p:attrName>
                                        </p:attrNameLst>
                                      </p:cBhvr>
                                      <p:to>
                                        <p:strVal val="visible"/>
                                      </p:to>
                                    </p:set>
                                    <p:animEffect transition="in" filter="wipe(left)">
                                      <p:cBhvr>
                                        <p:cTn id="12" dur="500"/>
                                        <p:tgtEl>
                                          <p:spTgt spid="9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229"/>
                                        </p:tgtEl>
                                        <p:attrNameLst>
                                          <p:attrName>style.visibility</p:attrName>
                                        </p:attrNameLst>
                                      </p:cBhvr>
                                      <p:to>
                                        <p:strVal val="visible"/>
                                      </p:to>
                                    </p:set>
                                    <p:animEffect transition="in" filter="wipe(down)">
                                      <p:cBhvr>
                                        <p:cTn id="17" dur="500"/>
                                        <p:tgtEl>
                                          <p:spTgt spid="9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227"/>
                                        </p:tgtEl>
                                        <p:attrNameLst>
                                          <p:attrName>style.visibility</p:attrName>
                                        </p:attrNameLst>
                                      </p:cBhvr>
                                      <p:to>
                                        <p:strVal val="visible"/>
                                      </p:to>
                                    </p:set>
                                    <p:animEffect transition="in" filter="dissolve">
                                      <p:cBhvr>
                                        <p:cTn id="22" dur="500"/>
                                        <p:tgtEl>
                                          <p:spTgt spid="92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220"/>
                                        </p:tgtEl>
                                        <p:attrNameLst>
                                          <p:attrName>style.visibility</p:attrName>
                                        </p:attrNameLst>
                                      </p:cBhvr>
                                      <p:to>
                                        <p:strVal val="visible"/>
                                      </p:to>
                                    </p:set>
                                    <p:animEffect transition="in" filter="dissolve">
                                      <p:cBhvr>
                                        <p:cTn id="27" dur="500"/>
                                        <p:tgtEl>
                                          <p:spTgt spid="92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30"/>
                                        </p:tgtEl>
                                        <p:attrNameLst>
                                          <p:attrName>style.visibility</p:attrName>
                                        </p:attrNameLst>
                                      </p:cBhvr>
                                      <p:to>
                                        <p:strVal val="visible"/>
                                      </p:to>
                                    </p:set>
                                    <p:animEffect transition="in" filter="wipe(up)">
                                      <p:cBhvr>
                                        <p:cTn id="32" dur="500"/>
                                        <p:tgtEl>
                                          <p:spTgt spid="92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31"/>
                                        </p:tgtEl>
                                        <p:attrNameLst>
                                          <p:attrName>style.visibility</p:attrName>
                                        </p:attrNameLst>
                                      </p:cBhvr>
                                      <p:to>
                                        <p:strVal val="visible"/>
                                      </p:to>
                                    </p:set>
                                    <p:animEffect transition="in" filter="wipe(up)">
                                      <p:cBhvr>
                                        <p:cTn id="37" dur="500"/>
                                        <p:tgtEl>
                                          <p:spTgt spid="92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232"/>
                                        </p:tgtEl>
                                        <p:attrNameLst>
                                          <p:attrName>style.visibility</p:attrName>
                                        </p:attrNameLst>
                                      </p:cBhvr>
                                      <p:to>
                                        <p:strVal val="visible"/>
                                      </p:to>
                                    </p:set>
                                    <p:animEffect transition="in" filter="wipe(up)">
                                      <p:cBhvr>
                                        <p:cTn id="42" dur="500"/>
                                        <p:tgtEl>
                                          <p:spTgt spid="92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9233"/>
                                        </p:tgtEl>
                                        <p:attrNameLst>
                                          <p:attrName>style.visibility</p:attrName>
                                        </p:attrNameLst>
                                      </p:cBhvr>
                                      <p:to>
                                        <p:strVal val="visible"/>
                                      </p:to>
                                    </p:set>
                                    <p:animEffect transition="in" filter="wipe(up)">
                                      <p:cBhvr>
                                        <p:cTn id="47" dur="500"/>
                                        <p:tgtEl>
                                          <p:spTgt spid="92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234"/>
                                        </p:tgtEl>
                                        <p:attrNameLst>
                                          <p:attrName>style.visibility</p:attrName>
                                        </p:attrNameLst>
                                      </p:cBhvr>
                                      <p:to>
                                        <p:strVal val="visible"/>
                                      </p:to>
                                    </p:set>
                                    <p:animEffect transition="in" filter="dissolve">
                                      <p:cBhvr>
                                        <p:cTn id="52" dur="500"/>
                                        <p:tgtEl>
                                          <p:spTgt spid="92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236"/>
                                        </p:tgtEl>
                                        <p:attrNameLst>
                                          <p:attrName>style.visibility</p:attrName>
                                        </p:attrNameLst>
                                      </p:cBhvr>
                                      <p:to>
                                        <p:strVal val="visible"/>
                                      </p:to>
                                    </p:set>
                                    <p:animEffect transition="in" filter="wipe(down)">
                                      <p:cBhvr>
                                        <p:cTn id="57" dur="500"/>
                                        <p:tgtEl>
                                          <p:spTgt spid="92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237"/>
                                        </p:tgtEl>
                                        <p:attrNameLst>
                                          <p:attrName>style.visibility</p:attrName>
                                        </p:attrNameLst>
                                      </p:cBhvr>
                                      <p:to>
                                        <p:strVal val="visible"/>
                                      </p:to>
                                    </p:set>
                                    <p:animEffect transition="in" filter="wipe(down)">
                                      <p:cBhvr>
                                        <p:cTn id="62" dur="500"/>
                                        <p:tgtEl>
                                          <p:spTgt spid="92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239"/>
                                        </p:tgtEl>
                                        <p:attrNameLst>
                                          <p:attrName>style.visibility</p:attrName>
                                        </p:attrNameLst>
                                      </p:cBhvr>
                                      <p:to>
                                        <p:strVal val="visible"/>
                                      </p:to>
                                    </p:set>
                                    <p:animEffect transition="in" filter="dissolve">
                                      <p:cBhvr>
                                        <p:cTn id="67" dur="500"/>
                                        <p:tgtEl>
                                          <p:spTgt spid="92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9240"/>
                                        </p:tgtEl>
                                        <p:attrNameLst>
                                          <p:attrName>style.visibility</p:attrName>
                                        </p:attrNameLst>
                                      </p:cBhvr>
                                      <p:to>
                                        <p:strVal val="visible"/>
                                      </p:to>
                                    </p:set>
                                    <p:animEffect transition="in" filter="dissolve">
                                      <p:cBhvr>
                                        <p:cTn id="72"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nimBg="1"/>
      <p:bldP spid="9231" grpId="0" animBg="1"/>
      <p:bldP spid="9232" grpId="0" animBg="1"/>
      <p:bldP spid="9236" grpId="0" animBg="1"/>
      <p:bldP spid="9237" grpId="0" animBg="1"/>
      <p:bldP spid="92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31"/>
          <p:cNvGrpSpPr>
            <a:grpSpLocks/>
          </p:cNvGrpSpPr>
          <p:nvPr/>
        </p:nvGrpSpPr>
        <p:grpSpPr bwMode="auto">
          <a:xfrm>
            <a:off x="1187450" y="460375"/>
            <a:ext cx="7056438" cy="863600"/>
            <a:chOff x="793" y="381"/>
            <a:chExt cx="3039" cy="544"/>
          </a:xfrm>
        </p:grpSpPr>
        <p:sp>
          <p:nvSpPr>
            <p:cNvPr id="10257" name="Text Box 7"/>
            <p:cNvSpPr txBox="1">
              <a:spLocks noChangeArrowheads="1"/>
            </p:cNvSpPr>
            <p:nvPr/>
          </p:nvSpPr>
          <p:spPr bwMode="auto">
            <a:xfrm>
              <a:off x="793" y="457"/>
              <a:ext cx="5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再分析</a:t>
              </a:r>
            </a:p>
          </p:txBody>
        </p:sp>
        <p:sp>
          <p:nvSpPr>
            <p:cNvPr id="10258" name="Text Box 8"/>
            <p:cNvSpPr txBox="1">
              <a:spLocks noChangeArrowheads="1"/>
            </p:cNvSpPr>
            <p:nvPr/>
          </p:nvSpPr>
          <p:spPr bwMode="auto">
            <a:xfrm>
              <a:off x="2517" y="437"/>
              <a:ext cx="1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t>的物理意义</a:t>
              </a:r>
            </a:p>
          </p:txBody>
        </p:sp>
        <p:graphicFrame>
          <p:nvGraphicFramePr>
            <p:cNvPr id="10259" name="Object 10"/>
            <p:cNvGraphicFramePr>
              <a:graphicFrameLocks noChangeAspect="1"/>
            </p:cNvGraphicFramePr>
            <p:nvPr>
              <p:extLst/>
            </p:nvPr>
          </p:nvGraphicFramePr>
          <p:xfrm>
            <a:off x="1250" y="381"/>
            <a:ext cx="1227" cy="544"/>
          </p:xfrm>
          <a:graphic>
            <a:graphicData uri="http://schemas.openxmlformats.org/presentationml/2006/ole">
              <mc:AlternateContent xmlns:mc="http://schemas.openxmlformats.org/markup-compatibility/2006">
                <mc:Choice xmlns:v="urn:schemas-microsoft-com:vml" Requires="v">
                  <p:oleObj spid="_x0000_s80904" name="公式" r:id="rId3" imgW="939600" imgH="393480" progId="Equation.3">
                    <p:embed/>
                  </p:oleObj>
                </mc:Choice>
                <mc:Fallback>
                  <p:oleObj name="公式" r:id="rId3" imgW="939600" imgH="393480" progId="Equation.3">
                    <p:embed/>
                    <p:pic>
                      <p:nvPicPr>
                        <p:cNvPr id="10259" name="Object 10"/>
                        <p:cNvPicPr>
                          <a:picLocks noChangeAspect="1" noChangeArrowheads="1"/>
                        </p:cNvPicPr>
                        <p:nvPr/>
                      </p:nvPicPr>
                      <p:blipFill>
                        <a:blip r:embed="rId4"/>
                        <a:srcRect/>
                        <a:stretch>
                          <a:fillRect/>
                        </a:stretch>
                      </p:blipFill>
                      <p:spPr bwMode="auto">
                        <a:xfrm>
                          <a:off x="1250" y="381"/>
                          <a:ext cx="1227"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7" name="Text Box 13"/>
          <p:cNvSpPr txBox="1">
            <a:spLocks noChangeArrowheads="1"/>
          </p:cNvSpPr>
          <p:nvPr/>
        </p:nvSpPr>
        <p:spPr bwMode="auto">
          <a:xfrm>
            <a:off x="1476375" y="1484313"/>
            <a:ext cx="597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dirty="0"/>
              <a:t>引入一个新的矢量</a:t>
            </a:r>
            <a:r>
              <a:rPr lang="en-US" altLang="zh-CN" sz="1800" i="1" dirty="0">
                <a:solidFill>
                  <a:srgbClr val="A50021"/>
                </a:solidFill>
                <a:latin typeface="Times New Roman" panose="02020603050405020304" pitchFamily="18" charset="0"/>
              </a:rPr>
              <a:t>S</a:t>
            </a:r>
            <a:r>
              <a:rPr lang="zh-CN" altLang="en-US" sz="1800" dirty="0"/>
              <a:t>，其定义如下 </a:t>
            </a:r>
          </a:p>
        </p:txBody>
      </p:sp>
      <p:sp>
        <p:nvSpPr>
          <p:cNvPr id="10244" name="Rectangle 15"/>
          <p:cNvSpPr>
            <a:spLocks noChangeArrowheads="1"/>
          </p:cNvSpPr>
          <p:nvPr/>
        </p:nvSpPr>
        <p:spPr bwMode="auto">
          <a:xfrm>
            <a:off x="73025"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278" name="Object 14"/>
          <p:cNvGraphicFramePr>
            <a:graphicFrameLocks noChangeAspect="1"/>
          </p:cNvGraphicFramePr>
          <p:nvPr/>
        </p:nvGraphicFramePr>
        <p:xfrm>
          <a:off x="2413000" y="2132013"/>
          <a:ext cx="1800225" cy="530225"/>
        </p:xfrm>
        <a:graphic>
          <a:graphicData uri="http://schemas.openxmlformats.org/presentationml/2006/ole">
            <mc:AlternateContent xmlns:mc="http://schemas.openxmlformats.org/markup-compatibility/2006">
              <mc:Choice xmlns:v="urn:schemas-microsoft-com:vml" Requires="v">
                <p:oleObj spid="_x0000_s80905" name="公式" r:id="rId5" imgW="812447" imgH="241195" progId="Equation.3">
                  <p:embed/>
                </p:oleObj>
              </mc:Choice>
              <mc:Fallback>
                <p:oleObj name="公式" r:id="rId5" imgW="812447" imgH="241195" progId="Equation.3">
                  <p:embed/>
                  <p:pic>
                    <p:nvPicPr>
                      <p:cNvPr id="11278"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2132013"/>
                        <a:ext cx="1800225" cy="530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Rectangle 16"/>
          <p:cNvSpPr>
            <a:spLocks noChangeArrowheads="1"/>
          </p:cNvSpPr>
          <p:nvPr/>
        </p:nvSpPr>
        <p:spPr bwMode="auto">
          <a:xfrm>
            <a:off x="4645025" y="2132013"/>
            <a:ext cx="2889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hlink"/>
                </a:solidFill>
              </a:rPr>
              <a:t>—— </a:t>
            </a:r>
            <a:r>
              <a:rPr lang="zh-CN" altLang="en-US" sz="1800">
                <a:solidFill>
                  <a:schemeClr val="hlink"/>
                </a:solidFill>
              </a:rPr>
              <a:t>坡印廷矢量 </a:t>
            </a:r>
          </a:p>
        </p:txBody>
      </p:sp>
      <p:sp>
        <p:nvSpPr>
          <p:cNvPr id="10247" name="Rectangle 18"/>
          <p:cNvSpPr>
            <a:spLocks noChangeArrowheads="1"/>
          </p:cNvSpPr>
          <p:nvPr/>
        </p:nvSpPr>
        <p:spPr bwMode="auto">
          <a:xfrm>
            <a:off x="73025" y="289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281" name="Object 17"/>
          <p:cNvGraphicFramePr>
            <a:graphicFrameLocks noChangeAspect="1"/>
          </p:cNvGraphicFramePr>
          <p:nvPr/>
        </p:nvGraphicFramePr>
        <p:xfrm>
          <a:off x="2195513" y="2781300"/>
          <a:ext cx="3600450" cy="1082675"/>
        </p:xfrm>
        <a:graphic>
          <a:graphicData uri="http://schemas.openxmlformats.org/presentationml/2006/ole">
            <mc:AlternateContent xmlns:mc="http://schemas.openxmlformats.org/markup-compatibility/2006">
              <mc:Choice xmlns:v="urn:schemas-microsoft-com:vml" Requires="v">
                <p:oleObj spid="_x0000_s80906" name="Equation" r:id="rId7" imgW="1854200" imgH="558800" progId="Equation.DSMT4">
                  <p:embed/>
                </p:oleObj>
              </mc:Choice>
              <mc:Fallback>
                <p:oleObj name="Equation" r:id="rId7" imgW="1854200" imgH="558800" progId="Equation.DSMT4">
                  <p:embed/>
                  <p:pic>
                    <p:nvPicPr>
                      <p:cNvPr id="1128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3600450" cy="1082675"/>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3" name="Rectangle 19"/>
          <p:cNvSpPr>
            <a:spLocks noChangeArrowheads="1"/>
          </p:cNvSpPr>
          <p:nvPr/>
        </p:nvSpPr>
        <p:spPr bwMode="auto">
          <a:xfrm>
            <a:off x="900113" y="2924175"/>
            <a:ext cx="1006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于是 </a:t>
            </a:r>
          </a:p>
        </p:txBody>
      </p:sp>
      <p:sp>
        <p:nvSpPr>
          <p:cNvPr id="11284" name="Rectangle 20"/>
          <p:cNvSpPr>
            <a:spLocks noChangeArrowheads="1"/>
          </p:cNvSpPr>
          <p:nvPr/>
        </p:nvSpPr>
        <p:spPr bwMode="auto">
          <a:xfrm>
            <a:off x="323850" y="3933825"/>
            <a:ext cx="2233613" cy="1635125"/>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FF6699"/>
              </a:buClr>
              <a:buSzPct val="70000"/>
              <a:buFont typeface="Wingdings" panose="05000000000000000000" pitchFamily="2" charset="2"/>
              <a:buNone/>
            </a:pPr>
            <a:r>
              <a:rPr lang="zh-CN" altLang="en-US" sz="2400" dirty="0">
                <a:latin typeface="宋体" panose="02010600030101010101" pitchFamily="2" charset="-122"/>
              </a:rPr>
              <a:t>在体积</a:t>
            </a:r>
            <a:r>
              <a:rPr lang="en-US" altLang="zh-CN" sz="2400" i="1" dirty="0">
                <a:latin typeface="宋体" panose="02010600030101010101" pitchFamily="2" charset="-122"/>
              </a:rPr>
              <a:t>V</a:t>
            </a:r>
            <a:r>
              <a:rPr lang="zh-CN" altLang="en-US" sz="2400" dirty="0">
                <a:latin typeface="宋体" panose="02010600030101010101" pitchFamily="2" charset="-122"/>
              </a:rPr>
              <a:t>内单位时间内增加的电磁能</a:t>
            </a:r>
            <a:r>
              <a:rPr lang="en-US" altLang="zh-CN" sz="2400" i="1" dirty="0" err="1">
                <a:solidFill>
                  <a:srgbClr val="A50021"/>
                </a:solidFill>
                <a:latin typeface="Times New Roman" panose="02020603050405020304" pitchFamily="18" charset="0"/>
              </a:rPr>
              <a:t>dW</a:t>
            </a:r>
            <a:r>
              <a:rPr lang="en-US" altLang="zh-CN" sz="2400" i="1" dirty="0">
                <a:solidFill>
                  <a:srgbClr val="A50021"/>
                </a:solidFill>
                <a:latin typeface="Times New Roman" panose="02020603050405020304" pitchFamily="18" charset="0"/>
              </a:rPr>
              <a:t>/</a:t>
            </a:r>
            <a:r>
              <a:rPr lang="en-US" altLang="zh-CN" sz="2400" i="1" dirty="0" err="1">
                <a:solidFill>
                  <a:srgbClr val="A50021"/>
                </a:solidFill>
                <a:latin typeface="Times New Roman" panose="02020603050405020304" pitchFamily="18" charset="0"/>
              </a:rPr>
              <a:t>dt</a:t>
            </a:r>
            <a:r>
              <a:rPr lang="en-US" altLang="zh-CN" sz="2400" i="1" dirty="0">
                <a:solidFill>
                  <a:schemeClr val="hlink"/>
                </a:solidFill>
                <a:latin typeface="Times New Roman" panose="02020603050405020304" pitchFamily="18" charset="0"/>
              </a:rPr>
              <a:t> </a:t>
            </a:r>
          </a:p>
        </p:txBody>
      </p:sp>
      <p:sp>
        <p:nvSpPr>
          <p:cNvPr id="11289" name="Rectangle 25"/>
          <p:cNvSpPr>
            <a:spLocks noChangeArrowheads="1"/>
          </p:cNvSpPr>
          <p:nvPr/>
        </p:nvSpPr>
        <p:spPr bwMode="auto">
          <a:xfrm>
            <a:off x="3492500" y="4076700"/>
            <a:ext cx="1728788" cy="119697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solidFill>
                  <a:srgbClr val="FF0000"/>
                </a:solidFill>
                <a:latin typeface="宋体" panose="02010600030101010101" pitchFamily="2" charset="-122"/>
              </a:rPr>
              <a:t>此体积内</a:t>
            </a:r>
            <a:r>
              <a:rPr lang="zh-CN" altLang="en-US" sz="2400" dirty="0">
                <a:latin typeface="宋体" panose="02010600030101010101" pitchFamily="2" charset="-122"/>
              </a:rPr>
              <a:t>单位时间电源作的功</a:t>
            </a:r>
            <a:r>
              <a:rPr lang="en-US" altLang="zh-CN" sz="2400" i="1" dirty="0">
                <a:solidFill>
                  <a:srgbClr val="A50021"/>
                </a:solidFill>
                <a:latin typeface="Times New Roman" panose="02020603050405020304" pitchFamily="18" charset="0"/>
              </a:rPr>
              <a:t>P</a:t>
            </a:r>
            <a:r>
              <a:rPr lang="en-US" altLang="zh-CN" sz="2400" dirty="0">
                <a:latin typeface="宋体" panose="02010600030101010101" pitchFamily="2" charset="-122"/>
              </a:rPr>
              <a:t> </a:t>
            </a:r>
          </a:p>
        </p:txBody>
      </p:sp>
      <p:sp>
        <p:nvSpPr>
          <p:cNvPr id="11292" name="Rectangle 28"/>
          <p:cNvSpPr>
            <a:spLocks noChangeArrowheads="1"/>
          </p:cNvSpPr>
          <p:nvPr/>
        </p:nvSpPr>
        <p:spPr bwMode="auto">
          <a:xfrm>
            <a:off x="5724525" y="4221163"/>
            <a:ext cx="1152525" cy="83185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宋体" panose="02010600030101010101" pitchFamily="2" charset="-122"/>
              </a:rPr>
              <a:t>焦耳损耗</a:t>
            </a:r>
            <a:r>
              <a:rPr lang="en-US" altLang="zh-CN" sz="2400" i="1">
                <a:solidFill>
                  <a:srgbClr val="A50021"/>
                </a:solidFill>
                <a:latin typeface="Times New Roman" panose="02020603050405020304" pitchFamily="18" charset="0"/>
              </a:rPr>
              <a:t>Q</a:t>
            </a:r>
            <a:r>
              <a:rPr lang="en-US" altLang="zh-CN" sz="2400">
                <a:latin typeface="宋体" panose="02010600030101010101" pitchFamily="2" charset="-122"/>
              </a:rPr>
              <a:t> </a:t>
            </a:r>
          </a:p>
        </p:txBody>
      </p:sp>
      <p:graphicFrame>
        <p:nvGraphicFramePr>
          <p:cNvPr id="11293" name="Object 29"/>
          <p:cNvGraphicFramePr>
            <a:graphicFrameLocks noChangeAspect="1"/>
          </p:cNvGraphicFramePr>
          <p:nvPr/>
        </p:nvGraphicFramePr>
        <p:xfrm>
          <a:off x="5219700" y="4437063"/>
          <a:ext cx="431800" cy="392112"/>
        </p:xfrm>
        <a:graphic>
          <a:graphicData uri="http://schemas.openxmlformats.org/presentationml/2006/ole">
            <mc:AlternateContent xmlns:mc="http://schemas.openxmlformats.org/markup-compatibility/2006">
              <mc:Choice xmlns:v="urn:schemas-microsoft-com:vml" Requires="v">
                <p:oleObj spid="_x0000_s80907" name="公式" r:id="rId9" imgW="85598" imgH="37997" progId="Equation.3">
                  <p:embed/>
                </p:oleObj>
              </mc:Choice>
              <mc:Fallback>
                <p:oleObj name="公式" r:id="rId9" imgW="85598" imgH="37997" progId="Equation.3">
                  <p:embed/>
                  <p:pic>
                    <p:nvPicPr>
                      <p:cNvPr id="11293"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4437063"/>
                        <a:ext cx="4318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4" name="Rectangle 30"/>
          <p:cNvSpPr>
            <a:spLocks noChangeArrowheads="1"/>
          </p:cNvSpPr>
          <p:nvPr/>
        </p:nvSpPr>
        <p:spPr bwMode="auto">
          <a:xfrm>
            <a:off x="7380288" y="4076700"/>
            <a:ext cx="1223962" cy="1196975"/>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宋体" panose="02010600030101010101" pitchFamily="2" charset="-122"/>
              </a:rPr>
              <a:t>坡印廷矢量的面积分 </a:t>
            </a:r>
          </a:p>
        </p:txBody>
      </p:sp>
      <p:graphicFrame>
        <p:nvGraphicFramePr>
          <p:cNvPr id="11296" name="Object 32"/>
          <p:cNvGraphicFramePr>
            <a:graphicFrameLocks noChangeAspect="1"/>
          </p:cNvGraphicFramePr>
          <p:nvPr/>
        </p:nvGraphicFramePr>
        <p:xfrm>
          <a:off x="6877050" y="4437063"/>
          <a:ext cx="431800" cy="392112"/>
        </p:xfrm>
        <a:graphic>
          <a:graphicData uri="http://schemas.openxmlformats.org/presentationml/2006/ole">
            <mc:AlternateContent xmlns:mc="http://schemas.openxmlformats.org/markup-compatibility/2006">
              <mc:Choice xmlns:v="urn:schemas-microsoft-com:vml" Requires="v">
                <p:oleObj spid="_x0000_s80908" name="公式" r:id="rId11" imgW="85598" imgH="37997" progId="Equation.3">
                  <p:embed/>
                </p:oleObj>
              </mc:Choice>
              <mc:Fallback>
                <p:oleObj name="公式" r:id="rId11" imgW="85598" imgH="37997" progId="Equation.3">
                  <p:embed/>
                  <p:pic>
                    <p:nvPicPr>
                      <p:cNvPr id="11296"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4437063"/>
                        <a:ext cx="4318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8" name="Object 34"/>
          <p:cNvGraphicFramePr>
            <a:graphicFrameLocks noChangeAspect="1"/>
          </p:cNvGraphicFramePr>
          <p:nvPr/>
        </p:nvGraphicFramePr>
        <p:xfrm>
          <a:off x="2627313" y="4437063"/>
          <a:ext cx="727075" cy="587375"/>
        </p:xfrm>
        <a:graphic>
          <a:graphicData uri="http://schemas.openxmlformats.org/presentationml/2006/ole">
            <mc:AlternateContent xmlns:mc="http://schemas.openxmlformats.org/markup-compatibility/2006">
              <mc:Choice xmlns:v="urn:schemas-microsoft-com:vml" Requires="v">
                <p:oleObj spid="_x0000_s80909" name="Equation" r:id="rId13" imgW="85598" imgH="75994" progId="Equation.DSMT4">
                  <p:embed/>
                </p:oleObj>
              </mc:Choice>
              <mc:Fallback>
                <p:oleObj name="Equation" r:id="rId13" imgW="85598" imgH="75994" progId="Equation.DSMT4">
                  <p:embed/>
                  <p:pic>
                    <p:nvPicPr>
                      <p:cNvPr id="11298"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4437063"/>
                        <a:ext cx="7270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9867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dissolve">
                                      <p:cBhvr>
                                        <p:cTn id="7" dur="500"/>
                                        <p:tgtEl>
                                          <p:spTgt spid="11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78"/>
                                        </p:tgtEl>
                                        <p:attrNameLst>
                                          <p:attrName>style.visibility</p:attrName>
                                        </p:attrNameLst>
                                      </p:cBhvr>
                                      <p:to>
                                        <p:strVal val="visible"/>
                                      </p:to>
                                    </p:set>
                                    <p:animEffect transition="in" filter="dissolve">
                                      <p:cBhvr>
                                        <p:cTn id="12" dur="500"/>
                                        <p:tgtEl>
                                          <p:spTgt spid="11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80"/>
                                        </p:tgtEl>
                                        <p:attrNameLst>
                                          <p:attrName>style.visibility</p:attrName>
                                        </p:attrNameLst>
                                      </p:cBhvr>
                                      <p:to>
                                        <p:strVal val="visible"/>
                                      </p:to>
                                    </p:set>
                                    <p:animEffect transition="in" filter="dissolve">
                                      <p:cBhvr>
                                        <p:cTn id="17" dur="500"/>
                                        <p:tgtEl>
                                          <p:spTgt spid="112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83"/>
                                        </p:tgtEl>
                                        <p:attrNameLst>
                                          <p:attrName>style.visibility</p:attrName>
                                        </p:attrNameLst>
                                      </p:cBhvr>
                                      <p:to>
                                        <p:strVal val="visible"/>
                                      </p:to>
                                    </p:set>
                                    <p:animEffect transition="in" filter="dissolve">
                                      <p:cBhvr>
                                        <p:cTn id="22" dur="500"/>
                                        <p:tgtEl>
                                          <p:spTgt spid="112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281"/>
                                        </p:tgtEl>
                                        <p:attrNameLst>
                                          <p:attrName>style.visibility</p:attrName>
                                        </p:attrNameLst>
                                      </p:cBhvr>
                                      <p:to>
                                        <p:strVal val="visible"/>
                                      </p:to>
                                    </p:set>
                                    <p:animEffect transition="in" filter="dissolve">
                                      <p:cBhvr>
                                        <p:cTn id="27" dur="500"/>
                                        <p:tgtEl>
                                          <p:spTgt spid="11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84"/>
                                        </p:tgtEl>
                                        <p:attrNameLst>
                                          <p:attrName>style.visibility</p:attrName>
                                        </p:attrNameLst>
                                      </p:cBhvr>
                                      <p:to>
                                        <p:strVal val="visible"/>
                                      </p:to>
                                    </p:set>
                                    <p:animEffect transition="in" filter="dissolve">
                                      <p:cBhvr>
                                        <p:cTn id="32" dur="500"/>
                                        <p:tgtEl>
                                          <p:spTgt spid="112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298"/>
                                        </p:tgtEl>
                                        <p:attrNameLst>
                                          <p:attrName>style.visibility</p:attrName>
                                        </p:attrNameLst>
                                      </p:cBhvr>
                                      <p:to>
                                        <p:strVal val="visible"/>
                                      </p:to>
                                    </p:set>
                                    <p:animEffect transition="in" filter="wipe(left)">
                                      <p:cBhvr>
                                        <p:cTn id="37" dur="500"/>
                                        <p:tgtEl>
                                          <p:spTgt spid="112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89"/>
                                        </p:tgtEl>
                                        <p:attrNameLst>
                                          <p:attrName>style.visibility</p:attrName>
                                        </p:attrNameLst>
                                      </p:cBhvr>
                                      <p:to>
                                        <p:strVal val="visible"/>
                                      </p:to>
                                    </p:set>
                                    <p:animEffect transition="in" filter="dissolve">
                                      <p:cBhvr>
                                        <p:cTn id="42" dur="500"/>
                                        <p:tgtEl>
                                          <p:spTgt spid="112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293"/>
                                        </p:tgtEl>
                                        <p:attrNameLst>
                                          <p:attrName>style.visibility</p:attrName>
                                        </p:attrNameLst>
                                      </p:cBhvr>
                                      <p:to>
                                        <p:strVal val="visible"/>
                                      </p:to>
                                    </p:set>
                                    <p:animEffect transition="in" filter="wipe(left)">
                                      <p:cBhvr>
                                        <p:cTn id="47" dur="500"/>
                                        <p:tgtEl>
                                          <p:spTgt spid="11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292"/>
                                        </p:tgtEl>
                                        <p:attrNameLst>
                                          <p:attrName>style.visibility</p:attrName>
                                        </p:attrNameLst>
                                      </p:cBhvr>
                                      <p:to>
                                        <p:strVal val="visible"/>
                                      </p:to>
                                    </p:set>
                                    <p:animEffect transition="in" filter="dissolve">
                                      <p:cBhvr>
                                        <p:cTn id="52" dur="500"/>
                                        <p:tgtEl>
                                          <p:spTgt spid="112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296"/>
                                        </p:tgtEl>
                                        <p:attrNameLst>
                                          <p:attrName>style.visibility</p:attrName>
                                        </p:attrNameLst>
                                      </p:cBhvr>
                                      <p:to>
                                        <p:strVal val="visible"/>
                                      </p:to>
                                    </p:set>
                                    <p:animEffect transition="in" filter="wipe(left)">
                                      <p:cBhvr>
                                        <p:cTn id="57" dur="500"/>
                                        <p:tgtEl>
                                          <p:spTgt spid="112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294"/>
                                        </p:tgtEl>
                                        <p:attrNameLst>
                                          <p:attrName>style.visibility</p:attrName>
                                        </p:attrNameLst>
                                      </p:cBhvr>
                                      <p:to>
                                        <p:strVal val="visible"/>
                                      </p:to>
                                    </p:set>
                                    <p:animEffect transition="in" filter="dissolve">
                                      <p:cBhvr>
                                        <p:cTn id="62" dur="500"/>
                                        <p:tgtEl>
                                          <p:spTgt spid="1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80" grpId="0"/>
      <p:bldP spid="11283" grpId="0"/>
      <p:bldP spid="11284" grpId="0" animBg="1"/>
      <p:bldP spid="11289" grpId="0" animBg="1"/>
      <p:bldP spid="11292" grpId="0" animBg="1"/>
      <p:bldP spid="112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1229367" y="74062"/>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FF0000"/>
                </a:solidFill>
              </a:rPr>
              <a:t>讨论坡印廷矢量</a:t>
            </a:r>
          </a:p>
        </p:txBody>
      </p:sp>
      <p:sp>
        <p:nvSpPr>
          <p:cNvPr id="12293" name="Rectangle 5"/>
          <p:cNvSpPr>
            <a:spLocks noChangeArrowheads="1"/>
          </p:cNvSpPr>
          <p:nvPr/>
        </p:nvSpPr>
        <p:spPr bwMode="auto">
          <a:xfrm>
            <a:off x="971550" y="620713"/>
            <a:ext cx="3495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能量守恒的观点看： </a:t>
            </a:r>
          </a:p>
        </p:txBody>
      </p:sp>
      <p:graphicFrame>
        <p:nvGraphicFramePr>
          <p:cNvPr id="12295" name="Object 7"/>
          <p:cNvGraphicFramePr>
            <a:graphicFrameLocks noChangeAspect="1"/>
          </p:cNvGraphicFramePr>
          <p:nvPr/>
        </p:nvGraphicFramePr>
        <p:xfrm>
          <a:off x="1187450" y="1485900"/>
          <a:ext cx="1130300" cy="835025"/>
        </p:xfrm>
        <a:graphic>
          <a:graphicData uri="http://schemas.openxmlformats.org/presentationml/2006/ole">
            <mc:AlternateContent xmlns:mc="http://schemas.openxmlformats.org/markup-compatibility/2006">
              <mc:Choice xmlns:v="urn:schemas-microsoft-com:vml" Requires="v">
                <p:oleObj spid="_x0000_s81929" name="Equation" r:id="rId3" imgW="533169" imgH="393529" progId="Equation.DSMT4">
                  <p:embed/>
                </p:oleObj>
              </mc:Choice>
              <mc:Fallback>
                <p:oleObj name="Equation" r:id="rId3" imgW="533169" imgH="393529" progId="Equation.DSMT4">
                  <p:embed/>
                  <p:pic>
                    <p:nvPicPr>
                      <p:cNvPr id="1229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85900"/>
                        <a:ext cx="11303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8"/>
          <p:cNvSpPr>
            <a:spLocks noChangeArrowheads="1"/>
          </p:cNvSpPr>
          <p:nvPr/>
        </p:nvSpPr>
        <p:spPr bwMode="auto">
          <a:xfrm>
            <a:off x="3059113" y="1370013"/>
            <a:ext cx="576103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chemeClr val="hlink"/>
                </a:solidFill>
              </a:rPr>
              <a:t>单位时间</a:t>
            </a:r>
            <a:r>
              <a:rPr lang="zh-CN" altLang="en-US" sz="1800" dirty="0"/>
              <a:t>从体积</a:t>
            </a:r>
            <a:r>
              <a:rPr lang="en-US" altLang="zh-CN" sz="1800" i="1" dirty="0">
                <a:latin typeface="Times New Roman" panose="02020603050405020304" pitchFamily="18" charset="0"/>
              </a:rPr>
              <a:t>V</a:t>
            </a:r>
            <a:r>
              <a:rPr lang="zh-CN" altLang="en-US" sz="1800" dirty="0"/>
              <a:t>的</a:t>
            </a:r>
            <a:r>
              <a:rPr lang="zh-CN" altLang="en-US" sz="1800" dirty="0">
                <a:solidFill>
                  <a:schemeClr val="hlink"/>
                </a:solidFill>
              </a:rPr>
              <a:t>单位表面</a:t>
            </a:r>
            <a:r>
              <a:rPr lang="zh-CN" altLang="en-US" sz="1800" dirty="0">
                <a:solidFill>
                  <a:srgbClr val="C00000"/>
                </a:solidFill>
              </a:rPr>
              <a:t>流出的电磁能量</a:t>
            </a:r>
            <a:r>
              <a:rPr lang="en-US" altLang="zh-CN" sz="1800" dirty="0"/>
              <a:t>(</a:t>
            </a:r>
            <a:r>
              <a:rPr lang="zh-CN" altLang="en-US" sz="1800" dirty="0"/>
              <a:t>叫做</a:t>
            </a:r>
            <a:r>
              <a:rPr lang="zh-CN" altLang="en-US" sz="1800" dirty="0">
                <a:solidFill>
                  <a:srgbClr val="A50021"/>
                </a:solidFill>
              </a:rPr>
              <a:t>电磁能流</a:t>
            </a:r>
            <a:r>
              <a:rPr lang="en-US" altLang="zh-CN" sz="1800" dirty="0"/>
              <a:t>) </a:t>
            </a:r>
            <a:r>
              <a:rPr lang="zh-CN" altLang="en-US" sz="1800" dirty="0"/>
              <a:t>，单位： </a:t>
            </a:r>
            <a:r>
              <a:rPr lang="en-US" altLang="zh-CN" sz="2400" dirty="0"/>
              <a:t>W/m</a:t>
            </a:r>
            <a:r>
              <a:rPr lang="en-US" altLang="zh-CN" sz="1800" baseline="30000" dirty="0"/>
              <a:t>2</a:t>
            </a:r>
            <a:r>
              <a:rPr lang="en-US" altLang="zh-CN" sz="1800" dirty="0"/>
              <a:t>(</a:t>
            </a:r>
            <a:r>
              <a:rPr lang="zh-CN" altLang="en-US" sz="1800" dirty="0"/>
              <a:t>相当于功率密度</a:t>
            </a:r>
            <a:r>
              <a:rPr lang="en-US" altLang="zh-CN" sz="1800" dirty="0"/>
              <a:t>)</a:t>
            </a:r>
            <a:endParaRPr lang="en-US" altLang="zh-CN" sz="1800" baseline="30000" dirty="0"/>
          </a:p>
        </p:txBody>
      </p:sp>
      <p:sp>
        <p:nvSpPr>
          <p:cNvPr id="12297" name="Line 9"/>
          <p:cNvSpPr>
            <a:spLocks noChangeShapeType="1"/>
          </p:cNvSpPr>
          <p:nvPr/>
        </p:nvSpPr>
        <p:spPr bwMode="auto">
          <a:xfrm>
            <a:off x="2339975" y="1773238"/>
            <a:ext cx="647700" cy="0"/>
          </a:xfrm>
          <a:prstGeom prst="line">
            <a:avLst/>
          </a:prstGeom>
          <a:noFill/>
          <a:ln w="57150" cmpd="thinThick">
            <a:solidFill>
              <a:srgbClr val="FF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298" name="Object 10"/>
          <p:cNvGraphicFramePr>
            <a:graphicFrameLocks noChangeAspect="1"/>
          </p:cNvGraphicFramePr>
          <p:nvPr/>
        </p:nvGraphicFramePr>
        <p:xfrm>
          <a:off x="323850" y="2781300"/>
          <a:ext cx="1584325" cy="466725"/>
        </p:xfrm>
        <a:graphic>
          <a:graphicData uri="http://schemas.openxmlformats.org/presentationml/2006/ole">
            <mc:AlternateContent xmlns:mc="http://schemas.openxmlformats.org/markup-compatibility/2006">
              <mc:Choice xmlns:v="urn:schemas-microsoft-com:vml" Requires="v">
                <p:oleObj spid="_x0000_s81930" name="公式" r:id="rId5" imgW="812447" imgH="241195" progId="Equation.3">
                  <p:embed/>
                </p:oleObj>
              </mc:Choice>
              <mc:Fallback>
                <p:oleObj name="公式" r:id="rId5" imgW="812447" imgH="241195" progId="Equation.3">
                  <p:embed/>
                  <p:pic>
                    <p:nvPicPr>
                      <p:cNvPr id="1229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781300"/>
                        <a:ext cx="15843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299" name="AutoShape 11"/>
          <p:cNvSpPr>
            <a:spLocks/>
          </p:cNvSpPr>
          <p:nvPr/>
        </p:nvSpPr>
        <p:spPr bwMode="auto">
          <a:xfrm>
            <a:off x="2120900" y="2682875"/>
            <a:ext cx="73025" cy="1152525"/>
          </a:xfrm>
          <a:prstGeom prst="leftBrace">
            <a:avLst>
              <a:gd name="adj1" fmla="val 1315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0" name="Rectangle 12"/>
          <p:cNvSpPr>
            <a:spLocks noChangeArrowheads="1"/>
          </p:cNvSpPr>
          <p:nvPr/>
        </p:nvSpPr>
        <p:spPr bwMode="auto">
          <a:xfrm>
            <a:off x="2265363" y="2538413"/>
            <a:ext cx="6873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A50021"/>
                </a:solidFill>
              </a:rPr>
              <a:t>方向：</a:t>
            </a:r>
            <a:r>
              <a:rPr lang="zh-CN" altLang="en-US" sz="1800" dirty="0"/>
              <a:t>电磁能传递的方向，与</a:t>
            </a:r>
            <a:r>
              <a:rPr lang="en-US" altLang="zh-CN" sz="1800" i="1" dirty="0">
                <a:solidFill>
                  <a:srgbClr val="A50021"/>
                </a:solidFill>
                <a:latin typeface="Times New Roman" panose="02020603050405020304" pitchFamily="18" charset="0"/>
              </a:rPr>
              <a:t>k</a:t>
            </a:r>
            <a:r>
              <a:rPr lang="zh-CN" altLang="en-US" sz="1800" dirty="0"/>
              <a:t>的方向一致 </a:t>
            </a:r>
          </a:p>
        </p:txBody>
      </p:sp>
      <p:sp>
        <p:nvSpPr>
          <p:cNvPr id="12301" name="Rectangle 13"/>
          <p:cNvSpPr>
            <a:spLocks noChangeArrowheads="1"/>
          </p:cNvSpPr>
          <p:nvPr/>
        </p:nvSpPr>
        <p:spPr bwMode="auto">
          <a:xfrm>
            <a:off x="2265363" y="3114675"/>
            <a:ext cx="641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A50021"/>
                </a:solidFill>
              </a:rPr>
              <a:t>大小：</a:t>
            </a:r>
            <a:r>
              <a:rPr lang="zh-CN" altLang="en-US" sz="1800" dirty="0"/>
              <a:t>单位时间流过与之垂直的单位面      </a:t>
            </a:r>
          </a:p>
          <a:p>
            <a:pPr eaLnBrk="1" hangingPunct="1">
              <a:spcBef>
                <a:spcPct val="0"/>
              </a:spcBef>
              <a:buFontTx/>
              <a:buNone/>
            </a:pPr>
            <a:r>
              <a:rPr lang="zh-CN" altLang="en-US" sz="1800" dirty="0"/>
              <a:t>          积的电磁能量 </a:t>
            </a:r>
          </a:p>
        </p:txBody>
      </p:sp>
      <p:sp>
        <p:nvSpPr>
          <p:cNvPr id="12302" name="AutoShape 14"/>
          <p:cNvSpPr>
            <a:spLocks/>
          </p:cNvSpPr>
          <p:nvPr/>
        </p:nvSpPr>
        <p:spPr bwMode="auto">
          <a:xfrm>
            <a:off x="828675" y="3355975"/>
            <a:ext cx="1220788" cy="792163"/>
          </a:xfrm>
          <a:prstGeom prst="borderCallout2">
            <a:avLst>
              <a:gd name="adj1" fmla="val 14431"/>
              <a:gd name="adj2" fmla="val -6241"/>
              <a:gd name="adj3" fmla="val 14431"/>
              <a:gd name="adj4" fmla="val -11963"/>
              <a:gd name="adj5" fmla="val -11421"/>
              <a:gd name="adj6" fmla="val -1781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latin typeface="宋体" panose="02010600030101010101" pitchFamily="2" charset="-122"/>
              </a:rPr>
              <a:t>电磁能流密度矢量 </a:t>
            </a:r>
          </a:p>
        </p:txBody>
      </p:sp>
      <p:sp>
        <p:nvSpPr>
          <p:cNvPr id="12303" name="Rectangle 15"/>
          <p:cNvSpPr>
            <a:spLocks noChangeArrowheads="1"/>
          </p:cNvSpPr>
          <p:nvPr/>
        </p:nvSpPr>
        <p:spPr bwMode="auto">
          <a:xfrm>
            <a:off x="249238" y="4122738"/>
            <a:ext cx="6627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A50021"/>
                </a:solidFill>
              </a:rPr>
              <a:t>平均能流密度 ：</a:t>
            </a:r>
            <a:r>
              <a:rPr lang="en-US" altLang="zh-CN" sz="1800" i="1" dirty="0">
                <a:solidFill>
                  <a:srgbClr val="A50021"/>
                </a:solidFill>
                <a:latin typeface="Times New Roman" panose="02020603050405020304" pitchFamily="18" charset="0"/>
                <a:ea typeface="华文行楷" panose="02010800040101010101" pitchFamily="2" charset="-122"/>
              </a:rPr>
              <a:t>S</a:t>
            </a:r>
            <a:r>
              <a:rPr lang="zh-CN" altLang="en-US" sz="1800" dirty="0"/>
              <a:t>在一个周期内的平均值 </a:t>
            </a:r>
          </a:p>
        </p:txBody>
      </p:sp>
      <p:sp>
        <p:nvSpPr>
          <p:cNvPr id="12305" name="Rectangle 17"/>
          <p:cNvSpPr>
            <a:spLocks noChangeArrowheads="1"/>
          </p:cNvSpPr>
          <p:nvPr/>
        </p:nvSpPr>
        <p:spPr bwMode="auto">
          <a:xfrm>
            <a:off x="896938" y="4554538"/>
            <a:ext cx="2073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对于</a:t>
            </a:r>
            <a:r>
              <a:rPr lang="zh-CN" altLang="en-US" sz="1800">
                <a:solidFill>
                  <a:srgbClr val="A50021"/>
                </a:solidFill>
              </a:rPr>
              <a:t>简谐波</a:t>
            </a:r>
            <a:r>
              <a:rPr lang="zh-CN" altLang="en-US" sz="1800"/>
              <a:t> </a:t>
            </a:r>
          </a:p>
        </p:txBody>
      </p:sp>
      <p:graphicFrame>
        <p:nvGraphicFramePr>
          <p:cNvPr id="12306" name="Object 18"/>
          <p:cNvGraphicFramePr>
            <a:graphicFrameLocks noChangeAspect="1"/>
          </p:cNvGraphicFramePr>
          <p:nvPr/>
        </p:nvGraphicFramePr>
        <p:xfrm>
          <a:off x="2987675" y="4508500"/>
          <a:ext cx="1460500" cy="762000"/>
        </p:xfrm>
        <a:graphic>
          <a:graphicData uri="http://schemas.openxmlformats.org/presentationml/2006/ole">
            <mc:AlternateContent xmlns:mc="http://schemas.openxmlformats.org/markup-compatibility/2006">
              <mc:Choice xmlns:v="urn:schemas-microsoft-com:vml" Requires="v">
                <p:oleObj spid="_x0000_s81931" name="公式" r:id="rId7" imgW="748975" imgH="393529" progId="Equation.3">
                  <p:embed/>
                </p:oleObj>
              </mc:Choice>
              <mc:Fallback>
                <p:oleObj name="公式" r:id="rId7" imgW="748975" imgH="393529" progId="Equation.3">
                  <p:embed/>
                  <p:pic>
                    <p:nvPicPr>
                      <p:cNvPr id="12306"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508500"/>
                        <a:ext cx="1460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2307" name="Object 19"/>
          <p:cNvGraphicFramePr>
            <a:graphicFrameLocks noChangeAspect="1"/>
          </p:cNvGraphicFramePr>
          <p:nvPr/>
        </p:nvGraphicFramePr>
        <p:xfrm>
          <a:off x="3922713" y="5084763"/>
          <a:ext cx="2474912" cy="515937"/>
        </p:xfrm>
        <a:graphic>
          <a:graphicData uri="http://schemas.openxmlformats.org/presentationml/2006/ole">
            <mc:AlternateContent xmlns:mc="http://schemas.openxmlformats.org/markup-compatibility/2006">
              <mc:Choice xmlns:v="urn:schemas-microsoft-com:vml" Requires="v">
                <p:oleObj spid="_x0000_s81932" name="Equation" r:id="rId9" imgW="1269449" imgH="266584" progId="Equation.DSMT4">
                  <p:embed/>
                </p:oleObj>
              </mc:Choice>
              <mc:Fallback>
                <p:oleObj name="Equation" r:id="rId9" imgW="1269449" imgH="266584" progId="Equation.DSMT4">
                  <p:embed/>
                  <p:pic>
                    <p:nvPicPr>
                      <p:cNvPr id="12307"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2713" y="5084763"/>
                        <a:ext cx="24749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308" name="Line 20"/>
          <p:cNvSpPr>
            <a:spLocks noChangeShapeType="1"/>
          </p:cNvSpPr>
          <p:nvPr/>
        </p:nvSpPr>
        <p:spPr bwMode="auto">
          <a:xfrm>
            <a:off x="3344863" y="5029200"/>
            <a:ext cx="0" cy="647700"/>
          </a:xfrm>
          <a:prstGeom prst="line">
            <a:avLst/>
          </a:prstGeom>
          <a:noFill/>
          <a:ln w="76200" cmpd="tri">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09" name="Object 21"/>
          <p:cNvGraphicFramePr>
            <a:graphicFrameLocks noChangeAspect="1"/>
          </p:cNvGraphicFramePr>
          <p:nvPr/>
        </p:nvGraphicFramePr>
        <p:xfrm>
          <a:off x="2719388" y="5589588"/>
          <a:ext cx="2106612" cy="1006475"/>
        </p:xfrm>
        <a:graphic>
          <a:graphicData uri="http://schemas.openxmlformats.org/presentationml/2006/ole">
            <mc:AlternateContent xmlns:mc="http://schemas.openxmlformats.org/markup-compatibility/2006">
              <mc:Choice xmlns:v="urn:schemas-microsoft-com:vml" Requires="v">
                <p:oleObj spid="_x0000_s81933" name="Equation" r:id="rId11" imgW="1002865" imgH="482391" progId="Equation.DSMT4">
                  <p:embed/>
                </p:oleObj>
              </mc:Choice>
              <mc:Fallback>
                <p:oleObj name="Equation" r:id="rId11" imgW="1002865" imgH="482391" progId="Equation.DSMT4">
                  <p:embed/>
                  <p:pic>
                    <p:nvPicPr>
                      <p:cNvPr id="12309"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388" y="5589588"/>
                        <a:ext cx="21066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2310" name="Rectangle 22"/>
          <p:cNvSpPr>
            <a:spLocks noChangeArrowheads="1"/>
          </p:cNvSpPr>
          <p:nvPr/>
        </p:nvSpPr>
        <p:spPr bwMode="auto">
          <a:xfrm>
            <a:off x="4859338" y="5815697"/>
            <a:ext cx="4140200" cy="646331"/>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电磁波中的能流密度正比于</a:t>
            </a:r>
            <a:r>
              <a:rPr lang="zh-CN" altLang="en-US" sz="1800" dirty="0">
                <a:solidFill>
                  <a:schemeClr val="hlink"/>
                </a:solidFill>
              </a:rPr>
              <a:t>电场或磁场振幅的</a:t>
            </a:r>
            <a:r>
              <a:rPr lang="zh-CN" altLang="en-US" sz="1800" dirty="0" smtClean="0">
                <a:solidFill>
                  <a:schemeClr val="hlink"/>
                </a:solidFill>
              </a:rPr>
              <a:t>平方</a:t>
            </a:r>
            <a:r>
              <a:rPr lang="en-US" altLang="zh-CN" sz="1800" dirty="0" smtClean="0">
                <a:solidFill>
                  <a:schemeClr val="hlink"/>
                </a:solidFill>
              </a:rPr>
              <a:t>!!!</a:t>
            </a:r>
            <a:r>
              <a:rPr lang="zh-CN" altLang="en-US" sz="1800" dirty="0" smtClean="0"/>
              <a:t> </a:t>
            </a:r>
            <a:endParaRPr lang="zh-CN" altLang="en-US" sz="1800" dirty="0"/>
          </a:p>
        </p:txBody>
      </p:sp>
      <p:graphicFrame>
        <p:nvGraphicFramePr>
          <p:cNvPr id="19" name="Object 17"/>
          <p:cNvGraphicFramePr>
            <a:graphicFrameLocks noChangeAspect="1"/>
          </p:cNvGraphicFramePr>
          <p:nvPr>
            <p:extLst/>
          </p:nvPr>
        </p:nvGraphicFramePr>
        <p:xfrm>
          <a:off x="5334000" y="172244"/>
          <a:ext cx="3600450" cy="1082675"/>
        </p:xfrm>
        <a:graphic>
          <a:graphicData uri="http://schemas.openxmlformats.org/presentationml/2006/ole">
            <mc:AlternateContent xmlns:mc="http://schemas.openxmlformats.org/markup-compatibility/2006">
              <mc:Choice xmlns:v="urn:schemas-microsoft-com:vml" Requires="v">
                <p:oleObj spid="_x0000_s81934" name="Equation" r:id="rId13" imgW="1854200" imgH="558800" progId="Equation.DSMT4">
                  <p:embed/>
                </p:oleObj>
              </mc:Choice>
              <mc:Fallback>
                <p:oleObj name="Equation" r:id="rId13" imgW="1854200" imgH="558800" progId="Equation.DSMT4">
                  <p:embed/>
                  <p:pic>
                    <p:nvPicPr>
                      <p:cNvPr id="1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172244"/>
                        <a:ext cx="3600450" cy="1082675"/>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0"/>
          <p:cNvGraphicFramePr>
            <a:graphicFrameLocks noChangeAspect="1"/>
          </p:cNvGraphicFramePr>
          <p:nvPr>
            <p:extLst/>
          </p:nvPr>
        </p:nvGraphicFramePr>
        <p:xfrm>
          <a:off x="6877050" y="3272253"/>
          <a:ext cx="1189038" cy="515938"/>
        </p:xfrm>
        <a:graphic>
          <a:graphicData uri="http://schemas.openxmlformats.org/presentationml/2006/ole">
            <mc:AlternateContent xmlns:mc="http://schemas.openxmlformats.org/markup-compatibility/2006">
              <mc:Choice xmlns:v="urn:schemas-microsoft-com:vml" Requires="v">
                <p:oleObj spid="_x0000_s81935" name="公式" r:id="rId15" imgW="609480" imgH="266400" progId="Equation.3">
                  <p:embed/>
                </p:oleObj>
              </mc:Choice>
              <mc:Fallback>
                <p:oleObj name="公式" r:id="rId15" imgW="609480" imgH="266400" progId="Equation.3">
                  <p:embed/>
                  <p:pic>
                    <p:nvPicPr>
                      <p:cNvPr id="21" name="Object 10"/>
                      <p:cNvPicPr>
                        <a:picLocks noChangeAspect="1" noChangeArrowheads="1"/>
                      </p:cNvPicPr>
                      <p:nvPr/>
                    </p:nvPicPr>
                    <p:blipFill>
                      <a:blip r:embed="rId16"/>
                      <a:srcRect/>
                      <a:stretch>
                        <a:fillRect/>
                      </a:stretch>
                    </p:blipFill>
                    <p:spPr bwMode="auto">
                      <a:xfrm>
                        <a:off x="6877050" y="3272253"/>
                        <a:ext cx="1189038" cy="515938"/>
                      </a:xfrm>
                      <a:prstGeom prst="rect">
                        <a:avLst/>
                      </a:prstGeom>
                      <a:solidFill>
                        <a:srgbClr val="FFFF00"/>
                      </a:solidFill>
                      <a:ln>
                        <a:noFill/>
                      </a:ln>
                      <a:extLst/>
                    </p:spPr>
                  </p:pic>
                </p:oleObj>
              </mc:Fallback>
            </mc:AlternateContent>
          </a:graphicData>
        </a:graphic>
      </p:graphicFrame>
    </p:spTree>
    <p:extLst>
      <p:ext uri="{BB962C8B-B14F-4D97-AF65-F5344CB8AC3E}">
        <p14:creationId xmlns:p14="http://schemas.microsoft.com/office/powerpoint/2010/main" val="4258445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linds(horizontal)">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dissolve">
                                      <p:cBhvr>
                                        <p:cTn id="12" dur="500"/>
                                        <p:tgtEl>
                                          <p:spTgt spid="1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wipe(left)">
                                      <p:cBhvr>
                                        <p:cTn id="17" dur="500"/>
                                        <p:tgtEl>
                                          <p:spTgt spid="122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dissolve">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298"/>
                                        </p:tgtEl>
                                        <p:attrNameLst>
                                          <p:attrName>style.visibility</p:attrName>
                                        </p:attrNameLst>
                                      </p:cBhvr>
                                      <p:to>
                                        <p:strVal val="visible"/>
                                      </p:to>
                                    </p:set>
                                    <p:animEffect transition="in" filter="dissolve">
                                      <p:cBhvr>
                                        <p:cTn id="27" dur="500"/>
                                        <p:tgtEl>
                                          <p:spTgt spid="122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299"/>
                                        </p:tgtEl>
                                        <p:attrNameLst>
                                          <p:attrName>style.visibility</p:attrName>
                                        </p:attrNameLst>
                                      </p:cBhvr>
                                      <p:to>
                                        <p:strVal val="visible"/>
                                      </p:to>
                                    </p:set>
                                    <p:animEffect transition="in" filter="dissolve">
                                      <p:cBhvr>
                                        <p:cTn id="32" dur="500"/>
                                        <p:tgtEl>
                                          <p:spTgt spid="122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dissolve">
                                      <p:cBhvr>
                                        <p:cTn id="37" dur="500"/>
                                        <p:tgtEl>
                                          <p:spTgt spid="123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301"/>
                                        </p:tgtEl>
                                        <p:attrNameLst>
                                          <p:attrName>style.visibility</p:attrName>
                                        </p:attrNameLst>
                                      </p:cBhvr>
                                      <p:to>
                                        <p:strVal val="visible"/>
                                      </p:to>
                                    </p:set>
                                    <p:animEffect transition="in" filter="dissolve">
                                      <p:cBhvr>
                                        <p:cTn id="42" dur="500"/>
                                        <p:tgtEl>
                                          <p:spTgt spid="123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dissolve">
                                      <p:cBhvr>
                                        <p:cTn id="47" dur="500"/>
                                        <p:tgtEl>
                                          <p:spTgt spid="123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305"/>
                                        </p:tgtEl>
                                        <p:attrNameLst>
                                          <p:attrName>style.visibility</p:attrName>
                                        </p:attrNameLst>
                                      </p:cBhvr>
                                      <p:to>
                                        <p:strVal val="visible"/>
                                      </p:to>
                                    </p:set>
                                    <p:animEffect transition="in" filter="dissolve">
                                      <p:cBhvr>
                                        <p:cTn id="57" dur="500"/>
                                        <p:tgtEl>
                                          <p:spTgt spid="1230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306"/>
                                        </p:tgtEl>
                                        <p:attrNameLst>
                                          <p:attrName>style.visibility</p:attrName>
                                        </p:attrNameLst>
                                      </p:cBhvr>
                                      <p:to>
                                        <p:strVal val="visible"/>
                                      </p:to>
                                    </p:set>
                                    <p:animEffect transition="in" filter="dissolve">
                                      <p:cBhvr>
                                        <p:cTn id="62" dur="500"/>
                                        <p:tgtEl>
                                          <p:spTgt spid="1230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2307"/>
                                        </p:tgtEl>
                                        <p:attrNameLst>
                                          <p:attrName>style.visibility</p:attrName>
                                        </p:attrNameLst>
                                      </p:cBhvr>
                                      <p:to>
                                        <p:strVal val="visible"/>
                                      </p:to>
                                    </p:set>
                                    <p:animEffect transition="in" filter="dissolve">
                                      <p:cBhvr>
                                        <p:cTn id="67" dur="500"/>
                                        <p:tgtEl>
                                          <p:spTgt spid="1230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2308"/>
                                        </p:tgtEl>
                                        <p:attrNameLst>
                                          <p:attrName>style.visibility</p:attrName>
                                        </p:attrNameLst>
                                      </p:cBhvr>
                                      <p:to>
                                        <p:strVal val="visible"/>
                                      </p:to>
                                    </p:set>
                                    <p:animEffect transition="in" filter="wipe(up)">
                                      <p:cBhvr>
                                        <p:cTn id="72" dur="500"/>
                                        <p:tgtEl>
                                          <p:spTgt spid="1230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2309"/>
                                        </p:tgtEl>
                                        <p:attrNameLst>
                                          <p:attrName>style.visibility</p:attrName>
                                        </p:attrNameLst>
                                      </p:cBhvr>
                                      <p:to>
                                        <p:strVal val="visible"/>
                                      </p:to>
                                    </p:set>
                                    <p:animEffect transition="in" filter="dissolve">
                                      <p:cBhvr>
                                        <p:cTn id="77" dur="500"/>
                                        <p:tgtEl>
                                          <p:spTgt spid="1230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0"/>
                                        </p:tgtEl>
                                        <p:attrNameLst>
                                          <p:attrName>style.visibility</p:attrName>
                                        </p:attrNameLst>
                                      </p:cBhvr>
                                      <p:to>
                                        <p:strVal val="visible"/>
                                      </p:to>
                                    </p:set>
                                    <p:animEffect transition="in" filter="dissolve">
                                      <p:cBhvr>
                                        <p:cTn id="82" dur="500"/>
                                        <p:tgtEl>
                                          <p:spTgt spid="1231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dissolve">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6" grpId="0"/>
      <p:bldP spid="12300" grpId="0"/>
      <p:bldP spid="12301" grpId="0"/>
      <p:bldP spid="12302" grpId="0" animBg="1"/>
      <p:bldP spid="12303" grpId="0"/>
      <p:bldP spid="12305" grpId="0"/>
      <p:bldP spid="123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8D57150-CD0E-4B13-9EC8-F0E2951C4069}" type="slidenum">
              <a:rPr lang="en-US" altLang="zh-CN" smtClean="0"/>
              <a:pPr>
                <a:defRPr/>
              </a:pPr>
              <a:t>9</a:t>
            </a:fld>
            <a:endParaRPr lang="en-US" altLang="zh-CN"/>
          </a:p>
        </p:txBody>
      </p:sp>
      <p:graphicFrame>
        <p:nvGraphicFramePr>
          <p:cNvPr id="3" name="Object 10"/>
          <p:cNvGraphicFramePr>
            <a:graphicFrameLocks noChangeAspect="1"/>
          </p:cNvGraphicFramePr>
          <p:nvPr>
            <p:extLst/>
          </p:nvPr>
        </p:nvGraphicFramePr>
        <p:xfrm>
          <a:off x="1143000" y="387874"/>
          <a:ext cx="1287462" cy="392112"/>
        </p:xfrm>
        <a:graphic>
          <a:graphicData uri="http://schemas.openxmlformats.org/presentationml/2006/ole">
            <mc:AlternateContent xmlns:mc="http://schemas.openxmlformats.org/markup-compatibility/2006">
              <mc:Choice xmlns:v="urn:schemas-microsoft-com:vml" Requires="v">
                <p:oleObj spid="_x0000_s82962" name="公式" r:id="rId4" imgW="660240" imgH="203040" progId="Equation.3">
                  <p:embed/>
                </p:oleObj>
              </mc:Choice>
              <mc:Fallback>
                <p:oleObj name="公式" r:id="rId4" imgW="660240" imgH="203040" progId="Equation.3">
                  <p:embed/>
                  <p:pic>
                    <p:nvPicPr>
                      <p:cNvPr id="3" name="Object 10"/>
                      <p:cNvPicPr>
                        <a:picLocks noChangeAspect="1" noChangeArrowheads="1"/>
                      </p:cNvPicPr>
                      <p:nvPr/>
                    </p:nvPicPr>
                    <p:blipFill>
                      <a:blip r:embed="rId5"/>
                      <a:srcRect/>
                      <a:stretch>
                        <a:fillRect/>
                      </a:stretch>
                    </p:blipFill>
                    <p:spPr bwMode="auto">
                      <a:xfrm>
                        <a:off x="1143000" y="387874"/>
                        <a:ext cx="128746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6" name="Object 10"/>
          <p:cNvGraphicFramePr>
            <a:graphicFrameLocks noChangeAspect="1"/>
          </p:cNvGraphicFramePr>
          <p:nvPr>
            <p:extLst/>
          </p:nvPr>
        </p:nvGraphicFramePr>
        <p:xfrm>
          <a:off x="1925187" y="2514600"/>
          <a:ext cx="3190875" cy="835025"/>
        </p:xfrm>
        <a:graphic>
          <a:graphicData uri="http://schemas.openxmlformats.org/presentationml/2006/ole">
            <mc:AlternateContent xmlns:mc="http://schemas.openxmlformats.org/markup-compatibility/2006">
              <mc:Choice xmlns:v="urn:schemas-microsoft-com:vml" Requires="v">
                <p:oleObj spid="_x0000_s82963" name="公式" r:id="rId6" imgW="1638000" imgH="431640" progId="Equation.3">
                  <p:embed/>
                </p:oleObj>
              </mc:Choice>
              <mc:Fallback>
                <p:oleObj name="公式" r:id="rId6" imgW="1638000" imgH="431640" progId="Equation.3">
                  <p:embed/>
                  <p:pic>
                    <p:nvPicPr>
                      <p:cNvPr id="6" name="Object 10"/>
                      <p:cNvPicPr>
                        <a:picLocks noChangeAspect="1" noChangeArrowheads="1"/>
                      </p:cNvPicPr>
                      <p:nvPr/>
                    </p:nvPicPr>
                    <p:blipFill>
                      <a:blip r:embed="rId7"/>
                      <a:srcRect/>
                      <a:stretch>
                        <a:fillRect/>
                      </a:stretch>
                    </p:blipFill>
                    <p:spPr bwMode="auto">
                      <a:xfrm>
                        <a:off x="1925187" y="2514600"/>
                        <a:ext cx="3190875" cy="835025"/>
                      </a:xfrm>
                      <a:prstGeom prst="rect">
                        <a:avLst/>
                      </a:prstGeom>
                      <a:solidFill>
                        <a:srgbClr val="FFFF00"/>
                      </a:solidFill>
                      <a:ln>
                        <a:noFill/>
                      </a:ln>
                      <a:extLst/>
                    </p:spPr>
                  </p:pic>
                </p:oleObj>
              </mc:Fallback>
            </mc:AlternateContent>
          </a:graphicData>
        </a:graphic>
      </p:graphicFrame>
      <p:graphicFrame>
        <p:nvGraphicFramePr>
          <p:cNvPr id="7" name="Object 10"/>
          <p:cNvGraphicFramePr>
            <a:graphicFrameLocks noChangeAspect="1"/>
          </p:cNvGraphicFramePr>
          <p:nvPr>
            <p:extLst/>
          </p:nvPr>
        </p:nvGraphicFramePr>
        <p:xfrm>
          <a:off x="4984995" y="1542407"/>
          <a:ext cx="2028825" cy="884237"/>
        </p:xfrm>
        <a:graphic>
          <a:graphicData uri="http://schemas.openxmlformats.org/presentationml/2006/ole">
            <mc:AlternateContent xmlns:mc="http://schemas.openxmlformats.org/markup-compatibility/2006">
              <mc:Choice xmlns:v="urn:schemas-microsoft-com:vml" Requires="v">
                <p:oleObj spid="_x0000_s82964" name="公式" r:id="rId8" imgW="1041120" imgH="457200" progId="Equation.3">
                  <p:embed/>
                </p:oleObj>
              </mc:Choice>
              <mc:Fallback>
                <p:oleObj name="公式" r:id="rId8" imgW="1041120" imgH="457200" progId="Equation.3">
                  <p:embed/>
                  <p:pic>
                    <p:nvPicPr>
                      <p:cNvPr id="7" name="Object 10"/>
                      <p:cNvPicPr>
                        <a:picLocks noChangeAspect="1" noChangeArrowheads="1"/>
                      </p:cNvPicPr>
                      <p:nvPr/>
                    </p:nvPicPr>
                    <p:blipFill>
                      <a:blip r:embed="rId9"/>
                      <a:srcRect/>
                      <a:stretch>
                        <a:fillRect/>
                      </a:stretch>
                    </p:blipFill>
                    <p:spPr bwMode="auto">
                      <a:xfrm>
                        <a:off x="4984995" y="1542407"/>
                        <a:ext cx="2028825" cy="884237"/>
                      </a:xfrm>
                      <a:prstGeom prst="rect">
                        <a:avLst/>
                      </a:prstGeom>
                      <a:solidFill>
                        <a:srgbClr val="FFFF00"/>
                      </a:solidFill>
                      <a:ln>
                        <a:noFill/>
                      </a:ln>
                      <a:extLst/>
                    </p:spPr>
                  </p:pic>
                </p:oleObj>
              </mc:Fallback>
            </mc:AlternateContent>
          </a:graphicData>
        </a:graphic>
      </p:graphicFrame>
      <p:grpSp>
        <p:nvGrpSpPr>
          <p:cNvPr id="29" name="组合 28"/>
          <p:cNvGrpSpPr/>
          <p:nvPr/>
        </p:nvGrpSpPr>
        <p:grpSpPr>
          <a:xfrm>
            <a:off x="5116062" y="583930"/>
            <a:ext cx="3294063" cy="1425188"/>
            <a:chOff x="5116062" y="583930"/>
            <a:chExt cx="3294063" cy="1425188"/>
          </a:xfrm>
        </p:grpSpPr>
        <p:graphicFrame>
          <p:nvGraphicFramePr>
            <p:cNvPr id="8" name="Object 10"/>
            <p:cNvGraphicFramePr>
              <a:graphicFrameLocks noChangeAspect="1"/>
            </p:cNvGraphicFramePr>
            <p:nvPr>
              <p:extLst/>
            </p:nvPr>
          </p:nvGraphicFramePr>
          <p:xfrm>
            <a:off x="5116062" y="583930"/>
            <a:ext cx="3294063" cy="441325"/>
          </p:xfrm>
          <a:graphic>
            <a:graphicData uri="http://schemas.openxmlformats.org/presentationml/2006/ole">
              <mc:AlternateContent xmlns:mc="http://schemas.openxmlformats.org/markup-compatibility/2006">
                <mc:Choice xmlns:v="urn:schemas-microsoft-com:vml" Requires="v">
                  <p:oleObj spid="_x0000_s82965" name="公式" r:id="rId10" imgW="1688760" imgH="228600" progId="Equation.3">
                    <p:embed/>
                  </p:oleObj>
                </mc:Choice>
                <mc:Fallback>
                  <p:oleObj name="公式" r:id="rId10" imgW="1688760" imgH="228600" progId="Equation.3">
                    <p:embed/>
                    <p:pic>
                      <p:nvPicPr>
                        <p:cNvPr id="8" name="Object 10"/>
                        <p:cNvPicPr>
                          <a:picLocks noChangeAspect="1" noChangeArrowheads="1"/>
                        </p:cNvPicPr>
                        <p:nvPr/>
                      </p:nvPicPr>
                      <p:blipFill>
                        <a:blip r:embed="rId11"/>
                        <a:srcRect/>
                        <a:stretch>
                          <a:fillRect/>
                        </a:stretch>
                      </p:blipFill>
                      <p:spPr bwMode="auto">
                        <a:xfrm>
                          <a:off x="5116062" y="583930"/>
                          <a:ext cx="3294063" cy="441325"/>
                        </a:xfrm>
                        <a:prstGeom prst="rect">
                          <a:avLst/>
                        </a:prstGeom>
                        <a:solidFill>
                          <a:schemeClr val="accent1"/>
                        </a:solidFill>
                        <a:ln>
                          <a:noFill/>
                        </a:ln>
                        <a:extLst/>
                      </p:spPr>
                    </p:pic>
                  </p:oleObj>
                </mc:Fallback>
              </mc:AlternateContent>
            </a:graphicData>
          </a:graphic>
        </p:graphicFrame>
        <p:sp>
          <p:nvSpPr>
            <p:cNvPr id="9" name="下箭头 8"/>
            <p:cNvSpPr/>
            <p:nvPr/>
          </p:nvSpPr>
          <p:spPr bwMode="auto">
            <a:xfrm rot="2311207">
              <a:off x="5322739" y="844628"/>
              <a:ext cx="228600" cy="116449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graphicFrame>
        <p:nvGraphicFramePr>
          <p:cNvPr id="10" name="Object 10"/>
          <p:cNvGraphicFramePr>
            <a:graphicFrameLocks noChangeAspect="1"/>
          </p:cNvGraphicFramePr>
          <p:nvPr>
            <p:extLst/>
          </p:nvPr>
        </p:nvGraphicFramePr>
        <p:xfrm>
          <a:off x="5150702" y="2456799"/>
          <a:ext cx="2276475" cy="884238"/>
        </p:xfrm>
        <a:graphic>
          <a:graphicData uri="http://schemas.openxmlformats.org/presentationml/2006/ole">
            <mc:AlternateContent xmlns:mc="http://schemas.openxmlformats.org/markup-compatibility/2006">
              <mc:Choice xmlns:v="urn:schemas-microsoft-com:vml" Requires="v">
                <p:oleObj spid="_x0000_s82966" name="公式" r:id="rId12" imgW="1168200" imgH="457200" progId="Equation.3">
                  <p:embed/>
                </p:oleObj>
              </mc:Choice>
              <mc:Fallback>
                <p:oleObj name="公式" r:id="rId12" imgW="1168200" imgH="457200" progId="Equation.3">
                  <p:embed/>
                  <p:pic>
                    <p:nvPicPr>
                      <p:cNvPr id="10" name="Object 10"/>
                      <p:cNvPicPr>
                        <a:picLocks noChangeAspect="1" noChangeArrowheads="1"/>
                      </p:cNvPicPr>
                      <p:nvPr/>
                    </p:nvPicPr>
                    <p:blipFill>
                      <a:blip r:embed="rId13"/>
                      <a:srcRect/>
                      <a:stretch>
                        <a:fillRect/>
                      </a:stretch>
                    </p:blipFill>
                    <p:spPr bwMode="auto">
                      <a:xfrm>
                        <a:off x="5150702" y="2456799"/>
                        <a:ext cx="2276475" cy="884238"/>
                      </a:xfrm>
                      <a:prstGeom prst="rect">
                        <a:avLst/>
                      </a:prstGeom>
                      <a:solidFill>
                        <a:srgbClr val="FFFF00"/>
                      </a:solidFill>
                      <a:ln>
                        <a:noFill/>
                      </a:ln>
                      <a:extLst/>
                    </p:spPr>
                  </p:pic>
                </p:oleObj>
              </mc:Fallback>
            </mc:AlternateContent>
          </a:graphicData>
        </a:graphic>
      </p:graphicFrame>
      <p:graphicFrame>
        <p:nvGraphicFramePr>
          <p:cNvPr id="11" name="Object 10"/>
          <p:cNvGraphicFramePr>
            <a:graphicFrameLocks noChangeAspect="1"/>
          </p:cNvGraphicFramePr>
          <p:nvPr>
            <p:extLst/>
          </p:nvPr>
        </p:nvGraphicFramePr>
        <p:xfrm>
          <a:off x="7902458" y="1598136"/>
          <a:ext cx="1063625" cy="392112"/>
        </p:xfrm>
        <a:graphic>
          <a:graphicData uri="http://schemas.openxmlformats.org/presentationml/2006/ole">
            <mc:AlternateContent xmlns:mc="http://schemas.openxmlformats.org/markup-compatibility/2006">
              <mc:Choice xmlns:v="urn:schemas-microsoft-com:vml" Requires="v">
                <p:oleObj spid="_x0000_s82967" name="公式" r:id="rId14" imgW="545760" imgH="203040" progId="Equation.3">
                  <p:embed/>
                </p:oleObj>
              </mc:Choice>
              <mc:Fallback>
                <p:oleObj name="公式" r:id="rId14" imgW="545760" imgH="203040" progId="Equation.3">
                  <p:embed/>
                  <p:pic>
                    <p:nvPicPr>
                      <p:cNvPr id="11" name="Object 10"/>
                      <p:cNvPicPr>
                        <a:picLocks noChangeAspect="1" noChangeArrowheads="1"/>
                      </p:cNvPicPr>
                      <p:nvPr/>
                    </p:nvPicPr>
                    <p:blipFill>
                      <a:blip r:embed="rId15"/>
                      <a:srcRect/>
                      <a:stretch>
                        <a:fillRect/>
                      </a:stretch>
                    </p:blipFill>
                    <p:spPr bwMode="auto">
                      <a:xfrm>
                        <a:off x="7902458" y="1598136"/>
                        <a:ext cx="1063625" cy="392112"/>
                      </a:xfrm>
                      <a:prstGeom prst="rect">
                        <a:avLst/>
                      </a:prstGeom>
                      <a:solidFill>
                        <a:schemeClr val="accent1"/>
                      </a:solidFill>
                      <a:ln>
                        <a:noFill/>
                      </a:ln>
                      <a:extLst/>
                    </p:spPr>
                  </p:pic>
                </p:oleObj>
              </mc:Fallback>
            </mc:AlternateContent>
          </a:graphicData>
        </a:graphic>
      </p:graphicFrame>
      <p:graphicFrame>
        <p:nvGraphicFramePr>
          <p:cNvPr id="12" name="Object 10"/>
          <p:cNvGraphicFramePr>
            <a:graphicFrameLocks noChangeAspect="1"/>
          </p:cNvGraphicFramePr>
          <p:nvPr>
            <p:extLst/>
          </p:nvPr>
        </p:nvGraphicFramePr>
        <p:xfrm>
          <a:off x="7877058" y="2024833"/>
          <a:ext cx="1114425" cy="392113"/>
        </p:xfrm>
        <a:graphic>
          <a:graphicData uri="http://schemas.openxmlformats.org/presentationml/2006/ole">
            <mc:AlternateContent xmlns:mc="http://schemas.openxmlformats.org/markup-compatibility/2006">
              <mc:Choice xmlns:v="urn:schemas-microsoft-com:vml" Requires="v">
                <p:oleObj spid="_x0000_s82968" name="公式" r:id="rId16" imgW="571320" imgH="203040" progId="Equation.3">
                  <p:embed/>
                </p:oleObj>
              </mc:Choice>
              <mc:Fallback>
                <p:oleObj name="公式" r:id="rId16" imgW="571320" imgH="203040" progId="Equation.3">
                  <p:embed/>
                  <p:pic>
                    <p:nvPicPr>
                      <p:cNvPr id="12" name="Object 10"/>
                      <p:cNvPicPr>
                        <a:picLocks noChangeAspect="1" noChangeArrowheads="1"/>
                      </p:cNvPicPr>
                      <p:nvPr/>
                    </p:nvPicPr>
                    <p:blipFill>
                      <a:blip r:embed="rId17"/>
                      <a:srcRect/>
                      <a:stretch>
                        <a:fillRect/>
                      </a:stretch>
                    </p:blipFill>
                    <p:spPr bwMode="auto">
                      <a:xfrm>
                        <a:off x="7877058" y="2024833"/>
                        <a:ext cx="1114425" cy="392113"/>
                      </a:xfrm>
                      <a:prstGeom prst="rect">
                        <a:avLst/>
                      </a:prstGeom>
                      <a:solidFill>
                        <a:schemeClr val="accent1"/>
                      </a:solidFill>
                      <a:ln>
                        <a:noFill/>
                      </a:ln>
                      <a:extLst/>
                    </p:spPr>
                  </p:pic>
                </p:oleObj>
              </mc:Fallback>
            </mc:AlternateContent>
          </a:graphicData>
        </a:graphic>
      </p:graphicFrame>
      <p:grpSp>
        <p:nvGrpSpPr>
          <p:cNvPr id="31" name="组合 30"/>
          <p:cNvGrpSpPr/>
          <p:nvPr/>
        </p:nvGrpSpPr>
        <p:grpSpPr>
          <a:xfrm>
            <a:off x="2667000" y="3525537"/>
            <a:ext cx="2408296" cy="809625"/>
            <a:chOff x="2667000" y="3525537"/>
            <a:chExt cx="2408296" cy="809625"/>
          </a:xfrm>
        </p:grpSpPr>
        <p:graphicFrame>
          <p:nvGraphicFramePr>
            <p:cNvPr id="15" name="Object 10"/>
            <p:cNvGraphicFramePr>
              <a:graphicFrameLocks noChangeAspect="1"/>
            </p:cNvGraphicFramePr>
            <p:nvPr>
              <p:extLst/>
            </p:nvPr>
          </p:nvGraphicFramePr>
          <p:xfrm>
            <a:off x="3044884" y="3525537"/>
            <a:ext cx="2030412" cy="809625"/>
          </p:xfrm>
          <a:graphic>
            <a:graphicData uri="http://schemas.openxmlformats.org/presentationml/2006/ole">
              <mc:AlternateContent xmlns:mc="http://schemas.openxmlformats.org/markup-compatibility/2006">
                <mc:Choice xmlns:v="urn:schemas-microsoft-com:vml" Requires="v">
                  <p:oleObj spid="_x0000_s82969" name="公式" r:id="rId18" imgW="1041120" imgH="419040" progId="Equation.3">
                    <p:embed/>
                  </p:oleObj>
                </mc:Choice>
                <mc:Fallback>
                  <p:oleObj name="公式" r:id="rId18" imgW="1041120" imgH="419040" progId="Equation.3">
                    <p:embed/>
                    <p:pic>
                      <p:nvPicPr>
                        <p:cNvPr id="15" name="Object 10"/>
                        <p:cNvPicPr>
                          <a:picLocks noChangeAspect="1" noChangeArrowheads="1"/>
                        </p:cNvPicPr>
                        <p:nvPr/>
                      </p:nvPicPr>
                      <p:blipFill>
                        <a:blip r:embed="rId19"/>
                        <a:srcRect/>
                        <a:stretch>
                          <a:fillRect/>
                        </a:stretch>
                      </p:blipFill>
                      <p:spPr bwMode="auto">
                        <a:xfrm>
                          <a:off x="3044884" y="3525537"/>
                          <a:ext cx="203041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7" name="右箭头 16"/>
            <p:cNvSpPr/>
            <p:nvPr/>
          </p:nvSpPr>
          <p:spPr bwMode="auto">
            <a:xfrm>
              <a:off x="2667000" y="3855569"/>
              <a:ext cx="295275" cy="22039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p:txBody>
        </p:sp>
      </p:grpSp>
      <p:graphicFrame>
        <p:nvGraphicFramePr>
          <p:cNvPr id="19" name="Object 10"/>
          <p:cNvGraphicFramePr>
            <a:graphicFrameLocks noChangeAspect="1"/>
          </p:cNvGraphicFramePr>
          <p:nvPr>
            <p:extLst/>
          </p:nvPr>
        </p:nvGraphicFramePr>
        <p:xfrm>
          <a:off x="1968559" y="4610663"/>
          <a:ext cx="2525713" cy="468313"/>
        </p:xfrm>
        <a:graphic>
          <a:graphicData uri="http://schemas.openxmlformats.org/presentationml/2006/ole">
            <mc:AlternateContent xmlns:mc="http://schemas.openxmlformats.org/markup-compatibility/2006">
              <mc:Choice xmlns:v="urn:schemas-microsoft-com:vml" Requires="v">
                <p:oleObj spid="_x0000_s82970" name="公式" r:id="rId20" imgW="1295280" imgH="241200" progId="Equation.3">
                  <p:embed/>
                </p:oleObj>
              </mc:Choice>
              <mc:Fallback>
                <p:oleObj name="公式" r:id="rId20" imgW="1295280" imgH="241200" progId="Equation.3">
                  <p:embed/>
                  <p:pic>
                    <p:nvPicPr>
                      <p:cNvPr id="19" name="Object 10"/>
                      <p:cNvPicPr>
                        <a:picLocks noChangeAspect="1" noChangeArrowheads="1"/>
                      </p:cNvPicPr>
                      <p:nvPr/>
                    </p:nvPicPr>
                    <p:blipFill>
                      <a:blip r:embed="rId21"/>
                      <a:srcRect/>
                      <a:stretch>
                        <a:fillRect/>
                      </a:stretch>
                    </p:blipFill>
                    <p:spPr bwMode="auto">
                      <a:xfrm>
                        <a:off x="1968559" y="4610663"/>
                        <a:ext cx="2525713" cy="468313"/>
                      </a:xfrm>
                      <a:prstGeom prst="rect">
                        <a:avLst/>
                      </a:prstGeom>
                      <a:solidFill>
                        <a:srgbClr val="FFFF00"/>
                      </a:solidFill>
                      <a:ln>
                        <a:noFill/>
                      </a:ln>
                      <a:extLst/>
                    </p:spPr>
                  </p:pic>
                </p:oleObj>
              </mc:Fallback>
            </mc:AlternateContent>
          </a:graphicData>
        </a:graphic>
      </p:graphicFrame>
      <p:graphicFrame>
        <p:nvGraphicFramePr>
          <p:cNvPr id="20" name="Object 10"/>
          <p:cNvGraphicFramePr>
            <a:graphicFrameLocks noChangeAspect="1"/>
          </p:cNvGraphicFramePr>
          <p:nvPr>
            <p:extLst/>
          </p:nvPr>
        </p:nvGraphicFramePr>
        <p:xfrm>
          <a:off x="5030525" y="4610664"/>
          <a:ext cx="2897187" cy="468312"/>
        </p:xfrm>
        <a:graphic>
          <a:graphicData uri="http://schemas.openxmlformats.org/presentationml/2006/ole">
            <mc:AlternateContent xmlns:mc="http://schemas.openxmlformats.org/markup-compatibility/2006">
              <mc:Choice xmlns:v="urn:schemas-microsoft-com:vml" Requires="v">
                <p:oleObj spid="_x0000_s82971" name="公式" r:id="rId22" imgW="1485720" imgH="241200" progId="Equation.3">
                  <p:embed/>
                </p:oleObj>
              </mc:Choice>
              <mc:Fallback>
                <p:oleObj name="公式" r:id="rId22" imgW="1485720" imgH="241200" progId="Equation.3">
                  <p:embed/>
                  <p:pic>
                    <p:nvPicPr>
                      <p:cNvPr id="20" name="Object 10"/>
                      <p:cNvPicPr>
                        <a:picLocks noChangeAspect="1" noChangeArrowheads="1"/>
                      </p:cNvPicPr>
                      <p:nvPr/>
                    </p:nvPicPr>
                    <p:blipFill>
                      <a:blip r:embed="rId23"/>
                      <a:srcRect/>
                      <a:stretch>
                        <a:fillRect/>
                      </a:stretch>
                    </p:blipFill>
                    <p:spPr bwMode="auto">
                      <a:xfrm>
                        <a:off x="5030525" y="4610664"/>
                        <a:ext cx="2897187" cy="468312"/>
                      </a:xfrm>
                      <a:prstGeom prst="rect">
                        <a:avLst/>
                      </a:prstGeom>
                      <a:solidFill>
                        <a:srgbClr val="FFFF00"/>
                      </a:solidFill>
                      <a:ln>
                        <a:noFill/>
                      </a:ln>
                      <a:extLst/>
                    </p:spPr>
                  </p:pic>
                </p:oleObj>
              </mc:Fallback>
            </mc:AlternateContent>
          </a:graphicData>
        </a:graphic>
      </p:graphicFrame>
      <p:graphicFrame>
        <p:nvGraphicFramePr>
          <p:cNvPr id="22" name="Object 10"/>
          <p:cNvGraphicFramePr>
            <a:graphicFrameLocks noChangeAspect="1"/>
          </p:cNvGraphicFramePr>
          <p:nvPr>
            <p:extLst/>
          </p:nvPr>
        </p:nvGraphicFramePr>
        <p:xfrm>
          <a:off x="5150702" y="5365489"/>
          <a:ext cx="941387" cy="468313"/>
        </p:xfrm>
        <a:graphic>
          <a:graphicData uri="http://schemas.openxmlformats.org/presentationml/2006/ole">
            <mc:AlternateContent xmlns:mc="http://schemas.openxmlformats.org/markup-compatibility/2006">
              <mc:Choice xmlns:v="urn:schemas-microsoft-com:vml" Requires="v">
                <p:oleObj spid="_x0000_s82972" name="公式" r:id="rId24" imgW="482400" imgH="241200" progId="Equation.3">
                  <p:embed/>
                </p:oleObj>
              </mc:Choice>
              <mc:Fallback>
                <p:oleObj name="公式" r:id="rId24" imgW="482400" imgH="241200" progId="Equation.3">
                  <p:embed/>
                  <p:pic>
                    <p:nvPicPr>
                      <p:cNvPr id="22" name="Object 10"/>
                      <p:cNvPicPr>
                        <a:picLocks noChangeAspect="1" noChangeArrowheads="1"/>
                      </p:cNvPicPr>
                      <p:nvPr/>
                    </p:nvPicPr>
                    <p:blipFill>
                      <a:blip r:embed="rId25"/>
                      <a:srcRect/>
                      <a:stretch>
                        <a:fillRect/>
                      </a:stretch>
                    </p:blipFill>
                    <p:spPr bwMode="auto">
                      <a:xfrm>
                        <a:off x="5150702" y="5365489"/>
                        <a:ext cx="941387" cy="468313"/>
                      </a:xfrm>
                      <a:prstGeom prst="rect">
                        <a:avLst/>
                      </a:prstGeom>
                      <a:solidFill>
                        <a:srgbClr val="FFFF00"/>
                      </a:solidFill>
                      <a:ln>
                        <a:noFill/>
                      </a:ln>
                      <a:extLst/>
                    </p:spPr>
                  </p:pic>
                </p:oleObj>
              </mc:Fallback>
            </mc:AlternateContent>
          </a:graphicData>
        </a:graphic>
      </p:graphicFrame>
      <p:sp>
        <p:nvSpPr>
          <p:cNvPr id="23" name="Rectangle 4"/>
          <p:cNvSpPr>
            <a:spLocks noChangeArrowheads="1"/>
          </p:cNvSpPr>
          <p:nvPr/>
        </p:nvSpPr>
        <p:spPr bwMode="auto">
          <a:xfrm>
            <a:off x="1116055" y="18542"/>
            <a:ext cx="1811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FF0000"/>
                </a:solidFill>
              </a:rPr>
              <a:t>讨论坡印廷矢量</a:t>
            </a:r>
          </a:p>
        </p:txBody>
      </p:sp>
      <p:grpSp>
        <p:nvGrpSpPr>
          <p:cNvPr id="27" name="组合 26"/>
          <p:cNvGrpSpPr/>
          <p:nvPr/>
        </p:nvGrpSpPr>
        <p:grpSpPr>
          <a:xfrm>
            <a:off x="159304" y="804593"/>
            <a:ext cx="4622246" cy="760413"/>
            <a:chOff x="159304" y="804593"/>
            <a:chExt cx="4622246" cy="760413"/>
          </a:xfrm>
        </p:grpSpPr>
        <p:graphicFrame>
          <p:nvGraphicFramePr>
            <p:cNvPr id="4" name="Object 10"/>
            <p:cNvGraphicFramePr>
              <a:graphicFrameLocks noChangeAspect="1"/>
            </p:cNvGraphicFramePr>
            <p:nvPr>
              <p:extLst/>
            </p:nvPr>
          </p:nvGraphicFramePr>
          <p:xfrm>
            <a:off x="1143000" y="804593"/>
            <a:ext cx="3638550" cy="760413"/>
          </p:xfrm>
          <a:graphic>
            <a:graphicData uri="http://schemas.openxmlformats.org/presentationml/2006/ole">
              <mc:AlternateContent xmlns:mc="http://schemas.openxmlformats.org/markup-compatibility/2006">
                <mc:Choice xmlns:v="urn:schemas-microsoft-com:vml" Requires="v">
                  <p:oleObj spid="_x0000_s82973" name="公式" r:id="rId26" imgW="1866600" imgH="393480" progId="Equation.3">
                    <p:embed/>
                  </p:oleObj>
                </mc:Choice>
                <mc:Fallback>
                  <p:oleObj name="公式" r:id="rId26" imgW="1866600" imgH="393480" progId="Equation.3">
                    <p:embed/>
                    <p:pic>
                      <p:nvPicPr>
                        <p:cNvPr id="4" name="Object 10"/>
                        <p:cNvPicPr>
                          <a:picLocks noChangeAspect="1" noChangeArrowheads="1"/>
                        </p:cNvPicPr>
                        <p:nvPr/>
                      </p:nvPicPr>
                      <p:blipFill>
                        <a:blip r:embed="rId27"/>
                        <a:srcRect/>
                        <a:stretch>
                          <a:fillRect/>
                        </a:stretch>
                      </p:blipFill>
                      <p:spPr bwMode="auto">
                        <a:xfrm>
                          <a:off x="1143000" y="804593"/>
                          <a:ext cx="36385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3" name="文本框 12"/>
            <p:cNvSpPr txBox="1"/>
            <p:nvPr/>
          </p:nvSpPr>
          <p:spPr>
            <a:xfrm>
              <a:off x="159304" y="946275"/>
              <a:ext cx="881973" cy="369332"/>
            </a:xfrm>
            <a:prstGeom prst="rect">
              <a:avLst/>
            </a:prstGeom>
            <a:noFill/>
          </p:spPr>
          <p:txBody>
            <a:bodyPr wrap="none" rtlCol="0">
              <a:spAutoFit/>
            </a:bodyPr>
            <a:lstStyle/>
            <a:p>
              <a:r>
                <a:rPr lang="zh-CN" altLang="en-US" dirty="0" smtClean="0"/>
                <a:t>对称：</a:t>
              </a:r>
              <a:endParaRPr lang="zh-CN" altLang="en-US" dirty="0"/>
            </a:p>
          </p:txBody>
        </p:sp>
      </p:grpSp>
      <p:grpSp>
        <p:nvGrpSpPr>
          <p:cNvPr id="28" name="组合 27"/>
          <p:cNvGrpSpPr/>
          <p:nvPr/>
        </p:nvGrpSpPr>
        <p:grpSpPr>
          <a:xfrm>
            <a:off x="159304" y="1538283"/>
            <a:ext cx="4759908" cy="923330"/>
            <a:chOff x="159304" y="1538283"/>
            <a:chExt cx="4759908" cy="923330"/>
          </a:xfrm>
        </p:grpSpPr>
        <p:graphicFrame>
          <p:nvGraphicFramePr>
            <p:cNvPr id="5" name="Object 10"/>
            <p:cNvGraphicFramePr>
              <a:graphicFrameLocks noChangeAspect="1"/>
            </p:cNvGraphicFramePr>
            <p:nvPr>
              <p:extLst/>
            </p:nvPr>
          </p:nvGraphicFramePr>
          <p:xfrm>
            <a:off x="1925187" y="1598732"/>
            <a:ext cx="2994025" cy="835025"/>
          </p:xfrm>
          <a:graphic>
            <a:graphicData uri="http://schemas.openxmlformats.org/presentationml/2006/ole">
              <mc:AlternateContent xmlns:mc="http://schemas.openxmlformats.org/markup-compatibility/2006">
                <mc:Choice xmlns:v="urn:schemas-microsoft-com:vml" Requires="v">
                  <p:oleObj spid="_x0000_s82974" name="公式" r:id="rId28" imgW="1536480" imgH="431640" progId="Equation.3">
                    <p:embed/>
                  </p:oleObj>
                </mc:Choice>
                <mc:Fallback>
                  <p:oleObj name="公式" r:id="rId28" imgW="1536480" imgH="431640" progId="Equation.3">
                    <p:embed/>
                    <p:pic>
                      <p:nvPicPr>
                        <p:cNvPr id="5" name="Object 10"/>
                        <p:cNvPicPr>
                          <a:picLocks noChangeAspect="1" noChangeArrowheads="1"/>
                        </p:cNvPicPr>
                        <p:nvPr/>
                      </p:nvPicPr>
                      <p:blipFill>
                        <a:blip r:embed="rId29"/>
                        <a:srcRect/>
                        <a:stretch>
                          <a:fillRect/>
                        </a:stretch>
                      </p:blipFill>
                      <p:spPr bwMode="auto">
                        <a:xfrm>
                          <a:off x="1925187" y="1598732"/>
                          <a:ext cx="2994025" cy="835025"/>
                        </a:xfrm>
                        <a:prstGeom prst="rect">
                          <a:avLst/>
                        </a:prstGeom>
                        <a:solidFill>
                          <a:srgbClr val="FFFF00"/>
                        </a:solidFill>
                        <a:ln>
                          <a:noFill/>
                        </a:ln>
                        <a:extLst/>
                      </p:spPr>
                    </p:pic>
                  </p:oleObj>
                </mc:Fallback>
              </mc:AlternateContent>
            </a:graphicData>
          </a:graphic>
        </p:graphicFrame>
        <p:sp>
          <p:nvSpPr>
            <p:cNvPr id="18" name="文本框 17"/>
            <p:cNvSpPr txBox="1"/>
            <p:nvPr/>
          </p:nvSpPr>
          <p:spPr>
            <a:xfrm>
              <a:off x="159304" y="1538283"/>
              <a:ext cx="1700100" cy="923330"/>
            </a:xfrm>
            <a:prstGeom prst="rect">
              <a:avLst/>
            </a:prstGeom>
            <a:noFill/>
          </p:spPr>
          <p:txBody>
            <a:bodyPr wrap="square" rtlCol="0">
              <a:spAutoFit/>
            </a:bodyPr>
            <a:lstStyle/>
            <a:p>
              <a:r>
                <a:rPr lang="zh-CN" altLang="en-US" dirty="0" smtClean="0"/>
                <a:t>由麦克斯韦方程组可确定</a:t>
              </a:r>
              <a:r>
                <a:rPr lang="en-US" altLang="zh-CN" dirty="0" smtClean="0"/>
                <a:t>E</a:t>
              </a:r>
              <a:r>
                <a:rPr lang="zh-CN" altLang="en-US" dirty="0" smtClean="0"/>
                <a:t>、</a:t>
              </a:r>
              <a:r>
                <a:rPr lang="en-US" altLang="zh-CN" dirty="0" smtClean="0"/>
                <a:t>H</a:t>
              </a:r>
              <a:r>
                <a:rPr lang="zh-CN" altLang="en-US" dirty="0" smtClean="0"/>
                <a:t>关系</a:t>
              </a:r>
              <a:endParaRPr lang="zh-CN" altLang="en-US" dirty="0"/>
            </a:p>
          </p:txBody>
        </p:sp>
      </p:grpSp>
      <p:grpSp>
        <p:nvGrpSpPr>
          <p:cNvPr id="30" name="组合 29"/>
          <p:cNvGrpSpPr/>
          <p:nvPr/>
        </p:nvGrpSpPr>
        <p:grpSpPr>
          <a:xfrm>
            <a:off x="225502" y="3489594"/>
            <a:ext cx="2336783" cy="809625"/>
            <a:chOff x="225502" y="3489594"/>
            <a:chExt cx="2336783" cy="809625"/>
          </a:xfrm>
        </p:grpSpPr>
        <p:graphicFrame>
          <p:nvGraphicFramePr>
            <p:cNvPr id="14" name="Object 10"/>
            <p:cNvGraphicFramePr>
              <a:graphicFrameLocks noChangeAspect="1"/>
            </p:cNvGraphicFramePr>
            <p:nvPr>
              <p:extLst/>
            </p:nvPr>
          </p:nvGraphicFramePr>
          <p:xfrm>
            <a:off x="1398647" y="3489594"/>
            <a:ext cx="1163638" cy="809625"/>
          </p:xfrm>
          <a:graphic>
            <a:graphicData uri="http://schemas.openxmlformats.org/presentationml/2006/ole">
              <mc:AlternateContent xmlns:mc="http://schemas.openxmlformats.org/markup-compatibility/2006">
                <mc:Choice xmlns:v="urn:schemas-microsoft-com:vml" Requires="v">
                  <p:oleObj spid="_x0000_s82975" name="公式" r:id="rId30" imgW="596880" imgH="419040" progId="Equation.3">
                    <p:embed/>
                  </p:oleObj>
                </mc:Choice>
                <mc:Fallback>
                  <p:oleObj name="公式" r:id="rId30" imgW="596880" imgH="419040" progId="Equation.3">
                    <p:embed/>
                    <p:pic>
                      <p:nvPicPr>
                        <p:cNvPr id="14" name="Object 10"/>
                        <p:cNvPicPr>
                          <a:picLocks noChangeAspect="1" noChangeArrowheads="1"/>
                        </p:cNvPicPr>
                        <p:nvPr/>
                      </p:nvPicPr>
                      <p:blipFill>
                        <a:blip r:embed="rId31"/>
                        <a:srcRect/>
                        <a:stretch>
                          <a:fillRect/>
                        </a:stretch>
                      </p:blipFill>
                      <p:spPr bwMode="auto">
                        <a:xfrm>
                          <a:off x="1398647" y="3489594"/>
                          <a:ext cx="1163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4" name="文本框 23"/>
            <p:cNvSpPr txBox="1"/>
            <p:nvPr/>
          </p:nvSpPr>
          <p:spPr>
            <a:xfrm>
              <a:off x="225502" y="3759278"/>
              <a:ext cx="1114408" cy="369332"/>
            </a:xfrm>
            <a:prstGeom prst="rect">
              <a:avLst/>
            </a:prstGeom>
            <a:noFill/>
          </p:spPr>
          <p:txBody>
            <a:bodyPr wrap="none" rtlCol="0">
              <a:spAutoFit/>
            </a:bodyPr>
            <a:lstStyle/>
            <a:p>
              <a:r>
                <a:rPr lang="zh-CN" altLang="en-US" dirty="0" smtClean="0"/>
                <a:t>由波速：</a:t>
              </a:r>
              <a:endParaRPr lang="zh-CN" altLang="en-US" dirty="0"/>
            </a:p>
          </p:txBody>
        </p:sp>
      </p:grpSp>
      <p:grpSp>
        <p:nvGrpSpPr>
          <p:cNvPr id="32" name="组合 31"/>
          <p:cNvGrpSpPr/>
          <p:nvPr/>
        </p:nvGrpSpPr>
        <p:grpSpPr>
          <a:xfrm>
            <a:off x="5522663" y="3563738"/>
            <a:ext cx="2353718" cy="760413"/>
            <a:chOff x="5522663" y="3563738"/>
            <a:chExt cx="2353718" cy="760413"/>
          </a:xfrm>
        </p:grpSpPr>
        <p:graphicFrame>
          <p:nvGraphicFramePr>
            <p:cNvPr id="16" name="Object 10"/>
            <p:cNvGraphicFramePr>
              <a:graphicFrameLocks noChangeAspect="1"/>
            </p:cNvGraphicFramePr>
            <p:nvPr>
              <p:extLst/>
            </p:nvPr>
          </p:nvGraphicFramePr>
          <p:xfrm>
            <a:off x="6144418" y="3563738"/>
            <a:ext cx="1731963" cy="760413"/>
          </p:xfrm>
          <a:graphic>
            <a:graphicData uri="http://schemas.openxmlformats.org/presentationml/2006/ole">
              <mc:AlternateContent xmlns:mc="http://schemas.openxmlformats.org/markup-compatibility/2006">
                <mc:Choice xmlns:v="urn:schemas-microsoft-com:vml" Requires="v">
                  <p:oleObj spid="_x0000_s82976" name="公式" r:id="rId32" imgW="888840" imgH="393480" progId="Equation.3">
                    <p:embed/>
                  </p:oleObj>
                </mc:Choice>
                <mc:Fallback>
                  <p:oleObj name="公式" r:id="rId32" imgW="888840" imgH="393480" progId="Equation.3">
                    <p:embed/>
                    <p:pic>
                      <p:nvPicPr>
                        <p:cNvPr id="16" name="Object 10"/>
                        <p:cNvPicPr>
                          <a:picLocks noChangeAspect="1" noChangeArrowheads="1"/>
                        </p:cNvPicPr>
                        <p:nvPr/>
                      </p:nvPicPr>
                      <p:blipFill>
                        <a:blip r:embed="rId33"/>
                        <a:srcRect/>
                        <a:stretch>
                          <a:fillRect/>
                        </a:stretch>
                      </p:blipFill>
                      <p:spPr bwMode="auto">
                        <a:xfrm>
                          <a:off x="6144418" y="3563738"/>
                          <a:ext cx="17319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5" name="文本框 24"/>
            <p:cNvSpPr txBox="1"/>
            <p:nvPr/>
          </p:nvSpPr>
          <p:spPr>
            <a:xfrm>
              <a:off x="5522663" y="3795479"/>
              <a:ext cx="649537" cy="369332"/>
            </a:xfrm>
            <a:prstGeom prst="rect">
              <a:avLst/>
            </a:prstGeom>
            <a:noFill/>
          </p:spPr>
          <p:txBody>
            <a:bodyPr wrap="none" rtlCol="0">
              <a:spAutoFit/>
            </a:bodyPr>
            <a:lstStyle/>
            <a:p>
              <a:r>
                <a:rPr lang="zh-CN" altLang="en-US" dirty="0" smtClean="0"/>
                <a:t>及：</a:t>
              </a:r>
              <a:endParaRPr lang="zh-CN" altLang="en-US" dirty="0"/>
            </a:p>
          </p:txBody>
        </p:sp>
      </p:grpSp>
      <p:grpSp>
        <p:nvGrpSpPr>
          <p:cNvPr id="33" name="组合 32"/>
          <p:cNvGrpSpPr/>
          <p:nvPr/>
        </p:nvGrpSpPr>
        <p:grpSpPr>
          <a:xfrm>
            <a:off x="381000" y="5078976"/>
            <a:ext cx="4769702" cy="899811"/>
            <a:chOff x="381000" y="5078976"/>
            <a:chExt cx="4769702" cy="899811"/>
          </a:xfrm>
        </p:grpSpPr>
        <p:graphicFrame>
          <p:nvGraphicFramePr>
            <p:cNvPr id="21" name="Object 10"/>
            <p:cNvGraphicFramePr>
              <a:graphicFrameLocks noChangeAspect="1"/>
            </p:cNvGraphicFramePr>
            <p:nvPr>
              <p:extLst/>
            </p:nvPr>
          </p:nvGraphicFramePr>
          <p:xfrm>
            <a:off x="1312127" y="5213612"/>
            <a:ext cx="3838575" cy="765175"/>
          </p:xfrm>
          <a:graphic>
            <a:graphicData uri="http://schemas.openxmlformats.org/presentationml/2006/ole">
              <mc:AlternateContent xmlns:mc="http://schemas.openxmlformats.org/markup-compatibility/2006">
                <mc:Choice xmlns:v="urn:schemas-microsoft-com:vml" Requires="v">
                  <p:oleObj spid="_x0000_s82977" name="公式" r:id="rId34" imgW="1968480" imgH="393480" progId="Equation.3">
                    <p:embed/>
                  </p:oleObj>
                </mc:Choice>
                <mc:Fallback>
                  <p:oleObj name="公式" r:id="rId34" imgW="1968480" imgH="393480" progId="Equation.3">
                    <p:embed/>
                    <p:pic>
                      <p:nvPicPr>
                        <p:cNvPr id="21" name="Object 10"/>
                        <p:cNvPicPr>
                          <a:picLocks noChangeAspect="1" noChangeArrowheads="1"/>
                        </p:cNvPicPr>
                        <p:nvPr/>
                      </p:nvPicPr>
                      <p:blipFill>
                        <a:blip r:embed="rId35"/>
                        <a:srcRect/>
                        <a:stretch>
                          <a:fillRect/>
                        </a:stretch>
                      </p:blipFill>
                      <p:spPr bwMode="auto">
                        <a:xfrm>
                          <a:off x="1312127" y="5213612"/>
                          <a:ext cx="3838575" cy="765175"/>
                        </a:xfrm>
                        <a:prstGeom prst="rect">
                          <a:avLst/>
                        </a:prstGeom>
                        <a:solidFill>
                          <a:srgbClr val="FFFF00"/>
                        </a:solidFill>
                        <a:ln>
                          <a:noFill/>
                        </a:ln>
                        <a:extLst/>
                      </p:spPr>
                    </p:pic>
                  </p:oleObj>
                </mc:Fallback>
              </mc:AlternateContent>
            </a:graphicData>
          </a:graphic>
        </p:graphicFrame>
        <p:sp>
          <p:nvSpPr>
            <p:cNvPr id="26" name="文本框 25"/>
            <p:cNvSpPr txBox="1"/>
            <p:nvPr/>
          </p:nvSpPr>
          <p:spPr>
            <a:xfrm>
              <a:off x="381000" y="5078976"/>
              <a:ext cx="881973" cy="369332"/>
            </a:xfrm>
            <a:prstGeom prst="rect">
              <a:avLst/>
            </a:prstGeom>
            <a:noFill/>
          </p:spPr>
          <p:txBody>
            <a:bodyPr wrap="none" rtlCol="0">
              <a:spAutoFit/>
            </a:bodyPr>
            <a:lstStyle/>
            <a:p>
              <a:r>
                <a:rPr lang="zh-CN" altLang="en-US" dirty="0" smtClean="0"/>
                <a:t>可见：</a:t>
              </a:r>
              <a:endParaRPr lang="zh-CN" altLang="en-US" dirty="0"/>
            </a:p>
          </p:txBody>
        </p:sp>
      </p:grpSp>
      <mc:AlternateContent xmlns:mc="http://schemas.openxmlformats.org/markup-compatibility/2006" xmlns:a14="http://schemas.microsoft.com/office/drawing/2010/main">
        <mc:Choice Requires="a14">
          <p:sp>
            <p:nvSpPr>
              <p:cNvPr id="34" name="文本框 33"/>
              <p:cNvSpPr txBox="1"/>
              <p:nvPr/>
            </p:nvSpPr>
            <p:spPr>
              <a:xfrm>
                <a:off x="381000" y="6064357"/>
                <a:ext cx="8395183" cy="496546"/>
              </a:xfrm>
              <a:prstGeom prst="rect">
                <a:avLst/>
              </a:prstGeom>
              <a:solidFill>
                <a:srgbClr val="00FF00"/>
              </a:solidFill>
            </p:spPr>
            <p:txBody>
              <a:bodyPr wrap="none" rtlCol="0">
                <a:spAutoFit/>
              </a:bodyPr>
              <a:lstStyle/>
              <a:p>
                <a:r>
                  <a:rPr lang="zh-CN" altLang="en-US" sz="2400" dirty="0" smtClean="0">
                    <a:solidFill>
                      <a:srgbClr val="FF0000"/>
                    </a:solidFill>
                  </a:rPr>
                  <a:t>即波场中能流密度等于波场能量体密度</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zh-CN" altLang="en-US" sz="2400" i="1" smtClean="0">
                            <a:solidFill>
                              <a:srgbClr val="FF0000"/>
                            </a:solidFill>
                            <a:latin typeface="Cambria Math" panose="02040503050406030204" pitchFamily="18" charset="0"/>
                          </a:rPr>
                          <m:t>𝝆</m:t>
                        </m:r>
                      </m:e>
                      <m:sub>
                        <m:r>
                          <m:rPr>
                            <m:sty m:val="p"/>
                          </m:rPr>
                          <a:rPr lang="en-US" altLang="zh-CN" sz="2400" i="1">
                            <a:solidFill>
                              <a:srgbClr val="FF0000"/>
                            </a:solidFill>
                            <a:latin typeface="Cambria Math" panose="02040503050406030204" pitchFamily="18" charset="0"/>
                          </a:rPr>
                          <m:t>eng</m:t>
                        </m:r>
                      </m:sub>
                    </m:sSub>
                  </m:oMath>
                </a14:m>
                <a:r>
                  <a:rPr lang="zh-CN" altLang="en-US" sz="2400" dirty="0" smtClean="0">
                    <a:solidFill>
                      <a:srgbClr val="FF0000"/>
                    </a:solidFill>
                  </a:rPr>
                  <a:t>与波速</a:t>
                </a:r>
                <a14:m>
                  <m:oMath xmlns:m="http://schemas.openxmlformats.org/officeDocument/2006/math">
                    <m:acc>
                      <m:accPr>
                        <m:chr m:val="⃑"/>
                        <m:ctrlPr>
                          <a:rPr lang="en-US" altLang="zh-CN" sz="2400" i="1" smtClean="0">
                            <a:solidFill>
                              <a:srgbClr val="FF0000"/>
                            </a:solidFill>
                            <a:latin typeface="Cambria Math" panose="02040503050406030204" pitchFamily="18" charset="0"/>
                          </a:rPr>
                        </m:ctrlPr>
                      </m:accPr>
                      <m:e>
                        <m:r>
                          <m:rPr>
                            <m:nor/>
                          </m:rPr>
                          <a:rPr lang="en-US" altLang="zh-CN" sz="2400" dirty="0">
                            <a:solidFill>
                              <a:srgbClr val="FF0000"/>
                            </a:solidFill>
                            <a:latin typeface="Viner Hand ITC" panose="03070502030502020203" pitchFamily="66" charset="0"/>
                          </a:rPr>
                          <m:t>v</m:t>
                        </m:r>
                      </m:e>
                    </m:acc>
                  </m:oMath>
                </a14:m>
                <a:r>
                  <a:rPr lang="zh-CN" altLang="en-US" sz="2400" dirty="0" smtClean="0">
                    <a:solidFill>
                      <a:srgbClr val="FF0000"/>
                    </a:solidFill>
                  </a:rPr>
                  <a:t>的乘积。</a:t>
                </a:r>
                <a:endParaRPr lang="zh-CN" altLang="en-US" sz="2400" dirty="0">
                  <a:solidFill>
                    <a:srgbClr val="FF0000"/>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381000" y="6064357"/>
                <a:ext cx="8395183" cy="496546"/>
              </a:xfrm>
              <a:prstGeom prst="rect">
                <a:avLst/>
              </a:prstGeom>
              <a:blipFill>
                <a:blip r:embed="rId36"/>
                <a:stretch>
                  <a:fillRect l="-1162" t="-13580" r="-290" b="-17284"/>
                </a:stretch>
              </a:blipFill>
            </p:spPr>
            <p:txBody>
              <a:bodyPr/>
              <a:lstStyle/>
              <a:p>
                <a:r>
                  <a:rPr lang="zh-CN" altLang="en-US">
                    <a:noFill/>
                  </a:rPr>
                  <a:t> </a:t>
                </a:r>
              </a:p>
            </p:txBody>
          </p:sp>
        </mc:Fallback>
      </mc:AlternateContent>
      <p:pic>
        <p:nvPicPr>
          <p:cNvPr id="36" name="图片 35">
            <a:hlinkClick r:id="rId37" action="ppaction://hlinksldjump"/>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8534401" y="5399999"/>
            <a:ext cx="415590" cy="415590"/>
          </a:xfrm>
          <a:prstGeom prst="rect">
            <a:avLst/>
          </a:prstGeom>
        </p:spPr>
      </p:pic>
    </p:spTree>
    <p:extLst>
      <p:ext uri="{BB962C8B-B14F-4D97-AF65-F5344CB8AC3E}">
        <p14:creationId xmlns:p14="http://schemas.microsoft.com/office/powerpoint/2010/main" val="184407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theme/theme1.xml><?xml version="1.0" encoding="utf-8"?>
<a:theme xmlns:a="http://schemas.openxmlformats.org/drawingml/2006/main" name="中大模板">
  <a:themeElements>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大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大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大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大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大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大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大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大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大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大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大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大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中大测中模板</Template>
  <TotalTime>17792</TotalTime>
  <Words>1710</Words>
  <Application>Microsoft Office PowerPoint</Application>
  <PresentationFormat>全屏显示(4:3)</PresentationFormat>
  <Paragraphs>216</Paragraphs>
  <Slides>52</Slides>
  <Notes>6</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73" baseType="lpstr">
      <vt:lpstr>CMMI7</vt:lpstr>
      <vt:lpstr>CMMI8</vt:lpstr>
      <vt:lpstr>CMMIB7</vt:lpstr>
      <vt:lpstr>CMR8</vt:lpstr>
      <vt:lpstr>LCMSS8</vt:lpstr>
      <vt:lpstr>黑体</vt:lpstr>
      <vt:lpstr>华文行楷</vt:lpstr>
      <vt:lpstr>华文宋体</vt:lpstr>
      <vt:lpstr>KaiTi_GB2312</vt:lpstr>
      <vt:lpstr>KaiTi_GB2312</vt:lpstr>
      <vt:lpstr>宋体</vt:lpstr>
      <vt:lpstr>Arial</vt:lpstr>
      <vt:lpstr>Cambria Math</vt:lpstr>
      <vt:lpstr>Monotype Corsiva</vt:lpstr>
      <vt:lpstr>Times New Roman</vt:lpstr>
      <vt:lpstr>Viner Hand ITC</vt:lpstr>
      <vt:lpstr>Wingdings</vt:lpstr>
      <vt:lpstr>中大模板</vt:lpstr>
      <vt:lpstr>公式</vt:lpstr>
      <vt:lpstr>Microsoft 公式 3.0</vt:lpstr>
      <vt:lpstr>Equation</vt:lpstr>
      <vt:lpstr>《电磁学》 菲涅尔公式</vt:lpstr>
      <vt:lpstr>四个微分方程是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能流密度</vt:lpstr>
      <vt:lpstr>PowerPoint 演示文稿</vt:lpstr>
      <vt:lpstr>PowerPoint 演示文稿</vt:lpstr>
      <vt:lpstr>法向分量——高斯定理</vt:lpstr>
      <vt:lpstr>切向分量——环路积分定理</vt:lpstr>
      <vt:lpstr>无自由电荷、传导电流情形</vt:lpstr>
      <vt:lpstr>PowerPoint 演示文稿</vt:lpstr>
      <vt:lpstr>PowerPoint 演示文稿</vt:lpstr>
      <vt:lpstr>PowerPoint 演示文稿</vt:lpstr>
      <vt:lpstr>P是磁介质与真空交界面附近（真空侧）的一点，已知P点的磁感应强度为B，与界面法线夹角为θ，磁介质的绝对磁导率为μ，求界面的介质侧距P点最近处的磁感应强度</vt:lpstr>
      <vt:lpstr>绝对磁导率为μ的磁介质与真空交界，真空一侧有均匀磁场B，与界面法线夹角为θ。求： （1）以界面某点为心、以R为半径的球面S的H通量； （2）B沿图中矩形闭曲线的积分。</vt:lpstr>
      <vt:lpstr>绝对磁导率为μ的磁介质与真空交界，真空一侧有均匀磁场B，与界面法线夹角为θ。求： （1）以界面某点为心、以R为半径的球面S的H通量； （2）B沿图中矩形闭曲线的积分。</vt:lpstr>
      <vt:lpstr>绝对磁导率为μ的磁介质与真空交界，真空一侧有均匀磁场B，与界面法线夹角为θ。求： （1）以界面某点为心、以R为半径的球面S的H通量； （2）B沿图中矩形闭曲线的积分。</vt:lpstr>
      <vt:lpstr>证明：当两种绝缘介质的分界面上无自由电荷时，电场线的曲折满足</vt:lpstr>
      <vt:lpstr>证明：当两种绝缘介质的分界面上无自由电荷时，电场线的曲折满足</vt:lpstr>
      <vt:lpstr>证明：当两种导电介质内流有恒定电流时，分界面上电场线曲折满足</vt:lpstr>
      <vt:lpstr>证明：当两种导电介质内流有恒定电流时，分界面上电场线曲折满足</vt:lpstr>
      <vt:lpstr>       证明：在绝缘介质与导体的分界而上，在静电情况下，导体外的电场线总是垂直于导体表面；在恒定电流情况下，导体内电场线总是平行于导体表面。 。</vt:lpstr>
      <vt:lpstr>       证明：在绝缘介质与导体的分界而上，在静电情况下，导体外的电场线总是垂直于导体表面；在恒定电流情况下，导体内电场线总是平行于导体表面。 。</vt:lpstr>
      <vt:lpstr>反射和折射定律</vt:lpstr>
      <vt:lpstr>PowerPoint 演示文稿</vt:lpstr>
      <vt:lpstr>PowerPoint 演示文稿</vt:lpstr>
      <vt:lpstr>振幅关系、菲涅耳公式</vt:lpstr>
      <vt:lpstr>（1）电场垂直于入射面</vt:lpstr>
      <vt:lpstr>（2）电场平行于入射面</vt:lpstr>
      <vt:lpstr>一平面电磁波以45度入射角从真空入射到相对介电常数为2的介质，电场强度垂直于入射面。求反射系数和折射系数。</vt:lpstr>
      <vt:lpstr>一平面电磁波以45度入射角从真空入射到相对介电常数为2的介质，电场强度垂直于入射面。求反射系数和折射系数。</vt:lpstr>
      <vt:lpstr>PowerPoint 演示文稿</vt:lpstr>
      <vt:lpstr>全反射</vt:lpstr>
      <vt:lpstr>PowerPoint 演示文稿</vt:lpstr>
      <vt:lpstr>第二介质中的穿透深度</vt:lpstr>
      <vt:lpstr>能流</vt:lpstr>
      <vt:lpstr>一平面电磁波由水入射到空气，入射角为600，证明这时将会发生全反射，并求折射波沿表面传播的相速度和透入空气的深度。设该波在空气中的波长为　　　　　　，水的折射率为1.33。</vt:lpstr>
      <vt:lpstr>一平面电磁波由水入射到空气，入射角为600，证明这时将会发生全反射，并求折射波沿表面传播的相速度和透入空气的深度。设该波在空气中的波长为　　　　　　，水的折射率为1.33。</vt:lpstr>
      <vt:lpstr>趋肤效应</vt:lpstr>
      <vt:lpstr>PowerPoint 演示文稿</vt:lpstr>
      <vt:lpstr>波动方程</vt:lpstr>
      <vt:lpstr>电场只有x分量</vt:lpstr>
      <vt:lpstr>PowerPoint 演示文稿</vt:lpstr>
      <vt:lpstr>The End.</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GUO DH</cp:lastModifiedBy>
  <cp:revision>1431</cp:revision>
  <cp:lastPrinted>1601-01-01T00:00:00Z</cp:lastPrinted>
  <dcterms:created xsi:type="dcterms:W3CDTF">1601-01-01T00:00:00Z</dcterms:created>
  <dcterms:modified xsi:type="dcterms:W3CDTF">2019-06-25T00:48:46Z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